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9" r:id="rId6"/>
    <p:sldId id="261" r:id="rId7"/>
    <p:sldId id="260" r:id="rId8"/>
    <p:sldId id="267" r:id="rId9"/>
    <p:sldId id="265" r:id="rId10"/>
    <p:sldId id="272" r:id="rId11"/>
    <p:sldId id="262" r:id="rId12"/>
    <p:sldId id="264" r:id="rId13"/>
    <p:sldId id="27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40" autoAdjust="0"/>
    <p:restoredTop sz="94660"/>
  </p:normalViewPr>
  <p:slideViewPr>
    <p:cSldViewPr>
      <p:cViewPr varScale="1">
        <p:scale>
          <a:sx n="69" d="100"/>
          <a:sy n="69" d="100"/>
        </p:scale>
        <p:origin x="138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D730CB-BDE2-4C7C-9A09-8DB0C631DD9F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2E3403-3AA0-41A5-A151-BFACA731C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707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All these methods require data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2E3403-3AA0-41A5-A151-BFACA731CA9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321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15846-F0CE-4FA5-9476-509B04A08DDC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22A0F-F014-4BB6-A3C2-1D23AAE18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571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15846-F0CE-4FA5-9476-509B04A08DDC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22A0F-F014-4BB6-A3C2-1D23AAE18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364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15846-F0CE-4FA5-9476-509B04A08DDC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22A0F-F014-4BB6-A3C2-1D23AAE18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060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15846-F0CE-4FA5-9476-509B04A08DDC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22A0F-F014-4BB6-A3C2-1D23AAE18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952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15846-F0CE-4FA5-9476-509B04A08DDC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22A0F-F014-4BB6-A3C2-1D23AAE18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866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15846-F0CE-4FA5-9476-509B04A08DDC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22A0F-F014-4BB6-A3C2-1D23AAE18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104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15846-F0CE-4FA5-9476-509B04A08DDC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22A0F-F014-4BB6-A3C2-1D23AAE18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53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15846-F0CE-4FA5-9476-509B04A08DDC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22A0F-F014-4BB6-A3C2-1D23AAE18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632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15846-F0CE-4FA5-9476-509B04A08DDC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22A0F-F014-4BB6-A3C2-1D23AAE18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054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15846-F0CE-4FA5-9476-509B04A08DDC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22A0F-F014-4BB6-A3C2-1D23AAE18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000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15846-F0CE-4FA5-9476-509B04A08DDC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22A0F-F014-4BB6-A3C2-1D23AAE18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566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15846-F0CE-4FA5-9476-509B04A08DDC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22A0F-F014-4BB6-A3C2-1D23AAE18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369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9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57400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en-US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Fostering US-International Collaboration </a:t>
            </a:r>
            <a:endParaRPr lang="en-US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514600"/>
          </a:xfrm>
        </p:spPr>
        <p:txBody>
          <a:bodyPr>
            <a:normAutofit/>
          </a:bodyPr>
          <a:lstStyle/>
          <a:p>
            <a:pPr algn="l"/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Plenary Session 5</a:t>
            </a:r>
          </a:p>
          <a:p>
            <a:pPr algn="l"/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October 10, 2018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228600"/>
            <a:ext cx="8686800" cy="6324600"/>
          </a:xfrm>
          <a:prstGeom prst="rect">
            <a:avLst/>
          </a:prstGeom>
          <a:noFill/>
          <a:ln w="60325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762000" y="3733800"/>
            <a:ext cx="6934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3952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58200" cy="1143000"/>
          </a:xfrm>
        </p:spPr>
        <p:txBody>
          <a:bodyPr>
            <a:noAutofit/>
          </a:bodyPr>
          <a:lstStyle/>
          <a:p>
            <a:pPr algn="l"/>
            <a:r>
              <a:rPr lang="en-US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Building Communities of Research and Practice</a:t>
            </a:r>
            <a:endParaRPr lang="en-US" sz="3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228600" y="228600"/>
            <a:ext cx="8686800" cy="6400800"/>
          </a:xfrm>
          <a:prstGeom prst="rect">
            <a:avLst/>
          </a:prstGeom>
          <a:noFill/>
          <a:ln w="57150" cmpd="thinThick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" name="Rectangle 4"/>
          <p:cNvSpPr/>
          <p:nvPr/>
        </p:nvSpPr>
        <p:spPr>
          <a:xfrm>
            <a:off x="228600" y="228600"/>
            <a:ext cx="8686800" cy="6324600"/>
          </a:xfrm>
          <a:prstGeom prst="rect">
            <a:avLst/>
          </a:prstGeom>
          <a:noFill/>
          <a:ln w="60325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533400" y="1219200"/>
            <a:ext cx="7848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0417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228600"/>
            <a:ext cx="8686800" cy="6324600"/>
          </a:xfrm>
          <a:prstGeom prst="rect">
            <a:avLst/>
          </a:prstGeom>
          <a:noFill/>
          <a:ln w="60325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600" y="4270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</a:rPr>
              <a:t>What have we learned</a:t>
            </a:r>
            <a:endParaRPr lang="en-US" sz="3600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09600" y="1752600"/>
            <a:ext cx="8229600" cy="4525963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lot actually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But there’s always room for improvement and more we need to know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685800" y="1371600"/>
            <a:ext cx="4419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0702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588818" y="37060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Where do we go from here. . . </a:t>
            </a:r>
            <a:endParaRPr lang="en-US" sz="4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09600" y="1752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9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9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9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9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228600"/>
            <a:ext cx="8686800" cy="6324600"/>
          </a:xfrm>
          <a:prstGeom prst="rect">
            <a:avLst/>
          </a:prstGeom>
          <a:noFill/>
          <a:ln w="60325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609600" y="1371600"/>
            <a:ext cx="6477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Continue to build the communities of research and practice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Refine our techniques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Communicate our findings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20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124200"/>
            <a:ext cx="7772400" cy="1362075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228600"/>
            <a:ext cx="8686800" cy="6324600"/>
          </a:xfrm>
          <a:prstGeom prst="rect">
            <a:avLst/>
          </a:prstGeom>
          <a:noFill/>
          <a:ln w="60325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685800" y="3962400"/>
            <a:ext cx="3124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4775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228600"/>
            <a:ext cx="8686800" cy="6324600"/>
          </a:xfrm>
          <a:prstGeom prst="rect">
            <a:avLst/>
          </a:prstGeom>
          <a:noFill/>
          <a:ln w="60325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533400" y="1219200"/>
            <a:ext cx="7620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/>
          <p:nvPr/>
        </p:nvPicPr>
        <p:blipFill>
          <a:blip r:embed="rId2"/>
          <a:stretch>
            <a:fillRect/>
          </a:stretch>
        </p:blipFill>
        <p:spPr>
          <a:xfrm>
            <a:off x="762000" y="1524000"/>
            <a:ext cx="7543800" cy="464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145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228600"/>
            <a:ext cx="8686800" cy="6324600"/>
          </a:xfrm>
          <a:prstGeom prst="rect">
            <a:avLst/>
          </a:prstGeom>
          <a:noFill/>
          <a:ln w="60325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533400" y="1219200"/>
            <a:ext cx="3733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Plenary Questions</a:t>
            </a:r>
            <a:endParaRPr lang="en-US" sz="3600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77500" lnSpcReduction="20000"/>
          </a:bodyPr>
          <a:lstStyle/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dirty="0"/>
              <a:t>What are the challenges and opportunities for U.S.-international collaborations in exposure assessment for nanomaterials?</a:t>
            </a:r>
          </a:p>
          <a:p>
            <a:pPr lvl="0"/>
            <a:r>
              <a:rPr lang="en-US" dirty="0"/>
              <a:t>How can collaborations between exposure projects funded in different countries/regions be improved?</a:t>
            </a:r>
          </a:p>
          <a:p>
            <a:pPr lvl="0"/>
            <a:r>
              <a:rPr lang="en-US" dirty="0"/>
              <a:t>How can the communication between regulators and researchers be improved to ensure                                                                                                                                                          that the research on exposure to nanomaterials is most useful for risk assessments?</a:t>
            </a:r>
          </a:p>
          <a:p>
            <a:pPr lvl="0"/>
            <a:r>
              <a:rPr lang="en-US" dirty="0"/>
              <a:t>How can activities in inter-governmental organizations be improved to facilitate integration of exposure into nanomaterial risk evaluations?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1" indent="0"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28600" y="228600"/>
            <a:ext cx="8686800" cy="6324600"/>
          </a:xfrm>
          <a:prstGeom prst="rect">
            <a:avLst/>
          </a:prstGeom>
          <a:noFill/>
          <a:ln w="60325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533400" y="1219200"/>
            <a:ext cx="2971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7169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228600"/>
            <a:ext cx="8686800" cy="6324600"/>
          </a:xfrm>
          <a:prstGeom prst="rect">
            <a:avLst/>
          </a:prstGeom>
          <a:noFill/>
          <a:ln w="60325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2"/>
          <p:cNvSpPr txBox="1">
            <a:spLocks noChangeArrowheads="1"/>
          </p:cNvSpPr>
          <p:nvPr/>
        </p:nvSpPr>
        <p:spPr>
          <a:xfrm>
            <a:off x="412871" y="457200"/>
            <a:ext cx="8229600" cy="884238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0578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QEEN 2 Wrap-Up</a:t>
            </a:r>
            <a:endParaRPr lang="en-US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228600"/>
            <a:ext cx="8686800" cy="6324600"/>
          </a:xfrm>
          <a:prstGeom prst="rect">
            <a:avLst/>
          </a:prstGeom>
          <a:noFill/>
          <a:ln w="60325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2286000" y="3429000"/>
            <a:ext cx="4724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894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124200"/>
            <a:ext cx="7772400" cy="1362075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228600"/>
            <a:ext cx="8686800" cy="6324600"/>
          </a:xfrm>
          <a:prstGeom prst="rect">
            <a:avLst/>
          </a:prstGeom>
          <a:noFill/>
          <a:ln w="60325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685800" y="3962400"/>
            <a:ext cx="3124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8542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Where we began . . .</a:t>
            </a:r>
            <a:endParaRPr lang="en-US" sz="4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" y="228600"/>
            <a:ext cx="8686800" cy="6324600"/>
          </a:xfrm>
          <a:prstGeom prst="rect">
            <a:avLst/>
          </a:prstGeom>
          <a:noFill/>
          <a:ln w="60325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533400" y="1219200"/>
            <a:ext cx="6705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6933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were the key questions</a:t>
            </a: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Unique size and structure – will the effects be unique?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appropriate metric for evaluating nanomaterials?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Will we need new assays to evaluate the toxicity?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 we develop the appropriate tools to evaluate exposure?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 we need to develop an entirely new risk assessment paradigm to evaluate nanomaterials?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228600"/>
            <a:ext cx="8686800" cy="6324600"/>
          </a:xfrm>
          <a:prstGeom prst="rect">
            <a:avLst/>
          </a:prstGeom>
          <a:noFill/>
          <a:ln w="60325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533400" y="1219200"/>
            <a:ext cx="6477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2664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Applications and Implications of Nanomaterials </a:t>
            </a:r>
            <a:endParaRPr lang="en-US" sz="3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228600"/>
            <a:ext cx="8686800" cy="6324600"/>
          </a:xfrm>
          <a:prstGeom prst="rect">
            <a:avLst/>
          </a:prstGeom>
          <a:noFill/>
          <a:ln w="60325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533400" y="1219200"/>
            <a:ext cx="7848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676400"/>
            <a:ext cx="5961493" cy="44522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15231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684</TotalTime>
  <Words>219</Words>
  <Application>Microsoft Office PowerPoint</Application>
  <PresentationFormat>On-screen Show (4:3)</PresentationFormat>
  <Paragraphs>33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Office Theme</vt:lpstr>
      <vt:lpstr>Fostering US-International Collaboration </vt:lpstr>
      <vt:lpstr>PowerPoint Presentation</vt:lpstr>
      <vt:lpstr>Plenary Questions</vt:lpstr>
      <vt:lpstr>PowerPoint Presentation</vt:lpstr>
      <vt:lpstr>QEEN 2 Wrap-Up</vt:lpstr>
      <vt:lpstr>Thank you</vt:lpstr>
      <vt:lpstr>Where we began . . .</vt:lpstr>
      <vt:lpstr>What were the key questions</vt:lpstr>
      <vt:lpstr>Applications and Implications of Nanomaterials </vt:lpstr>
      <vt:lpstr>Building Communities of Research and Practice</vt:lpstr>
      <vt:lpstr>What have we learned</vt:lpstr>
      <vt:lpstr>PowerPoint Presentation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Carter, Janet - OSHA</dc:creator>
  <cp:lastModifiedBy>Carter, Janet - OSHA</cp:lastModifiedBy>
  <cp:revision>22</cp:revision>
  <dcterms:created xsi:type="dcterms:W3CDTF">2014-06-02T14:15:17Z</dcterms:created>
  <dcterms:modified xsi:type="dcterms:W3CDTF">2018-10-10T17:01:11Z</dcterms:modified>
</cp:coreProperties>
</file>