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9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1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2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7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5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6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1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2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68D8-100A-4F5C-BC7B-2FF81C4D3B6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6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Narrow" panose="020B0606020202030204" pitchFamily="34" charset="0"/>
              </a:rPr>
              <a:t>Dosimetry Modeling and Computational Approaches to Evidence Integration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0822" y="1462969"/>
            <a:ext cx="11587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What physicochemical properties or physiological factors determine aerodynamic delivery or toxic response?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6827" y="1986189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964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Narrow" panose="020B0606020202030204" pitchFamily="34" charset="0"/>
              </a:rPr>
              <a:t>Dosimetry Modeling and Computational Approaches to Evidence Integration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0822" y="1401414"/>
            <a:ext cx="11587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How well do we understand the key determinants of internal exposure?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6827" y="1986189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4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Narrow" panose="020B0606020202030204" pitchFamily="34" charset="0"/>
              </a:rPr>
              <a:t>Dosimetry Modeling and Computational Approaches to Evidence Integration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0822" y="1401414"/>
            <a:ext cx="11587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What is the role of exposure duration in response?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827" y="1986189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23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Narrow" panose="020B0606020202030204" pitchFamily="34" charset="0"/>
              </a:rPr>
              <a:t>Dosimetry Modeling and Computational Approaches to Evidence Integration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0822" y="1462969"/>
            <a:ext cx="11587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Are we using appropriate dose metrics?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6827" y="1986189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602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82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National Science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MHINKS</dc:creator>
  <cp:lastModifiedBy>Bjorkland, Rhema (Contractor)</cp:lastModifiedBy>
  <cp:revision>11</cp:revision>
  <dcterms:created xsi:type="dcterms:W3CDTF">2018-09-28T15:31:05Z</dcterms:created>
  <dcterms:modified xsi:type="dcterms:W3CDTF">2018-10-04T19:39:46Z</dcterms:modified>
</cp:coreProperties>
</file>