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86"/>
  </p:sldMasterIdLst>
  <p:notesMasterIdLst>
    <p:notesMasterId r:id="rId96"/>
  </p:notesMasterIdLst>
  <p:handoutMasterIdLst>
    <p:handoutMasterId r:id="rId97"/>
  </p:handoutMasterIdLst>
  <p:sldIdLst>
    <p:sldId id="499" r:id="rId87"/>
    <p:sldId id="267" r:id="rId88"/>
    <p:sldId id="502" r:id="rId89"/>
    <p:sldId id="503" r:id="rId90"/>
    <p:sldId id="505" r:id="rId91"/>
    <p:sldId id="504" r:id="rId92"/>
    <p:sldId id="506" r:id="rId93"/>
    <p:sldId id="500" r:id="rId94"/>
    <p:sldId id="501" r:id="rId9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444FA3-2DC7-4775-8889-AC535222CC46}">
          <p14:sldIdLst>
            <p14:sldId id="499"/>
            <p14:sldId id="267"/>
            <p14:sldId id="502"/>
            <p14:sldId id="503"/>
            <p14:sldId id="505"/>
            <p14:sldId id="504"/>
            <p14:sldId id="506"/>
            <p14:sldId id="500"/>
            <p14:sldId id="5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imak, Michael" initials="MWS" lastIdx="7" clrIdx="0">
    <p:extLst>
      <p:ext uri="{19B8F6BF-5375-455C-9EA6-DF929625EA0E}">
        <p15:presenceInfo xmlns:p15="http://schemas.microsoft.com/office/powerpoint/2012/main" userId="Slimak, Michael" providerId="None"/>
      </p:ext>
    </p:extLst>
  </p:cmAuthor>
  <p:cmAuthor id="2" name="Geller, Andrew" initials="GA" lastIdx="9" clrIdx="1">
    <p:extLst>
      <p:ext uri="{19B8F6BF-5375-455C-9EA6-DF929625EA0E}">
        <p15:presenceInfo xmlns:p15="http://schemas.microsoft.com/office/powerpoint/2012/main" userId="S-1-5-21-1339303556-449845944-1601390327-31205" providerId="AD"/>
      </p:ext>
    </p:extLst>
  </p:cmAuthor>
  <p:cmAuthor id="3" name="Matthews, Lisa" initials="ML" lastIdx="2" clrIdx="2">
    <p:extLst>
      <p:ext uri="{19B8F6BF-5375-455C-9EA6-DF929625EA0E}">
        <p15:presenceInfo xmlns:p15="http://schemas.microsoft.com/office/powerpoint/2012/main" userId="S-1-5-21-1339303556-449845944-1601390327-195455" providerId="AD"/>
      </p:ext>
    </p:extLst>
  </p:cmAuthor>
  <p:cmAuthor id="4" name="Scheuer, Amy" initials="SA" lastIdx="2" clrIdx="3">
    <p:extLst>
      <p:ext uri="{19B8F6BF-5375-455C-9EA6-DF929625EA0E}">
        <p15:presenceInfo xmlns:p15="http://schemas.microsoft.com/office/powerpoint/2012/main" userId="S-1-5-21-1339303556-449845944-1601390327-390524" providerId="AD"/>
      </p:ext>
    </p:extLst>
  </p:cmAuthor>
  <p:cmAuthor id="5" name="Sjogren, Mya" initials="SM" lastIdx="6" clrIdx="4">
    <p:extLst>
      <p:ext uri="{19B8F6BF-5375-455C-9EA6-DF929625EA0E}">
        <p15:presenceInfo xmlns:p15="http://schemas.microsoft.com/office/powerpoint/2012/main" userId="S-1-5-21-1339303556-449845944-1601390327-702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8A028"/>
    <a:srgbClr val="2CB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2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14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slide" Target="slides/slide3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" Target="slides/slide6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87" Type="http://schemas.openxmlformats.org/officeDocument/2006/relationships/slide" Target="slides/slide1.xml"/><Relationship Id="rId102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90" Type="http://schemas.openxmlformats.org/officeDocument/2006/relationships/slide" Target="slides/slide4.xml"/><Relationship Id="rId95" Type="http://schemas.openxmlformats.org/officeDocument/2006/relationships/slide" Target="slides/slide9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customXml" Target="../customXml/item77.xml"/><Relationship Id="rId100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slide" Target="slides/slide7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microsoft.com/office/2015/10/relationships/revisionInfo" Target="revisionInfo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slide" Target="slides/slide2.xml"/><Relationship Id="rId91" Type="http://schemas.openxmlformats.org/officeDocument/2006/relationships/slide" Target="slides/slide5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slideMaster" Target="slideMasters/slideMaster1.xml"/><Relationship Id="rId94" Type="http://schemas.openxmlformats.org/officeDocument/2006/relationships/slide" Target="slides/slide8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CHECKE\Desktop\marked.nor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CHECKE\Desktop\marked.nor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CHECKE\Desktop\marked.nor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CHECKE\Desktop\marked.nor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marked!$B$406:$B$660</c:f>
              <c:numCache>
                <c:formatCode>General</c:formatCode>
                <c:ptCount val="255"/>
                <c:pt idx="0">
                  <c:v>25490.315999999999</c:v>
                </c:pt>
                <c:pt idx="1">
                  <c:v>25490.744999999999</c:v>
                </c:pt>
                <c:pt idx="2">
                  <c:v>25491.173999999999</c:v>
                </c:pt>
                <c:pt idx="3">
                  <c:v>25491.745999999999</c:v>
                </c:pt>
                <c:pt idx="4">
                  <c:v>25492.174999999999</c:v>
                </c:pt>
                <c:pt idx="5">
                  <c:v>25492.603999999999</c:v>
                </c:pt>
                <c:pt idx="6">
                  <c:v>25493.175999999999</c:v>
                </c:pt>
                <c:pt idx="7">
                  <c:v>25493.603999999999</c:v>
                </c:pt>
                <c:pt idx="8">
                  <c:v>25494.032999999999</c:v>
                </c:pt>
                <c:pt idx="9">
                  <c:v>25494.605</c:v>
                </c:pt>
                <c:pt idx="10">
                  <c:v>25495.035</c:v>
                </c:pt>
                <c:pt idx="11">
                  <c:v>25495.464</c:v>
                </c:pt>
                <c:pt idx="12">
                  <c:v>25496.036</c:v>
                </c:pt>
                <c:pt idx="13">
                  <c:v>25496.608</c:v>
                </c:pt>
                <c:pt idx="14">
                  <c:v>25497.037</c:v>
                </c:pt>
                <c:pt idx="15">
                  <c:v>25497.466</c:v>
                </c:pt>
                <c:pt idx="16">
                  <c:v>25498.038</c:v>
                </c:pt>
                <c:pt idx="17">
                  <c:v>25498.467000000001</c:v>
                </c:pt>
                <c:pt idx="18">
                  <c:v>25498.896000000001</c:v>
                </c:pt>
                <c:pt idx="19">
                  <c:v>25499.469000000001</c:v>
                </c:pt>
                <c:pt idx="20">
                  <c:v>25500.041000000001</c:v>
                </c:pt>
                <c:pt idx="21">
                  <c:v>25500.47</c:v>
                </c:pt>
                <c:pt idx="22">
                  <c:v>25500.899000000001</c:v>
                </c:pt>
                <c:pt idx="23">
                  <c:v>25501.328000000001</c:v>
                </c:pt>
                <c:pt idx="24">
                  <c:v>25501.901000000002</c:v>
                </c:pt>
                <c:pt idx="25">
                  <c:v>25502.473000000002</c:v>
                </c:pt>
                <c:pt idx="26">
                  <c:v>25502.901999999998</c:v>
                </c:pt>
                <c:pt idx="27">
                  <c:v>25503.331999999999</c:v>
                </c:pt>
                <c:pt idx="28">
                  <c:v>25503.760999999999</c:v>
                </c:pt>
                <c:pt idx="29">
                  <c:v>25504.333999999999</c:v>
                </c:pt>
                <c:pt idx="30">
                  <c:v>25504.905999999999</c:v>
                </c:pt>
                <c:pt idx="31">
                  <c:v>25505.334999999999</c:v>
                </c:pt>
                <c:pt idx="32">
                  <c:v>25505.764999999999</c:v>
                </c:pt>
                <c:pt idx="33">
                  <c:v>25506.337</c:v>
                </c:pt>
                <c:pt idx="34">
                  <c:v>25506.767</c:v>
                </c:pt>
                <c:pt idx="35">
                  <c:v>25507.196</c:v>
                </c:pt>
                <c:pt idx="36">
                  <c:v>25507.769</c:v>
                </c:pt>
                <c:pt idx="37">
                  <c:v>25508.198</c:v>
                </c:pt>
                <c:pt idx="38">
                  <c:v>25508.628000000001</c:v>
                </c:pt>
                <c:pt idx="39">
                  <c:v>25509.200000000001</c:v>
                </c:pt>
                <c:pt idx="40">
                  <c:v>25509.773000000001</c:v>
                </c:pt>
                <c:pt idx="41">
                  <c:v>25510.203000000001</c:v>
                </c:pt>
                <c:pt idx="42">
                  <c:v>25510.632000000001</c:v>
                </c:pt>
                <c:pt idx="43">
                  <c:v>25511.205000000002</c:v>
                </c:pt>
                <c:pt idx="44">
                  <c:v>25511.633999999998</c:v>
                </c:pt>
                <c:pt idx="45">
                  <c:v>25512.063999999998</c:v>
                </c:pt>
                <c:pt idx="46">
                  <c:v>25512.636999999999</c:v>
                </c:pt>
                <c:pt idx="47">
                  <c:v>25513.065999999999</c:v>
                </c:pt>
                <c:pt idx="48">
                  <c:v>25513.495999999999</c:v>
                </c:pt>
                <c:pt idx="49">
                  <c:v>25514.069</c:v>
                </c:pt>
                <c:pt idx="50">
                  <c:v>25514.499</c:v>
                </c:pt>
                <c:pt idx="51">
                  <c:v>25514.928</c:v>
                </c:pt>
                <c:pt idx="52">
                  <c:v>25515.501</c:v>
                </c:pt>
                <c:pt idx="53">
                  <c:v>25515.931</c:v>
                </c:pt>
                <c:pt idx="54">
                  <c:v>25516.361000000001</c:v>
                </c:pt>
                <c:pt idx="55">
                  <c:v>25516.934000000001</c:v>
                </c:pt>
                <c:pt idx="56">
                  <c:v>25517.507000000001</c:v>
                </c:pt>
                <c:pt idx="57">
                  <c:v>25518.080000000002</c:v>
                </c:pt>
                <c:pt idx="58">
                  <c:v>25518.51</c:v>
                </c:pt>
                <c:pt idx="59">
                  <c:v>25518.94</c:v>
                </c:pt>
                <c:pt idx="60">
                  <c:v>25519.512999999999</c:v>
                </c:pt>
                <c:pt idx="61">
                  <c:v>25519.942999999999</c:v>
                </c:pt>
                <c:pt idx="62">
                  <c:v>25520.371999999999</c:v>
                </c:pt>
                <c:pt idx="63">
                  <c:v>25520.946</c:v>
                </c:pt>
                <c:pt idx="64">
                  <c:v>25521.376</c:v>
                </c:pt>
                <c:pt idx="65">
                  <c:v>25521.805</c:v>
                </c:pt>
                <c:pt idx="66">
                  <c:v>25522.235000000001</c:v>
                </c:pt>
                <c:pt idx="67">
                  <c:v>25522.809000000001</c:v>
                </c:pt>
                <c:pt idx="68">
                  <c:v>25523.382000000001</c:v>
                </c:pt>
                <c:pt idx="69">
                  <c:v>25523.812000000002</c:v>
                </c:pt>
                <c:pt idx="70">
                  <c:v>25524.241999999998</c:v>
                </c:pt>
                <c:pt idx="71">
                  <c:v>25524.671999999999</c:v>
                </c:pt>
                <c:pt idx="72">
                  <c:v>25525.244999999999</c:v>
                </c:pt>
                <c:pt idx="73">
                  <c:v>25525.674999999999</c:v>
                </c:pt>
                <c:pt idx="74">
                  <c:v>25526.105</c:v>
                </c:pt>
                <c:pt idx="75">
                  <c:v>25526.679</c:v>
                </c:pt>
                <c:pt idx="76">
                  <c:v>25527.252</c:v>
                </c:pt>
                <c:pt idx="77">
                  <c:v>25527.683000000001</c:v>
                </c:pt>
                <c:pt idx="78">
                  <c:v>25528.113000000001</c:v>
                </c:pt>
                <c:pt idx="79">
                  <c:v>25528.686000000002</c:v>
                </c:pt>
                <c:pt idx="80">
                  <c:v>25529.26</c:v>
                </c:pt>
                <c:pt idx="81">
                  <c:v>25529.69</c:v>
                </c:pt>
                <c:pt idx="82">
                  <c:v>25530.12</c:v>
                </c:pt>
                <c:pt idx="83">
                  <c:v>25530.55</c:v>
                </c:pt>
                <c:pt idx="84">
                  <c:v>25530.981</c:v>
                </c:pt>
                <c:pt idx="85">
                  <c:v>25531.554</c:v>
                </c:pt>
                <c:pt idx="86">
                  <c:v>25531.985000000001</c:v>
                </c:pt>
                <c:pt idx="87">
                  <c:v>25532.558000000001</c:v>
                </c:pt>
                <c:pt idx="88">
                  <c:v>25533.132000000001</c:v>
                </c:pt>
                <c:pt idx="89">
                  <c:v>25533.562000000002</c:v>
                </c:pt>
                <c:pt idx="90">
                  <c:v>25533.992999999999</c:v>
                </c:pt>
                <c:pt idx="91">
                  <c:v>25534.422999999999</c:v>
                </c:pt>
                <c:pt idx="92">
                  <c:v>25534.996999999999</c:v>
                </c:pt>
                <c:pt idx="93">
                  <c:v>25535.571</c:v>
                </c:pt>
                <c:pt idx="94">
                  <c:v>25536.001</c:v>
                </c:pt>
                <c:pt idx="95">
                  <c:v>25536.432000000001</c:v>
                </c:pt>
                <c:pt idx="96">
                  <c:v>25537.005000000001</c:v>
                </c:pt>
                <c:pt idx="97">
                  <c:v>25537.579000000002</c:v>
                </c:pt>
                <c:pt idx="98">
                  <c:v>25538.01</c:v>
                </c:pt>
                <c:pt idx="99">
                  <c:v>25538.44</c:v>
                </c:pt>
                <c:pt idx="100">
                  <c:v>25538.870999999999</c:v>
                </c:pt>
                <c:pt idx="101">
                  <c:v>25539.300999999999</c:v>
                </c:pt>
                <c:pt idx="102">
                  <c:v>25539.875</c:v>
                </c:pt>
                <c:pt idx="103">
                  <c:v>25540.449000000001</c:v>
                </c:pt>
                <c:pt idx="104">
                  <c:v>25540.880000000001</c:v>
                </c:pt>
                <c:pt idx="105">
                  <c:v>25541.311000000002</c:v>
                </c:pt>
                <c:pt idx="106">
                  <c:v>25541.884999999998</c:v>
                </c:pt>
                <c:pt idx="107">
                  <c:v>25542.314999999999</c:v>
                </c:pt>
                <c:pt idx="108">
                  <c:v>25542.745999999999</c:v>
                </c:pt>
                <c:pt idx="109">
                  <c:v>25543.32</c:v>
                </c:pt>
                <c:pt idx="110">
                  <c:v>25543.751</c:v>
                </c:pt>
                <c:pt idx="111">
                  <c:v>25544.182000000001</c:v>
                </c:pt>
                <c:pt idx="112">
                  <c:v>25544.756000000001</c:v>
                </c:pt>
                <c:pt idx="113">
                  <c:v>25545.33</c:v>
                </c:pt>
                <c:pt idx="114">
                  <c:v>25545.760999999999</c:v>
                </c:pt>
                <c:pt idx="115">
                  <c:v>25546.191999999999</c:v>
                </c:pt>
                <c:pt idx="116">
                  <c:v>25546.766</c:v>
                </c:pt>
                <c:pt idx="117">
                  <c:v>25547.197</c:v>
                </c:pt>
                <c:pt idx="118">
                  <c:v>25547.771000000001</c:v>
                </c:pt>
                <c:pt idx="119">
                  <c:v>25548.346000000001</c:v>
                </c:pt>
                <c:pt idx="120">
                  <c:v>25548.776000000002</c:v>
                </c:pt>
                <c:pt idx="121">
                  <c:v>25549.206999999999</c:v>
                </c:pt>
                <c:pt idx="122">
                  <c:v>25549.637999999999</c:v>
                </c:pt>
                <c:pt idx="123">
                  <c:v>25550.213</c:v>
                </c:pt>
                <c:pt idx="124">
                  <c:v>25550.644</c:v>
                </c:pt>
                <c:pt idx="125">
                  <c:v>25551.074000000001</c:v>
                </c:pt>
                <c:pt idx="126">
                  <c:v>25551.505000000001</c:v>
                </c:pt>
                <c:pt idx="127">
                  <c:v>25552.080000000002</c:v>
                </c:pt>
                <c:pt idx="128">
                  <c:v>25552.654999999999</c:v>
                </c:pt>
                <c:pt idx="129">
                  <c:v>25553.085999999999</c:v>
                </c:pt>
                <c:pt idx="130">
                  <c:v>25553.66</c:v>
                </c:pt>
                <c:pt idx="131">
                  <c:v>25554.091</c:v>
                </c:pt>
                <c:pt idx="132">
                  <c:v>25554.522000000001</c:v>
                </c:pt>
                <c:pt idx="133">
                  <c:v>25554.953000000001</c:v>
                </c:pt>
                <c:pt idx="134">
                  <c:v>25555.383999999998</c:v>
                </c:pt>
                <c:pt idx="135">
                  <c:v>25555.958999999999</c:v>
                </c:pt>
                <c:pt idx="136">
                  <c:v>25556.534</c:v>
                </c:pt>
                <c:pt idx="137">
                  <c:v>25556.965</c:v>
                </c:pt>
                <c:pt idx="138">
                  <c:v>25557.396000000001</c:v>
                </c:pt>
                <c:pt idx="139">
                  <c:v>25557.971000000001</c:v>
                </c:pt>
                <c:pt idx="140">
                  <c:v>25558.401999999998</c:v>
                </c:pt>
                <c:pt idx="141">
                  <c:v>25558.832999999999</c:v>
                </c:pt>
                <c:pt idx="142">
                  <c:v>25559.407999999999</c:v>
                </c:pt>
                <c:pt idx="143">
                  <c:v>25559.84</c:v>
                </c:pt>
                <c:pt idx="144">
                  <c:v>25560.415000000001</c:v>
                </c:pt>
                <c:pt idx="145">
                  <c:v>25560.99</c:v>
                </c:pt>
                <c:pt idx="146">
                  <c:v>25561.420999999998</c:v>
                </c:pt>
                <c:pt idx="147">
                  <c:v>25561.851999999999</c:v>
                </c:pt>
                <c:pt idx="148">
                  <c:v>25562.282999999999</c:v>
                </c:pt>
                <c:pt idx="149">
                  <c:v>25562.858</c:v>
                </c:pt>
                <c:pt idx="150">
                  <c:v>25563.434000000001</c:v>
                </c:pt>
                <c:pt idx="151">
                  <c:v>25563.865000000002</c:v>
                </c:pt>
                <c:pt idx="152">
                  <c:v>25564.295999999998</c:v>
                </c:pt>
                <c:pt idx="153">
                  <c:v>25564.870999999999</c:v>
                </c:pt>
                <c:pt idx="154">
                  <c:v>25565.303</c:v>
                </c:pt>
                <c:pt idx="155">
                  <c:v>25565.734</c:v>
                </c:pt>
                <c:pt idx="156">
                  <c:v>25566.309000000001</c:v>
                </c:pt>
                <c:pt idx="157">
                  <c:v>25566.741000000002</c:v>
                </c:pt>
                <c:pt idx="158">
                  <c:v>25567.171999999999</c:v>
                </c:pt>
                <c:pt idx="159">
                  <c:v>25567.748</c:v>
                </c:pt>
                <c:pt idx="160">
                  <c:v>25568.323</c:v>
                </c:pt>
                <c:pt idx="161">
                  <c:v>25568.755000000001</c:v>
                </c:pt>
                <c:pt idx="162">
                  <c:v>25569.186000000002</c:v>
                </c:pt>
                <c:pt idx="163">
                  <c:v>25569.760999999999</c:v>
                </c:pt>
                <c:pt idx="164">
                  <c:v>25570.192999999999</c:v>
                </c:pt>
                <c:pt idx="165">
                  <c:v>25570.625</c:v>
                </c:pt>
                <c:pt idx="166">
                  <c:v>25571.200000000001</c:v>
                </c:pt>
                <c:pt idx="167">
                  <c:v>25571.632000000001</c:v>
                </c:pt>
                <c:pt idx="168">
                  <c:v>25572.062999999998</c:v>
                </c:pt>
                <c:pt idx="169">
                  <c:v>25572.638999999999</c:v>
                </c:pt>
                <c:pt idx="170">
                  <c:v>25573.214</c:v>
                </c:pt>
                <c:pt idx="171">
                  <c:v>25573.646000000001</c:v>
                </c:pt>
                <c:pt idx="172">
                  <c:v>25574.078000000001</c:v>
                </c:pt>
                <c:pt idx="173">
                  <c:v>25574.652999999998</c:v>
                </c:pt>
                <c:pt idx="174">
                  <c:v>25575.084999999999</c:v>
                </c:pt>
                <c:pt idx="175">
                  <c:v>25575.517</c:v>
                </c:pt>
                <c:pt idx="176">
                  <c:v>25576.092000000001</c:v>
                </c:pt>
                <c:pt idx="177">
                  <c:v>25576.524000000001</c:v>
                </c:pt>
                <c:pt idx="178">
                  <c:v>25576.955999999998</c:v>
                </c:pt>
                <c:pt idx="179">
                  <c:v>25577.531999999999</c:v>
                </c:pt>
                <c:pt idx="180">
                  <c:v>25578.108</c:v>
                </c:pt>
                <c:pt idx="181">
                  <c:v>25578.539000000001</c:v>
                </c:pt>
                <c:pt idx="182">
                  <c:v>25578.971000000001</c:v>
                </c:pt>
                <c:pt idx="183">
                  <c:v>25579.546999999999</c:v>
                </c:pt>
                <c:pt idx="184">
                  <c:v>25579.978999999999</c:v>
                </c:pt>
                <c:pt idx="185">
                  <c:v>25580.411</c:v>
                </c:pt>
                <c:pt idx="186">
                  <c:v>25580.987000000001</c:v>
                </c:pt>
                <c:pt idx="187">
                  <c:v>25581.419000000002</c:v>
                </c:pt>
                <c:pt idx="188">
                  <c:v>25581.850999999999</c:v>
                </c:pt>
                <c:pt idx="189">
                  <c:v>25582.427</c:v>
                </c:pt>
                <c:pt idx="190">
                  <c:v>25582.859</c:v>
                </c:pt>
                <c:pt idx="191">
                  <c:v>25583.291000000001</c:v>
                </c:pt>
                <c:pt idx="192">
                  <c:v>25583.866999999998</c:v>
                </c:pt>
                <c:pt idx="193">
                  <c:v>25584.442999999999</c:v>
                </c:pt>
                <c:pt idx="194">
                  <c:v>25584.875</c:v>
                </c:pt>
                <c:pt idx="195">
                  <c:v>25585.307000000001</c:v>
                </c:pt>
                <c:pt idx="196">
                  <c:v>25585.883000000002</c:v>
                </c:pt>
                <c:pt idx="197">
                  <c:v>25586.458999999999</c:v>
                </c:pt>
                <c:pt idx="198">
                  <c:v>25586.891</c:v>
                </c:pt>
                <c:pt idx="199">
                  <c:v>25587.323</c:v>
                </c:pt>
                <c:pt idx="200">
                  <c:v>25587.9</c:v>
                </c:pt>
                <c:pt idx="201">
                  <c:v>25588.331999999999</c:v>
                </c:pt>
                <c:pt idx="202">
                  <c:v>25588.763999999999</c:v>
                </c:pt>
                <c:pt idx="203">
                  <c:v>25589.34</c:v>
                </c:pt>
                <c:pt idx="204">
                  <c:v>25589.772000000001</c:v>
                </c:pt>
                <c:pt idx="205">
                  <c:v>25590.205000000002</c:v>
                </c:pt>
                <c:pt idx="206">
                  <c:v>25590.780999999999</c:v>
                </c:pt>
                <c:pt idx="207">
                  <c:v>25591.357</c:v>
                </c:pt>
                <c:pt idx="208">
                  <c:v>25591.79</c:v>
                </c:pt>
                <c:pt idx="209">
                  <c:v>25592.222000000002</c:v>
                </c:pt>
                <c:pt idx="210">
                  <c:v>25592.797999999999</c:v>
                </c:pt>
                <c:pt idx="211">
                  <c:v>25593.231</c:v>
                </c:pt>
                <c:pt idx="212">
                  <c:v>25593.663</c:v>
                </c:pt>
                <c:pt idx="213">
                  <c:v>25594.240000000002</c:v>
                </c:pt>
                <c:pt idx="214">
                  <c:v>25594.815999999999</c:v>
                </c:pt>
                <c:pt idx="215">
                  <c:v>25595.249</c:v>
                </c:pt>
                <c:pt idx="216">
                  <c:v>25595.681</c:v>
                </c:pt>
                <c:pt idx="217">
                  <c:v>25596.258000000002</c:v>
                </c:pt>
                <c:pt idx="218">
                  <c:v>25596.69</c:v>
                </c:pt>
                <c:pt idx="219">
                  <c:v>25597.123</c:v>
                </c:pt>
                <c:pt idx="220">
                  <c:v>25597.699000000001</c:v>
                </c:pt>
                <c:pt idx="221">
                  <c:v>25598.132000000001</c:v>
                </c:pt>
                <c:pt idx="222">
                  <c:v>25598.563999999998</c:v>
                </c:pt>
                <c:pt idx="223">
                  <c:v>25598.996999999999</c:v>
                </c:pt>
                <c:pt idx="224">
                  <c:v>25599.573</c:v>
                </c:pt>
                <c:pt idx="225">
                  <c:v>25600.15</c:v>
                </c:pt>
                <c:pt idx="226">
                  <c:v>25600.582999999999</c:v>
                </c:pt>
                <c:pt idx="227">
                  <c:v>25601.014999999999</c:v>
                </c:pt>
                <c:pt idx="228">
                  <c:v>25601.448</c:v>
                </c:pt>
                <c:pt idx="229">
                  <c:v>25602.025000000001</c:v>
                </c:pt>
                <c:pt idx="230">
                  <c:v>25602.601999999999</c:v>
                </c:pt>
                <c:pt idx="231">
                  <c:v>25603.034</c:v>
                </c:pt>
                <c:pt idx="232">
                  <c:v>25603.467000000001</c:v>
                </c:pt>
                <c:pt idx="233">
                  <c:v>25604.044000000002</c:v>
                </c:pt>
                <c:pt idx="234">
                  <c:v>25604.476999999999</c:v>
                </c:pt>
                <c:pt idx="235">
                  <c:v>25604.91</c:v>
                </c:pt>
                <c:pt idx="236">
                  <c:v>25605.487000000001</c:v>
                </c:pt>
                <c:pt idx="237">
                  <c:v>25605.919000000002</c:v>
                </c:pt>
                <c:pt idx="238">
                  <c:v>25606.351999999999</c:v>
                </c:pt>
                <c:pt idx="239">
                  <c:v>25606.929</c:v>
                </c:pt>
                <c:pt idx="240">
                  <c:v>25607.506000000001</c:v>
                </c:pt>
                <c:pt idx="241">
                  <c:v>25607.938999999998</c:v>
                </c:pt>
                <c:pt idx="242">
                  <c:v>25608.371999999999</c:v>
                </c:pt>
                <c:pt idx="243">
                  <c:v>25608.949000000001</c:v>
                </c:pt>
                <c:pt idx="244">
                  <c:v>25609.382000000001</c:v>
                </c:pt>
                <c:pt idx="245">
                  <c:v>25609.814999999999</c:v>
                </c:pt>
                <c:pt idx="246">
                  <c:v>25610.392</c:v>
                </c:pt>
                <c:pt idx="247">
                  <c:v>25610.825000000001</c:v>
                </c:pt>
                <c:pt idx="248">
                  <c:v>25611.258000000002</c:v>
                </c:pt>
                <c:pt idx="249">
                  <c:v>25611.834999999999</c:v>
                </c:pt>
                <c:pt idx="250">
                  <c:v>25612.413</c:v>
                </c:pt>
                <c:pt idx="251">
                  <c:v>25612.846000000001</c:v>
                </c:pt>
                <c:pt idx="252">
                  <c:v>25613.278999999999</c:v>
                </c:pt>
                <c:pt idx="253">
                  <c:v>25613.856</c:v>
                </c:pt>
                <c:pt idx="254">
                  <c:v>25614.289000000001</c:v>
                </c:pt>
              </c:numCache>
            </c:numRef>
          </c:xVal>
          <c:yVal>
            <c:numRef>
              <c:f>marked!$D$406:$D$660</c:f>
              <c:numCache>
                <c:formatCode>0.00E+00</c:formatCode>
                <c:ptCount val="255"/>
                <c:pt idx="0">
                  <c:v>1.8757329E-2</c:v>
                </c:pt>
                <c:pt idx="1">
                  <c:v>1.9818213000000001E-2</c:v>
                </c:pt>
                <c:pt idx="2">
                  <c:v>2.0411764999999998E-2</c:v>
                </c:pt>
                <c:pt idx="3">
                  <c:v>2.1480968999999999E-2</c:v>
                </c:pt>
                <c:pt idx="4">
                  <c:v>2.2508726E-2</c:v>
                </c:pt>
                <c:pt idx="5">
                  <c:v>2.3448769000000001E-2</c:v>
                </c:pt>
                <c:pt idx="6">
                  <c:v>2.5040110000000001E-2</c:v>
                </c:pt>
                <c:pt idx="7">
                  <c:v>2.6085698000000001E-2</c:v>
                </c:pt>
                <c:pt idx="8">
                  <c:v>2.7220616E-2</c:v>
                </c:pt>
                <c:pt idx="9">
                  <c:v>2.8436214000000001E-2</c:v>
                </c:pt>
                <c:pt idx="10">
                  <c:v>3.0026251E-2</c:v>
                </c:pt>
                <c:pt idx="11">
                  <c:v>3.1570670000000002E-2</c:v>
                </c:pt>
                <c:pt idx="12">
                  <c:v>3.3109323000000003E-2</c:v>
                </c:pt>
                <c:pt idx="13">
                  <c:v>3.4967907999999999E-2</c:v>
                </c:pt>
                <c:pt idx="14">
                  <c:v>3.6729189000000002E-2</c:v>
                </c:pt>
                <c:pt idx="15">
                  <c:v>3.8598549000000003E-2</c:v>
                </c:pt>
                <c:pt idx="16">
                  <c:v>4.0405069000000002E-2</c:v>
                </c:pt>
                <c:pt idx="17">
                  <c:v>4.2586395999999999E-2</c:v>
                </c:pt>
                <c:pt idx="18">
                  <c:v>4.4898527000000001E-2</c:v>
                </c:pt>
                <c:pt idx="19">
                  <c:v>4.7847408000000001E-2</c:v>
                </c:pt>
                <c:pt idx="20">
                  <c:v>5.1224305999999997E-2</c:v>
                </c:pt>
                <c:pt idx="21">
                  <c:v>5.4271086000000003E-2</c:v>
                </c:pt>
                <c:pt idx="22">
                  <c:v>5.6650805999999998E-2</c:v>
                </c:pt>
                <c:pt idx="23">
                  <c:v>5.9510571999999998E-2</c:v>
                </c:pt>
                <c:pt idx="24">
                  <c:v>6.4508863999999999E-2</c:v>
                </c:pt>
                <c:pt idx="25">
                  <c:v>6.8382613999999994E-2</c:v>
                </c:pt>
                <c:pt idx="26">
                  <c:v>7.2104843000000002E-2</c:v>
                </c:pt>
                <c:pt idx="27">
                  <c:v>7.7495921999999995E-2</c:v>
                </c:pt>
                <c:pt idx="28">
                  <c:v>8.3121576000000003E-2</c:v>
                </c:pt>
                <c:pt idx="29">
                  <c:v>8.8632270999999999E-2</c:v>
                </c:pt>
                <c:pt idx="30">
                  <c:v>9.4468262999999997E-2</c:v>
                </c:pt>
                <c:pt idx="31" formatCode="General">
                  <c:v>0.10181279999999999</c:v>
                </c:pt>
                <c:pt idx="32" formatCode="General">
                  <c:v>0.10889885000000001</c:v>
                </c:pt>
                <c:pt idx="33" formatCode="General">
                  <c:v>0.11918439</c:v>
                </c:pt>
                <c:pt idx="34" formatCode="General">
                  <c:v>0.12921552</c:v>
                </c:pt>
                <c:pt idx="35" formatCode="General">
                  <c:v>0.14044503</c:v>
                </c:pt>
                <c:pt idx="36" formatCode="General">
                  <c:v>0.15272511999999999</c:v>
                </c:pt>
                <c:pt idx="37" formatCode="General">
                  <c:v>0.16454184999999999</c:v>
                </c:pt>
                <c:pt idx="38" formatCode="General">
                  <c:v>0.18111901</c:v>
                </c:pt>
                <c:pt idx="39" formatCode="General">
                  <c:v>0.20101327999999999</c:v>
                </c:pt>
                <c:pt idx="40" formatCode="General">
                  <c:v>0.22014975000000001</c:v>
                </c:pt>
                <c:pt idx="41" formatCode="General">
                  <c:v>0.23678014</c:v>
                </c:pt>
                <c:pt idx="42" formatCode="General">
                  <c:v>0.25463728000000002</c:v>
                </c:pt>
                <c:pt idx="43" formatCode="General">
                  <c:v>0.28293690999999999</c:v>
                </c:pt>
                <c:pt idx="44" formatCode="General">
                  <c:v>0.30348396</c:v>
                </c:pt>
                <c:pt idx="45" formatCode="General">
                  <c:v>0.32183050000000002</c:v>
                </c:pt>
                <c:pt idx="46" formatCode="General">
                  <c:v>0.35179518999999998</c:v>
                </c:pt>
                <c:pt idx="47" formatCode="General">
                  <c:v>0.38019224000000001</c:v>
                </c:pt>
                <c:pt idx="48" formatCode="General">
                  <c:v>0.41199339000000001</c:v>
                </c:pt>
                <c:pt idx="49" formatCode="General">
                  <c:v>0.44285756999999998</c:v>
                </c:pt>
                <c:pt idx="50" formatCode="General">
                  <c:v>0.46338101999999998</c:v>
                </c:pt>
                <c:pt idx="51" formatCode="General">
                  <c:v>0.48945122000000002</c:v>
                </c:pt>
                <c:pt idx="52" formatCode="General">
                  <c:v>0.51885760999999997</c:v>
                </c:pt>
                <c:pt idx="53" formatCode="General">
                  <c:v>0.54561302</c:v>
                </c:pt>
                <c:pt idx="54" formatCode="General">
                  <c:v>0.57397734</c:v>
                </c:pt>
                <c:pt idx="55" formatCode="General">
                  <c:v>0.60218353000000002</c:v>
                </c:pt>
                <c:pt idx="56" formatCode="General">
                  <c:v>0.62597572999999995</c:v>
                </c:pt>
                <c:pt idx="57" formatCode="General">
                  <c:v>0.65519430999999995</c:v>
                </c:pt>
                <c:pt idx="58" formatCode="General">
                  <c:v>0.68277591000000004</c:v>
                </c:pt>
                <c:pt idx="59" formatCode="General">
                  <c:v>0.70531933000000002</c:v>
                </c:pt>
                <c:pt idx="60" formatCode="General">
                  <c:v>0.73261244999999997</c:v>
                </c:pt>
                <c:pt idx="61" formatCode="General">
                  <c:v>0.76211249999999997</c:v>
                </c:pt>
                <c:pt idx="62" formatCode="General">
                  <c:v>0.78292859000000004</c:v>
                </c:pt>
                <c:pt idx="63" formatCode="General">
                  <c:v>0.80549419</c:v>
                </c:pt>
                <c:pt idx="64" formatCode="General">
                  <c:v>0.83002876000000003</c:v>
                </c:pt>
                <c:pt idx="65" formatCode="General">
                  <c:v>0.84847801</c:v>
                </c:pt>
                <c:pt idx="66" formatCode="General">
                  <c:v>0.86294234000000003</c:v>
                </c:pt>
                <c:pt idx="67" formatCode="General">
                  <c:v>0.88758420999999998</c:v>
                </c:pt>
                <c:pt idx="68" formatCode="General">
                  <c:v>0.90595462999999998</c:v>
                </c:pt>
                <c:pt idx="69" formatCode="General">
                  <c:v>0.91695987000000001</c:v>
                </c:pt>
                <c:pt idx="70" formatCode="General">
                  <c:v>0.92850443999999999</c:v>
                </c:pt>
                <c:pt idx="71" formatCode="General">
                  <c:v>0.93706951999999999</c:v>
                </c:pt>
                <c:pt idx="72" formatCode="General">
                  <c:v>0.94376265999999998</c:v>
                </c:pt>
                <c:pt idx="73" formatCode="General">
                  <c:v>0.94863615000000001</c:v>
                </c:pt>
                <c:pt idx="74" formatCode="General">
                  <c:v>0.95148162999999997</c:v>
                </c:pt>
                <c:pt idx="75" formatCode="General">
                  <c:v>0.95434423999999995</c:v>
                </c:pt>
                <c:pt idx="76" formatCode="General">
                  <c:v>0.95364346</c:v>
                </c:pt>
                <c:pt idx="77" formatCode="General">
                  <c:v>0.95189643000000002</c:v>
                </c:pt>
                <c:pt idx="78" formatCode="General">
                  <c:v>0.95162331</c:v>
                </c:pt>
                <c:pt idx="79" formatCode="General">
                  <c:v>0.95017393000000006</c:v>
                </c:pt>
                <c:pt idx="80" formatCode="General">
                  <c:v>0.94697863999999998</c:v>
                </c:pt>
                <c:pt idx="81" formatCode="General">
                  <c:v>0.94532015999999996</c:v>
                </c:pt>
                <c:pt idx="82" formatCode="General">
                  <c:v>0.94333266999999998</c:v>
                </c:pt>
                <c:pt idx="83" formatCode="General">
                  <c:v>0.94179921</c:v>
                </c:pt>
                <c:pt idx="84" formatCode="General">
                  <c:v>0.93793850999999995</c:v>
                </c:pt>
                <c:pt idx="85" formatCode="General">
                  <c:v>0.93298671</c:v>
                </c:pt>
                <c:pt idx="86" formatCode="General">
                  <c:v>0.93184931000000004</c:v>
                </c:pt>
                <c:pt idx="87" formatCode="General">
                  <c:v>0.92726410000000004</c:v>
                </c:pt>
                <c:pt idx="88" formatCode="General">
                  <c:v>0.92171420000000004</c:v>
                </c:pt>
                <c:pt idx="89" formatCode="General">
                  <c:v>0.91649038999999999</c:v>
                </c:pt>
                <c:pt idx="90" formatCode="General">
                  <c:v>0.91173210000000005</c:v>
                </c:pt>
                <c:pt idx="91" formatCode="General">
                  <c:v>0.90757076999999997</c:v>
                </c:pt>
                <c:pt idx="92" formatCode="General">
                  <c:v>0.90196801000000004</c:v>
                </c:pt>
                <c:pt idx="93" formatCode="General">
                  <c:v>0.89705360999999995</c:v>
                </c:pt>
                <c:pt idx="94" formatCode="General">
                  <c:v>0.89608851</c:v>
                </c:pt>
                <c:pt idx="95" formatCode="General">
                  <c:v>0.89191016999999995</c:v>
                </c:pt>
                <c:pt idx="96" formatCode="General">
                  <c:v>0.89117409000000003</c:v>
                </c:pt>
                <c:pt idx="97" formatCode="General">
                  <c:v>0.89066670000000003</c:v>
                </c:pt>
                <c:pt idx="98" formatCode="General">
                  <c:v>0.89038541999999998</c:v>
                </c:pt>
                <c:pt idx="99" formatCode="General">
                  <c:v>0.89252032000000003</c:v>
                </c:pt>
                <c:pt idx="100" formatCode="General">
                  <c:v>0.89491591999999998</c:v>
                </c:pt>
                <c:pt idx="101" formatCode="General">
                  <c:v>0.89919051999999999</c:v>
                </c:pt>
                <c:pt idx="102" formatCode="General">
                  <c:v>0.90405829000000004</c:v>
                </c:pt>
                <c:pt idx="103" formatCode="General">
                  <c:v>0.91008040000000001</c:v>
                </c:pt>
                <c:pt idx="104" formatCode="General">
                  <c:v>0.91611724000000005</c:v>
                </c:pt>
                <c:pt idx="105" formatCode="General">
                  <c:v>0.92491009999999996</c:v>
                </c:pt>
                <c:pt idx="106" formatCode="General">
                  <c:v>0.93380317000000002</c:v>
                </c:pt>
                <c:pt idx="107" formatCode="General">
                  <c:v>0.94328628999999997</c:v>
                </c:pt>
                <c:pt idx="108" formatCode="General">
                  <c:v>0.95341346000000005</c:v>
                </c:pt>
                <c:pt idx="109" formatCode="General">
                  <c:v>0.96539333000000005</c:v>
                </c:pt>
                <c:pt idx="110" formatCode="General">
                  <c:v>0.97272007999999999</c:v>
                </c:pt>
                <c:pt idx="111" formatCode="General">
                  <c:v>0.98473104</c:v>
                </c:pt>
                <c:pt idx="112" formatCode="General">
                  <c:v>0.99843289000000002</c:v>
                </c:pt>
                <c:pt idx="113" formatCode="General">
                  <c:v>1.0082346</c:v>
                </c:pt>
                <c:pt idx="114" formatCode="General">
                  <c:v>1.0178395</c:v>
                </c:pt>
                <c:pt idx="115" formatCode="General">
                  <c:v>1.0258940999999999</c:v>
                </c:pt>
                <c:pt idx="116" formatCode="General">
                  <c:v>1.0371821999999999</c:v>
                </c:pt>
                <c:pt idx="117" formatCode="General">
                  <c:v>1.0443373</c:v>
                </c:pt>
                <c:pt idx="118" formatCode="General">
                  <c:v>1.0464479</c:v>
                </c:pt>
                <c:pt idx="119" formatCode="General">
                  <c:v>1.0506838000000001</c:v>
                </c:pt>
                <c:pt idx="120" formatCode="General">
                  <c:v>1.0525385</c:v>
                </c:pt>
                <c:pt idx="121" formatCode="General">
                  <c:v>1.0513596999999999</c:v>
                </c:pt>
                <c:pt idx="122" formatCode="General">
                  <c:v>1.0504967000000001</c:v>
                </c:pt>
                <c:pt idx="123" formatCode="General">
                  <c:v>1.0470946999999999</c:v>
                </c:pt>
                <c:pt idx="124" formatCode="General">
                  <c:v>1.0444609</c:v>
                </c:pt>
                <c:pt idx="125" formatCode="General">
                  <c:v>1.0366525</c:v>
                </c:pt>
                <c:pt idx="126" formatCode="General">
                  <c:v>1.0319551</c:v>
                </c:pt>
                <c:pt idx="127" formatCode="General">
                  <c:v>1.024545</c:v>
                </c:pt>
                <c:pt idx="128" formatCode="General">
                  <c:v>1.0151555000000001</c:v>
                </c:pt>
                <c:pt idx="129" formatCode="General">
                  <c:v>1.005717</c:v>
                </c:pt>
                <c:pt idx="130" formatCode="General">
                  <c:v>0.99716726</c:v>
                </c:pt>
                <c:pt idx="131" formatCode="General">
                  <c:v>0.98676812000000003</c:v>
                </c:pt>
                <c:pt idx="132" formatCode="General">
                  <c:v>0.97523631</c:v>
                </c:pt>
                <c:pt idx="133" formatCode="General">
                  <c:v>0.96532803</c:v>
                </c:pt>
                <c:pt idx="134" formatCode="General">
                  <c:v>0.95450221000000002</c:v>
                </c:pt>
                <c:pt idx="135" formatCode="General">
                  <c:v>0.94400335999999996</c:v>
                </c:pt>
                <c:pt idx="136" formatCode="General">
                  <c:v>0.93658918999999996</c:v>
                </c:pt>
                <c:pt idx="137" formatCode="General">
                  <c:v>0.92708725999999997</c:v>
                </c:pt>
                <c:pt idx="138" formatCode="General">
                  <c:v>0.92052778000000002</c:v>
                </c:pt>
                <c:pt idx="139" formatCode="General">
                  <c:v>0.91490389999999999</c:v>
                </c:pt>
                <c:pt idx="140" formatCode="General">
                  <c:v>0.91043613000000001</c:v>
                </c:pt>
                <c:pt idx="141" formatCode="General">
                  <c:v>0.90807863</c:v>
                </c:pt>
                <c:pt idx="142" formatCode="General">
                  <c:v>0.90445849</c:v>
                </c:pt>
                <c:pt idx="143" formatCode="General">
                  <c:v>0.90340328999999997</c:v>
                </c:pt>
                <c:pt idx="144" formatCode="General">
                  <c:v>0.90186341000000003</c:v>
                </c:pt>
                <c:pt idx="145" formatCode="General">
                  <c:v>0.90337076999999999</c:v>
                </c:pt>
                <c:pt idx="146" formatCode="General">
                  <c:v>0.90514839999999996</c:v>
                </c:pt>
                <c:pt idx="147" formatCode="General">
                  <c:v>0.90538275999999995</c:v>
                </c:pt>
                <c:pt idx="148" formatCode="General">
                  <c:v>0.90997894999999995</c:v>
                </c:pt>
                <c:pt idx="149" formatCode="General">
                  <c:v>0.91337648000000005</c:v>
                </c:pt>
                <c:pt idx="150" formatCode="General">
                  <c:v>0.91612369999999999</c:v>
                </c:pt>
                <c:pt idx="151" formatCode="General">
                  <c:v>0.92029240999999995</c:v>
                </c:pt>
                <c:pt idx="152" formatCode="General">
                  <c:v>0.92426620999999998</c:v>
                </c:pt>
                <c:pt idx="153" formatCode="General">
                  <c:v>0.92921043999999997</c:v>
                </c:pt>
                <c:pt idx="154" formatCode="General">
                  <c:v>0.93244435999999997</c:v>
                </c:pt>
                <c:pt idx="155" formatCode="General">
                  <c:v>0.93793689999999996</c:v>
                </c:pt>
                <c:pt idx="156" formatCode="General">
                  <c:v>0.94165133000000001</c:v>
                </c:pt>
                <c:pt idx="157" formatCode="General">
                  <c:v>0.94595463000000002</c:v>
                </c:pt>
                <c:pt idx="158" formatCode="General">
                  <c:v>0.95029726999999997</c:v>
                </c:pt>
                <c:pt idx="159" formatCode="General">
                  <c:v>0.9544319</c:v>
                </c:pt>
                <c:pt idx="160" formatCode="General">
                  <c:v>0.95824732999999995</c:v>
                </c:pt>
                <c:pt idx="161" formatCode="General">
                  <c:v>0.96101658000000001</c:v>
                </c:pt>
                <c:pt idx="162" formatCode="General">
                  <c:v>0.96588399000000003</c:v>
                </c:pt>
                <c:pt idx="163" formatCode="General">
                  <c:v>0.96906851999999999</c:v>
                </c:pt>
                <c:pt idx="164" formatCode="General">
                  <c:v>0.97183030999999998</c:v>
                </c:pt>
                <c:pt idx="165" formatCode="General">
                  <c:v>0.97395642999999998</c:v>
                </c:pt>
                <c:pt idx="166" formatCode="General">
                  <c:v>0.97641540000000004</c:v>
                </c:pt>
                <c:pt idx="167" formatCode="General">
                  <c:v>0.98085907999999999</c:v>
                </c:pt>
                <c:pt idx="168" formatCode="General">
                  <c:v>0.98229149999999998</c:v>
                </c:pt>
                <c:pt idx="169" formatCode="General">
                  <c:v>0.98490045999999998</c:v>
                </c:pt>
                <c:pt idx="170" formatCode="General">
                  <c:v>0.98682557999999998</c:v>
                </c:pt>
                <c:pt idx="171" formatCode="General">
                  <c:v>0.98999318000000003</c:v>
                </c:pt>
                <c:pt idx="172" formatCode="General">
                  <c:v>0.99070672999999998</c:v>
                </c:pt>
                <c:pt idx="173" formatCode="General">
                  <c:v>0.99488469999999996</c:v>
                </c:pt>
                <c:pt idx="174" formatCode="General">
                  <c:v>0.99765254000000003</c:v>
                </c:pt>
                <c:pt idx="175" formatCode="General">
                  <c:v>0.99972143999999996</c:v>
                </c:pt>
                <c:pt idx="176" formatCode="General">
                  <c:v>1.0017004</c:v>
                </c:pt>
                <c:pt idx="177" formatCode="General">
                  <c:v>1.0061268999999999</c:v>
                </c:pt>
                <c:pt idx="178" formatCode="General">
                  <c:v>1.0087575</c:v>
                </c:pt>
                <c:pt idx="179" formatCode="General">
                  <c:v>1.013531</c:v>
                </c:pt>
                <c:pt idx="180" formatCode="General">
                  <c:v>1.0174638</c:v>
                </c:pt>
                <c:pt idx="181" formatCode="General">
                  <c:v>1.0223909</c:v>
                </c:pt>
                <c:pt idx="182" formatCode="General">
                  <c:v>1.0245557999999999</c:v>
                </c:pt>
                <c:pt idx="183" formatCode="General">
                  <c:v>1.0305888999999999</c:v>
                </c:pt>
                <c:pt idx="184" formatCode="General">
                  <c:v>1.0337147</c:v>
                </c:pt>
                <c:pt idx="185" formatCode="General">
                  <c:v>1.0407469</c:v>
                </c:pt>
                <c:pt idx="186" formatCode="General">
                  <c:v>1.0438353</c:v>
                </c:pt>
                <c:pt idx="187" formatCode="General">
                  <c:v>1.0470394999999999</c:v>
                </c:pt>
                <c:pt idx="188" formatCode="General">
                  <c:v>1.0488286</c:v>
                </c:pt>
                <c:pt idx="189" formatCode="General">
                  <c:v>1.0546935</c:v>
                </c:pt>
                <c:pt idx="190" formatCode="General">
                  <c:v>1.0554336</c:v>
                </c:pt>
                <c:pt idx="191" formatCode="General">
                  <c:v>1.0554063</c:v>
                </c:pt>
                <c:pt idx="192" formatCode="General">
                  <c:v>1.0564621999999999</c:v>
                </c:pt>
                <c:pt idx="193" formatCode="General">
                  <c:v>1.0586603999999999</c:v>
                </c:pt>
                <c:pt idx="194" formatCode="General">
                  <c:v>1.0549113999999999</c:v>
                </c:pt>
                <c:pt idx="195" formatCode="General">
                  <c:v>1.0534539999999999</c:v>
                </c:pt>
                <c:pt idx="196" formatCode="General">
                  <c:v>1.0493545</c:v>
                </c:pt>
                <c:pt idx="197" formatCode="General">
                  <c:v>1.0456775</c:v>
                </c:pt>
                <c:pt idx="198" formatCode="General">
                  <c:v>1.0412982</c:v>
                </c:pt>
                <c:pt idx="199" formatCode="General">
                  <c:v>1.0380929000000001</c:v>
                </c:pt>
                <c:pt idx="200" formatCode="General">
                  <c:v>1.0331885000000001</c:v>
                </c:pt>
                <c:pt idx="201" formatCode="General">
                  <c:v>1.0258438000000001</c:v>
                </c:pt>
                <c:pt idx="202" formatCode="General">
                  <c:v>1.0196324999999999</c:v>
                </c:pt>
                <c:pt idx="203" formatCode="General">
                  <c:v>1.0149424</c:v>
                </c:pt>
                <c:pt idx="204" formatCode="General">
                  <c:v>1.0090892</c:v>
                </c:pt>
                <c:pt idx="205" formatCode="General">
                  <c:v>1.0012388000000001</c:v>
                </c:pt>
                <c:pt idx="206" formatCode="General">
                  <c:v>0.99468714000000003</c:v>
                </c:pt>
                <c:pt idx="207" formatCode="General">
                  <c:v>0.98752163999999998</c:v>
                </c:pt>
                <c:pt idx="208" formatCode="General">
                  <c:v>0.98144065999999996</c:v>
                </c:pt>
                <c:pt idx="209" formatCode="General">
                  <c:v>0.97926400000000002</c:v>
                </c:pt>
                <c:pt idx="210" formatCode="General">
                  <c:v>0.97359817999999998</c:v>
                </c:pt>
                <c:pt idx="211" formatCode="General">
                  <c:v>0.96919838000000003</c:v>
                </c:pt>
                <c:pt idx="212" formatCode="General">
                  <c:v>0.96517591999999996</c:v>
                </c:pt>
                <c:pt idx="213" formatCode="General">
                  <c:v>0.95883616999999999</c:v>
                </c:pt>
                <c:pt idx="214" formatCode="General">
                  <c:v>0.95468043000000002</c:v>
                </c:pt>
                <c:pt idx="215" formatCode="General">
                  <c:v>0.95250783999999999</c:v>
                </c:pt>
                <c:pt idx="216" formatCode="General">
                  <c:v>0.94917417000000004</c:v>
                </c:pt>
                <c:pt idx="217" formatCode="General">
                  <c:v>0.94840384</c:v>
                </c:pt>
                <c:pt idx="218" formatCode="General">
                  <c:v>0.94687613999999998</c:v>
                </c:pt>
                <c:pt idx="219" formatCode="General">
                  <c:v>0.94452137000000003</c:v>
                </c:pt>
                <c:pt idx="220" formatCode="General">
                  <c:v>0.94594679999999998</c:v>
                </c:pt>
                <c:pt idx="221" formatCode="General">
                  <c:v>0.94438882999999996</c:v>
                </c:pt>
                <c:pt idx="222" formatCode="General">
                  <c:v>0.94383532999999997</c:v>
                </c:pt>
                <c:pt idx="223" formatCode="General">
                  <c:v>0.94401597000000004</c:v>
                </c:pt>
                <c:pt idx="224" formatCode="General">
                  <c:v>0.94436712</c:v>
                </c:pt>
                <c:pt idx="225" formatCode="General">
                  <c:v>0.94413435000000001</c:v>
                </c:pt>
                <c:pt idx="226" formatCode="General">
                  <c:v>0.94628436999999999</c:v>
                </c:pt>
                <c:pt idx="227" formatCode="General">
                  <c:v>0.94783645999999999</c:v>
                </c:pt>
                <c:pt idx="228" formatCode="General">
                  <c:v>0.94966558000000001</c:v>
                </c:pt>
                <c:pt idx="229" formatCode="General">
                  <c:v>0.95108004000000002</c:v>
                </c:pt>
                <c:pt idx="230" formatCode="General">
                  <c:v>0.95468967000000005</c:v>
                </c:pt>
                <c:pt idx="231" formatCode="General">
                  <c:v>0.95593802000000005</c:v>
                </c:pt>
                <c:pt idx="232" formatCode="General">
                  <c:v>0.95626166999999995</c:v>
                </c:pt>
                <c:pt idx="233" formatCode="General">
                  <c:v>0.96053558999999999</c:v>
                </c:pt>
                <c:pt idx="234" formatCode="General">
                  <c:v>0.96181179999999999</c:v>
                </c:pt>
                <c:pt idx="235" formatCode="General">
                  <c:v>0.96513068000000002</c:v>
                </c:pt>
                <c:pt idx="236" formatCode="General">
                  <c:v>0.96849629999999998</c:v>
                </c:pt>
                <c:pt idx="237" formatCode="General">
                  <c:v>0.96872875999999997</c:v>
                </c:pt>
                <c:pt idx="238" formatCode="General">
                  <c:v>0.97285350999999998</c:v>
                </c:pt>
                <c:pt idx="239" formatCode="General">
                  <c:v>0.97406740999999997</c:v>
                </c:pt>
                <c:pt idx="240" formatCode="General">
                  <c:v>0.97666617</c:v>
                </c:pt>
                <c:pt idx="241" formatCode="General">
                  <c:v>0.97921159999999996</c:v>
                </c:pt>
                <c:pt idx="242" formatCode="General">
                  <c:v>0.98154856000000001</c:v>
                </c:pt>
                <c:pt idx="243" formatCode="General">
                  <c:v>0.98299574000000001</c:v>
                </c:pt>
                <c:pt idx="244" formatCode="General">
                  <c:v>0.98562943000000003</c:v>
                </c:pt>
                <c:pt idx="245" formatCode="General">
                  <c:v>0.98691216999999998</c:v>
                </c:pt>
                <c:pt idx="246" formatCode="General">
                  <c:v>0.98940404000000004</c:v>
                </c:pt>
                <c:pt idx="247" formatCode="General">
                  <c:v>0.99114173999999999</c:v>
                </c:pt>
                <c:pt idx="248" formatCode="General">
                  <c:v>0.99221088000000002</c:v>
                </c:pt>
                <c:pt idx="249" formatCode="General">
                  <c:v>0.99411468999999997</c:v>
                </c:pt>
                <c:pt idx="250" formatCode="General">
                  <c:v>0.99532613999999997</c:v>
                </c:pt>
                <c:pt idx="251" formatCode="General">
                  <c:v>0.99683272999999994</c:v>
                </c:pt>
                <c:pt idx="252" formatCode="General">
                  <c:v>0.99736084999999997</c:v>
                </c:pt>
                <c:pt idx="253" formatCode="General">
                  <c:v>0.99935717999999996</c:v>
                </c:pt>
                <c:pt idx="254" formatCode="General">
                  <c:v>1.0001883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E8-417E-88D1-31EC1E744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893472"/>
        <c:axId val="569884616"/>
      </c:scatterChart>
      <c:valAx>
        <c:axId val="56989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9884616"/>
        <c:crosses val="autoZero"/>
        <c:crossBetween val="midCat"/>
      </c:valAx>
      <c:valAx>
        <c:axId val="569884616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569893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marked!$B$406:$B$660</c:f>
              <c:numCache>
                <c:formatCode>General</c:formatCode>
                <c:ptCount val="255"/>
                <c:pt idx="0">
                  <c:v>25490.315999999999</c:v>
                </c:pt>
                <c:pt idx="1">
                  <c:v>25490.744999999999</c:v>
                </c:pt>
                <c:pt idx="2">
                  <c:v>25491.173999999999</c:v>
                </c:pt>
                <c:pt idx="3">
                  <c:v>25491.745999999999</c:v>
                </c:pt>
                <c:pt idx="4">
                  <c:v>25492.174999999999</c:v>
                </c:pt>
                <c:pt idx="5">
                  <c:v>25492.603999999999</c:v>
                </c:pt>
                <c:pt idx="6">
                  <c:v>25493.175999999999</c:v>
                </c:pt>
                <c:pt idx="7">
                  <c:v>25493.603999999999</c:v>
                </c:pt>
                <c:pt idx="8">
                  <c:v>25494.032999999999</c:v>
                </c:pt>
                <c:pt idx="9">
                  <c:v>25494.605</c:v>
                </c:pt>
                <c:pt idx="10">
                  <c:v>25495.035</c:v>
                </c:pt>
                <c:pt idx="11">
                  <c:v>25495.464</c:v>
                </c:pt>
                <c:pt idx="12">
                  <c:v>25496.036</c:v>
                </c:pt>
                <c:pt idx="13">
                  <c:v>25496.608</c:v>
                </c:pt>
                <c:pt idx="14">
                  <c:v>25497.037</c:v>
                </c:pt>
                <c:pt idx="15">
                  <c:v>25497.466</c:v>
                </c:pt>
                <c:pt idx="16">
                  <c:v>25498.038</c:v>
                </c:pt>
                <c:pt idx="17">
                  <c:v>25498.467000000001</c:v>
                </c:pt>
                <c:pt idx="18">
                  <c:v>25498.896000000001</c:v>
                </c:pt>
                <c:pt idx="19">
                  <c:v>25499.469000000001</c:v>
                </c:pt>
                <c:pt idx="20">
                  <c:v>25500.041000000001</c:v>
                </c:pt>
                <c:pt idx="21">
                  <c:v>25500.47</c:v>
                </c:pt>
                <c:pt idx="22">
                  <c:v>25500.899000000001</c:v>
                </c:pt>
                <c:pt idx="23">
                  <c:v>25501.328000000001</c:v>
                </c:pt>
                <c:pt idx="24">
                  <c:v>25501.901000000002</c:v>
                </c:pt>
                <c:pt idx="25">
                  <c:v>25502.473000000002</c:v>
                </c:pt>
                <c:pt idx="26">
                  <c:v>25502.901999999998</c:v>
                </c:pt>
                <c:pt idx="27">
                  <c:v>25503.331999999999</c:v>
                </c:pt>
                <c:pt idx="28">
                  <c:v>25503.760999999999</c:v>
                </c:pt>
                <c:pt idx="29">
                  <c:v>25504.333999999999</c:v>
                </c:pt>
                <c:pt idx="30">
                  <c:v>25504.905999999999</c:v>
                </c:pt>
                <c:pt idx="31">
                  <c:v>25505.334999999999</c:v>
                </c:pt>
                <c:pt idx="32">
                  <c:v>25505.764999999999</c:v>
                </c:pt>
                <c:pt idx="33">
                  <c:v>25506.337</c:v>
                </c:pt>
                <c:pt idx="34">
                  <c:v>25506.767</c:v>
                </c:pt>
                <c:pt idx="35">
                  <c:v>25507.196</c:v>
                </c:pt>
                <c:pt idx="36">
                  <c:v>25507.769</c:v>
                </c:pt>
                <c:pt idx="37">
                  <c:v>25508.198</c:v>
                </c:pt>
                <c:pt idx="38">
                  <c:v>25508.628000000001</c:v>
                </c:pt>
                <c:pt idx="39">
                  <c:v>25509.200000000001</c:v>
                </c:pt>
                <c:pt idx="40">
                  <c:v>25509.773000000001</c:v>
                </c:pt>
                <c:pt idx="41">
                  <c:v>25510.203000000001</c:v>
                </c:pt>
                <c:pt idx="42">
                  <c:v>25510.632000000001</c:v>
                </c:pt>
                <c:pt idx="43">
                  <c:v>25511.205000000002</c:v>
                </c:pt>
                <c:pt idx="44">
                  <c:v>25511.633999999998</c:v>
                </c:pt>
                <c:pt idx="45">
                  <c:v>25512.063999999998</c:v>
                </c:pt>
                <c:pt idx="46">
                  <c:v>25512.636999999999</c:v>
                </c:pt>
                <c:pt idx="47">
                  <c:v>25513.065999999999</c:v>
                </c:pt>
                <c:pt idx="48">
                  <c:v>25513.495999999999</c:v>
                </c:pt>
                <c:pt idx="49">
                  <c:v>25514.069</c:v>
                </c:pt>
                <c:pt idx="50">
                  <c:v>25514.499</c:v>
                </c:pt>
                <c:pt idx="51">
                  <c:v>25514.928</c:v>
                </c:pt>
                <c:pt idx="52">
                  <c:v>25515.501</c:v>
                </c:pt>
                <c:pt idx="53">
                  <c:v>25515.931</c:v>
                </c:pt>
                <c:pt idx="54">
                  <c:v>25516.361000000001</c:v>
                </c:pt>
                <c:pt idx="55">
                  <c:v>25516.934000000001</c:v>
                </c:pt>
                <c:pt idx="56">
                  <c:v>25517.507000000001</c:v>
                </c:pt>
                <c:pt idx="57">
                  <c:v>25518.080000000002</c:v>
                </c:pt>
                <c:pt idx="58">
                  <c:v>25518.51</c:v>
                </c:pt>
                <c:pt idx="59">
                  <c:v>25518.94</c:v>
                </c:pt>
                <c:pt idx="60">
                  <c:v>25519.512999999999</c:v>
                </c:pt>
                <c:pt idx="61">
                  <c:v>25519.942999999999</c:v>
                </c:pt>
                <c:pt idx="62">
                  <c:v>25520.371999999999</c:v>
                </c:pt>
                <c:pt idx="63">
                  <c:v>25520.946</c:v>
                </c:pt>
                <c:pt idx="64">
                  <c:v>25521.376</c:v>
                </c:pt>
                <c:pt idx="65">
                  <c:v>25521.805</c:v>
                </c:pt>
                <c:pt idx="66">
                  <c:v>25522.235000000001</c:v>
                </c:pt>
                <c:pt idx="67">
                  <c:v>25522.809000000001</c:v>
                </c:pt>
                <c:pt idx="68">
                  <c:v>25523.382000000001</c:v>
                </c:pt>
                <c:pt idx="69">
                  <c:v>25523.812000000002</c:v>
                </c:pt>
                <c:pt idx="70">
                  <c:v>25524.241999999998</c:v>
                </c:pt>
                <c:pt idx="71">
                  <c:v>25524.671999999999</c:v>
                </c:pt>
                <c:pt idx="72">
                  <c:v>25525.244999999999</c:v>
                </c:pt>
                <c:pt idx="73">
                  <c:v>25525.674999999999</c:v>
                </c:pt>
                <c:pt idx="74">
                  <c:v>25526.105</c:v>
                </c:pt>
                <c:pt idx="75">
                  <c:v>25526.679</c:v>
                </c:pt>
                <c:pt idx="76">
                  <c:v>25527.252</c:v>
                </c:pt>
                <c:pt idx="77">
                  <c:v>25527.683000000001</c:v>
                </c:pt>
                <c:pt idx="78">
                  <c:v>25528.113000000001</c:v>
                </c:pt>
                <c:pt idx="79">
                  <c:v>25528.686000000002</c:v>
                </c:pt>
                <c:pt idx="80">
                  <c:v>25529.26</c:v>
                </c:pt>
                <c:pt idx="81">
                  <c:v>25529.69</c:v>
                </c:pt>
                <c:pt idx="82">
                  <c:v>25530.12</c:v>
                </c:pt>
                <c:pt idx="83">
                  <c:v>25530.55</c:v>
                </c:pt>
                <c:pt idx="84">
                  <c:v>25530.981</c:v>
                </c:pt>
                <c:pt idx="85">
                  <c:v>25531.554</c:v>
                </c:pt>
                <c:pt idx="86">
                  <c:v>25531.985000000001</c:v>
                </c:pt>
                <c:pt idx="87">
                  <c:v>25532.558000000001</c:v>
                </c:pt>
                <c:pt idx="88">
                  <c:v>25533.132000000001</c:v>
                </c:pt>
                <c:pt idx="89">
                  <c:v>25533.562000000002</c:v>
                </c:pt>
                <c:pt idx="90">
                  <c:v>25533.992999999999</c:v>
                </c:pt>
                <c:pt idx="91">
                  <c:v>25534.422999999999</c:v>
                </c:pt>
                <c:pt idx="92">
                  <c:v>25534.996999999999</c:v>
                </c:pt>
                <c:pt idx="93">
                  <c:v>25535.571</c:v>
                </c:pt>
                <c:pt idx="94">
                  <c:v>25536.001</c:v>
                </c:pt>
                <c:pt idx="95">
                  <c:v>25536.432000000001</c:v>
                </c:pt>
                <c:pt idx="96">
                  <c:v>25537.005000000001</c:v>
                </c:pt>
                <c:pt idx="97">
                  <c:v>25537.579000000002</c:v>
                </c:pt>
                <c:pt idx="98">
                  <c:v>25538.01</c:v>
                </c:pt>
                <c:pt idx="99">
                  <c:v>25538.44</c:v>
                </c:pt>
                <c:pt idx="100">
                  <c:v>25538.870999999999</c:v>
                </c:pt>
                <c:pt idx="101">
                  <c:v>25539.300999999999</c:v>
                </c:pt>
                <c:pt idx="102">
                  <c:v>25539.875</c:v>
                </c:pt>
                <c:pt idx="103">
                  <c:v>25540.449000000001</c:v>
                </c:pt>
                <c:pt idx="104">
                  <c:v>25540.880000000001</c:v>
                </c:pt>
                <c:pt idx="105">
                  <c:v>25541.311000000002</c:v>
                </c:pt>
                <c:pt idx="106">
                  <c:v>25541.884999999998</c:v>
                </c:pt>
                <c:pt idx="107">
                  <c:v>25542.314999999999</c:v>
                </c:pt>
                <c:pt idx="108">
                  <c:v>25542.745999999999</c:v>
                </c:pt>
                <c:pt idx="109">
                  <c:v>25543.32</c:v>
                </c:pt>
                <c:pt idx="110">
                  <c:v>25543.751</c:v>
                </c:pt>
                <c:pt idx="111">
                  <c:v>25544.182000000001</c:v>
                </c:pt>
                <c:pt idx="112">
                  <c:v>25544.756000000001</c:v>
                </c:pt>
                <c:pt idx="113">
                  <c:v>25545.33</c:v>
                </c:pt>
                <c:pt idx="114">
                  <c:v>25545.760999999999</c:v>
                </c:pt>
                <c:pt idx="115">
                  <c:v>25546.191999999999</c:v>
                </c:pt>
                <c:pt idx="116">
                  <c:v>25546.766</c:v>
                </c:pt>
                <c:pt idx="117">
                  <c:v>25547.197</c:v>
                </c:pt>
                <c:pt idx="118">
                  <c:v>25547.771000000001</c:v>
                </c:pt>
                <c:pt idx="119">
                  <c:v>25548.346000000001</c:v>
                </c:pt>
                <c:pt idx="120">
                  <c:v>25548.776000000002</c:v>
                </c:pt>
                <c:pt idx="121">
                  <c:v>25549.206999999999</c:v>
                </c:pt>
                <c:pt idx="122">
                  <c:v>25549.637999999999</c:v>
                </c:pt>
                <c:pt idx="123">
                  <c:v>25550.213</c:v>
                </c:pt>
                <c:pt idx="124">
                  <c:v>25550.644</c:v>
                </c:pt>
                <c:pt idx="125">
                  <c:v>25551.074000000001</c:v>
                </c:pt>
                <c:pt idx="126">
                  <c:v>25551.505000000001</c:v>
                </c:pt>
                <c:pt idx="127">
                  <c:v>25552.080000000002</c:v>
                </c:pt>
                <c:pt idx="128">
                  <c:v>25552.654999999999</c:v>
                </c:pt>
                <c:pt idx="129">
                  <c:v>25553.085999999999</c:v>
                </c:pt>
                <c:pt idx="130">
                  <c:v>25553.66</c:v>
                </c:pt>
                <c:pt idx="131">
                  <c:v>25554.091</c:v>
                </c:pt>
                <c:pt idx="132">
                  <c:v>25554.522000000001</c:v>
                </c:pt>
                <c:pt idx="133">
                  <c:v>25554.953000000001</c:v>
                </c:pt>
                <c:pt idx="134">
                  <c:v>25555.383999999998</c:v>
                </c:pt>
                <c:pt idx="135">
                  <c:v>25555.958999999999</c:v>
                </c:pt>
                <c:pt idx="136">
                  <c:v>25556.534</c:v>
                </c:pt>
                <c:pt idx="137">
                  <c:v>25556.965</c:v>
                </c:pt>
                <c:pt idx="138">
                  <c:v>25557.396000000001</c:v>
                </c:pt>
                <c:pt idx="139">
                  <c:v>25557.971000000001</c:v>
                </c:pt>
                <c:pt idx="140">
                  <c:v>25558.401999999998</c:v>
                </c:pt>
                <c:pt idx="141">
                  <c:v>25558.832999999999</c:v>
                </c:pt>
                <c:pt idx="142">
                  <c:v>25559.407999999999</c:v>
                </c:pt>
                <c:pt idx="143">
                  <c:v>25559.84</c:v>
                </c:pt>
                <c:pt idx="144">
                  <c:v>25560.415000000001</c:v>
                </c:pt>
                <c:pt idx="145">
                  <c:v>25560.99</c:v>
                </c:pt>
                <c:pt idx="146">
                  <c:v>25561.420999999998</c:v>
                </c:pt>
                <c:pt idx="147">
                  <c:v>25561.851999999999</c:v>
                </c:pt>
                <c:pt idx="148">
                  <c:v>25562.282999999999</c:v>
                </c:pt>
                <c:pt idx="149">
                  <c:v>25562.858</c:v>
                </c:pt>
                <c:pt idx="150">
                  <c:v>25563.434000000001</c:v>
                </c:pt>
                <c:pt idx="151">
                  <c:v>25563.865000000002</c:v>
                </c:pt>
                <c:pt idx="152">
                  <c:v>25564.295999999998</c:v>
                </c:pt>
                <c:pt idx="153">
                  <c:v>25564.870999999999</c:v>
                </c:pt>
                <c:pt idx="154">
                  <c:v>25565.303</c:v>
                </c:pt>
                <c:pt idx="155">
                  <c:v>25565.734</c:v>
                </c:pt>
                <c:pt idx="156">
                  <c:v>25566.309000000001</c:v>
                </c:pt>
                <c:pt idx="157">
                  <c:v>25566.741000000002</c:v>
                </c:pt>
                <c:pt idx="158">
                  <c:v>25567.171999999999</c:v>
                </c:pt>
                <c:pt idx="159">
                  <c:v>25567.748</c:v>
                </c:pt>
                <c:pt idx="160">
                  <c:v>25568.323</c:v>
                </c:pt>
                <c:pt idx="161">
                  <c:v>25568.755000000001</c:v>
                </c:pt>
                <c:pt idx="162">
                  <c:v>25569.186000000002</c:v>
                </c:pt>
                <c:pt idx="163">
                  <c:v>25569.760999999999</c:v>
                </c:pt>
                <c:pt idx="164">
                  <c:v>25570.192999999999</c:v>
                </c:pt>
                <c:pt idx="165">
                  <c:v>25570.625</c:v>
                </c:pt>
                <c:pt idx="166">
                  <c:v>25571.200000000001</c:v>
                </c:pt>
                <c:pt idx="167">
                  <c:v>25571.632000000001</c:v>
                </c:pt>
                <c:pt idx="168">
                  <c:v>25572.062999999998</c:v>
                </c:pt>
                <c:pt idx="169">
                  <c:v>25572.638999999999</c:v>
                </c:pt>
                <c:pt idx="170">
                  <c:v>25573.214</c:v>
                </c:pt>
                <c:pt idx="171">
                  <c:v>25573.646000000001</c:v>
                </c:pt>
                <c:pt idx="172">
                  <c:v>25574.078000000001</c:v>
                </c:pt>
                <c:pt idx="173">
                  <c:v>25574.652999999998</c:v>
                </c:pt>
                <c:pt idx="174">
                  <c:v>25575.084999999999</c:v>
                </c:pt>
                <c:pt idx="175">
                  <c:v>25575.517</c:v>
                </c:pt>
                <c:pt idx="176">
                  <c:v>25576.092000000001</c:v>
                </c:pt>
                <c:pt idx="177">
                  <c:v>25576.524000000001</c:v>
                </c:pt>
                <c:pt idx="178">
                  <c:v>25576.955999999998</c:v>
                </c:pt>
                <c:pt idx="179">
                  <c:v>25577.531999999999</c:v>
                </c:pt>
                <c:pt idx="180">
                  <c:v>25578.108</c:v>
                </c:pt>
                <c:pt idx="181">
                  <c:v>25578.539000000001</c:v>
                </c:pt>
                <c:pt idx="182">
                  <c:v>25578.971000000001</c:v>
                </c:pt>
                <c:pt idx="183">
                  <c:v>25579.546999999999</c:v>
                </c:pt>
                <c:pt idx="184">
                  <c:v>25579.978999999999</c:v>
                </c:pt>
                <c:pt idx="185">
                  <c:v>25580.411</c:v>
                </c:pt>
                <c:pt idx="186">
                  <c:v>25580.987000000001</c:v>
                </c:pt>
                <c:pt idx="187">
                  <c:v>25581.419000000002</c:v>
                </c:pt>
                <c:pt idx="188">
                  <c:v>25581.850999999999</c:v>
                </c:pt>
                <c:pt idx="189">
                  <c:v>25582.427</c:v>
                </c:pt>
                <c:pt idx="190">
                  <c:v>25582.859</c:v>
                </c:pt>
                <c:pt idx="191">
                  <c:v>25583.291000000001</c:v>
                </c:pt>
                <c:pt idx="192">
                  <c:v>25583.866999999998</c:v>
                </c:pt>
                <c:pt idx="193">
                  <c:v>25584.442999999999</c:v>
                </c:pt>
                <c:pt idx="194">
                  <c:v>25584.875</c:v>
                </c:pt>
                <c:pt idx="195">
                  <c:v>25585.307000000001</c:v>
                </c:pt>
                <c:pt idx="196">
                  <c:v>25585.883000000002</c:v>
                </c:pt>
                <c:pt idx="197">
                  <c:v>25586.458999999999</c:v>
                </c:pt>
                <c:pt idx="198">
                  <c:v>25586.891</c:v>
                </c:pt>
                <c:pt idx="199">
                  <c:v>25587.323</c:v>
                </c:pt>
                <c:pt idx="200">
                  <c:v>25587.9</c:v>
                </c:pt>
                <c:pt idx="201">
                  <c:v>25588.331999999999</c:v>
                </c:pt>
                <c:pt idx="202">
                  <c:v>25588.763999999999</c:v>
                </c:pt>
                <c:pt idx="203">
                  <c:v>25589.34</c:v>
                </c:pt>
                <c:pt idx="204">
                  <c:v>25589.772000000001</c:v>
                </c:pt>
                <c:pt idx="205">
                  <c:v>25590.205000000002</c:v>
                </c:pt>
                <c:pt idx="206">
                  <c:v>25590.780999999999</c:v>
                </c:pt>
                <c:pt idx="207">
                  <c:v>25591.357</c:v>
                </c:pt>
                <c:pt idx="208">
                  <c:v>25591.79</c:v>
                </c:pt>
                <c:pt idx="209">
                  <c:v>25592.222000000002</c:v>
                </c:pt>
                <c:pt idx="210">
                  <c:v>25592.797999999999</c:v>
                </c:pt>
                <c:pt idx="211">
                  <c:v>25593.231</c:v>
                </c:pt>
                <c:pt idx="212">
                  <c:v>25593.663</c:v>
                </c:pt>
                <c:pt idx="213">
                  <c:v>25594.240000000002</c:v>
                </c:pt>
                <c:pt idx="214">
                  <c:v>25594.815999999999</c:v>
                </c:pt>
                <c:pt idx="215">
                  <c:v>25595.249</c:v>
                </c:pt>
                <c:pt idx="216">
                  <c:v>25595.681</c:v>
                </c:pt>
                <c:pt idx="217">
                  <c:v>25596.258000000002</c:v>
                </c:pt>
                <c:pt idx="218">
                  <c:v>25596.69</c:v>
                </c:pt>
                <c:pt idx="219">
                  <c:v>25597.123</c:v>
                </c:pt>
                <c:pt idx="220">
                  <c:v>25597.699000000001</c:v>
                </c:pt>
                <c:pt idx="221">
                  <c:v>25598.132000000001</c:v>
                </c:pt>
                <c:pt idx="222">
                  <c:v>25598.563999999998</c:v>
                </c:pt>
                <c:pt idx="223">
                  <c:v>25598.996999999999</c:v>
                </c:pt>
                <c:pt idx="224">
                  <c:v>25599.573</c:v>
                </c:pt>
                <c:pt idx="225">
                  <c:v>25600.15</c:v>
                </c:pt>
                <c:pt idx="226">
                  <c:v>25600.582999999999</c:v>
                </c:pt>
                <c:pt idx="227">
                  <c:v>25601.014999999999</c:v>
                </c:pt>
                <c:pt idx="228">
                  <c:v>25601.448</c:v>
                </c:pt>
                <c:pt idx="229">
                  <c:v>25602.025000000001</c:v>
                </c:pt>
                <c:pt idx="230">
                  <c:v>25602.601999999999</c:v>
                </c:pt>
                <c:pt idx="231">
                  <c:v>25603.034</c:v>
                </c:pt>
                <c:pt idx="232">
                  <c:v>25603.467000000001</c:v>
                </c:pt>
                <c:pt idx="233">
                  <c:v>25604.044000000002</c:v>
                </c:pt>
                <c:pt idx="234">
                  <c:v>25604.476999999999</c:v>
                </c:pt>
                <c:pt idx="235">
                  <c:v>25604.91</c:v>
                </c:pt>
                <c:pt idx="236">
                  <c:v>25605.487000000001</c:v>
                </c:pt>
                <c:pt idx="237">
                  <c:v>25605.919000000002</c:v>
                </c:pt>
                <c:pt idx="238">
                  <c:v>25606.351999999999</c:v>
                </c:pt>
                <c:pt idx="239">
                  <c:v>25606.929</c:v>
                </c:pt>
                <c:pt idx="240">
                  <c:v>25607.506000000001</c:v>
                </c:pt>
                <c:pt idx="241">
                  <c:v>25607.938999999998</c:v>
                </c:pt>
                <c:pt idx="242">
                  <c:v>25608.371999999999</c:v>
                </c:pt>
                <c:pt idx="243">
                  <c:v>25608.949000000001</c:v>
                </c:pt>
                <c:pt idx="244">
                  <c:v>25609.382000000001</c:v>
                </c:pt>
                <c:pt idx="245">
                  <c:v>25609.814999999999</c:v>
                </c:pt>
                <c:pt idx="246">
                  <c:v>25610.392</c:v>
                </c:pt>
                <c:pt idx="247">
                  <c:v>25610.825000000001</c:v>
                </c:pt>
                <c:pt idx="248">
                  <c:v>25611.258000000002</c:v>
                </c:pt>
                <c:pt idx="249">
                  <c:v>25611.834999999999</c:v>
                </c:pt>
                <c:pt idx="250">
                  <c:v>25612.413</c:v>
                </c:pt>
                <c:pt idx="251">
                  <c:v>25612.846000000001</c:v>
                </c:pt>
                <c:pt idx="252">
                  <c:v>25613.278999999999</c:v>
                </c:pt>
                <c:pt idx="253">
                  <c:v>25613.856</c:v>
                </c:pt>
                <c:pt idx="254">
                  <c:v>25614.289000000001</c:v>
                </c:pt>
              </c:numCache>
            </c:numRef>
          </c:xVal>
          <c:yVal>
            <c:numRef>
              <c:f>marked!$C$406:$C$660</c:f>
              <c:numCache>
                <c:formatCode>0.00E+00</c:formatCode>
                <c:ptCount val="255"/>
                <c:pt idx="0">
                  <c:v>3.6068120000000002E-2</c:v>
                </c:pt>
                <c:pt idx="1">
                  <c:v>3.7192827999999997E-2</c:v>
                </c:pt>
                <c:pt idx="2">
                  <c:v>3.7994632E-2</c:v>
                </c:pt>
                <c:pt idx="3">
                  <c:v>3.9117232000000002E-2</c:v>
                </c:pt>
                <c:pt idx="4">
                  <c:v>4.0278092000000001E-2</c:v>
                </c:pt>
                <c:pt idx="5">
                  <c:v>4.1693649999999999E-2</c:v>
                </c:pt>
                <c:pt idx="6">
                  <c:v>4.3523530999999997E-2</c:v>
                </c:pt>
                <c:pt idx="7">
                  <c:v>4.4894009999999998E-2</c:v>
                </c:pt>
                <c:pt idx="8">
                  <c:v>4.6268293000000002E-2</c:v>
                </c:pt>
                <c:pt idx="9">
                  <c:v>4.8004094999999997E-2</c:v>
                </c:pt>
                <c:pt idx="10">
                  <c:v>4.9998385999999999E-2</c:v>
                </c:pt>
                <c:pt idx="11">
                  <c:v>5.1743863000000001E-2</c:v>
                </c:pt>
                <c:pt idx="12">
                  <c:v>5.3521001999999998E-2</c:v>
                </c:pt>
                <c:pt idx="13">
                  <c:v>5.5989709999999998E-2</c:v>
                </c:pt>
                <c:pt idx="14">
                  <c:v>5.8376978000000003E-2</c:v>
                </c:pt>
                <c:pt idx="15">
                  <c:v>6.0590090999999999E-2</c:v>
                </c:pt>
                <c:pt idx="16">
                  <c:v>6.2227460999999998E-2</c:v>
                </c:pt>
                <c:pt idx="17">
                  <c:v>6.4656262000000006E-2</c:v>
                </c:pt>
                <c:pt idx="18">
                  <c:v>6.7820105000000006E-2</c:v>
                </c:pt>
                <c:pt idx="19">
                  <c:v>7.1535524000000003E-2</c:v>
                </c:pt>
                <c:pt idx="20">
                  <c:v>7.5823921000000002E-2</c:v>
                </c:pt>
                <c:pt idx="21">
                  <c:v>7.9573962999999998E-2</c:v>
                </c:pt>
                <c:pt idx="22">
                  <c:v>8.2240804000000001E-2</c:v>
                </c:pt>
                <c:pt idx="23">
                  <c:v>8.5410357000000006E-2</c:v>
                </c:pt>
                <c:pt idx="24">
                  <c:v>9.1225390000000003E-2</c:v>
                </c:pt>
                <c:pt idx="25">
                  <c:v>9.5969312000000001E-2</c:v>
                </c:pt>
                <c:pt idx="26" formatCode="General">
                  <c:v>0.10025231</c:v>
                </c:pt>
                <c:pt idx="27" formatCode="General">
                  <c:v>0.10667496999999999</c:v>
                </c:pt>
                <c:pt idx="28" formatCode="General">
                  <c:v>0.11273886</c:v>
                </c:pt>
                <c:pt idx="29" formatCode="General">
                  <c:v>0.11930549</c:v>
                </c:pt>
                <c:pt idx="30" formatCode="General">
                  <c:v>0.12577165000000001</c:v>
                </c:pt>
                <c:pt idx="31" formatCode="General">
                  <c:v>0.13393844999999999</c:v>
                </c:pt>
                <c:pt idx="32" formatCode="General">
                  <c:v>0.14187021999999999</c:v>
                </c:pt>
                <c:pt idx="33" formatCode="General">
                  <c:v>0.15324576000000001</c:v>
                </c:pt>
                <c:pt idx="34" formatCode="General">
                  <c:v>0.16444349</c:v>
                </c:pt>
                <c:pt idx="35" formatCode="General">
                  <c:v>0.1771596</c:v>
                </c:pt>
                <c:pt idx="36" formatCode="General">
                  <c:v>0.19088508000000001</c:v>
                </c:pt>
                <c:pt idx="37" formatCode="General">
                  <c:v>0.20373931000000001</c:v>
                </c:pt>
                <c:pt idx="38" formatCode="General">
                  <c:v>0.22293883</c:v>
                </c:pt>
                <c:pt idx="39" formatCode="General">
                  <c:v>0.24573597999999999</c:v>
                </c:pt>
                <c:pt idx="40" formatCode="General">
                  <c:v>0.26824745999999999</c:v>
                </c:pt>
                <c:pt idx="41" formatCode="General">
                  <c:v>0.28802633</c:v>
                </c:pt>
                <c:pt idx="42" formatCode="General">
                  <c:v>0.30885277999999999</c:v>
                </c:pt>
                <c:pt idx="43" formatCode="General">
                  <c:v>0.34318693</c:v>
                </c:pt>
                <c:pt idx="44" formatCode="General">
                  <c:v>0.36792838999999999</c:v>
                </c:pt>
                <c:pt idx="45" formatCode="General">
                  <c:v>0.39077315000000001</c:v>
                </c:pt>
                <c:pt idx="46" formatCode="General">
                  <c:v>0.42890767000000002</c:v>
                </c:pt>
                <c:pt idx="47" formatCode="General">
                  <c:v>0.46598230000000002</c:v>
                </c:pt>
                <c:pt idx="48" formatCode="General">
                  <c:v>0.50751937000000003</c:v>
                </c:pt>
                <c:pt idx="49" formatCode="General">
                  <c:v>0.54608237999999998</c:v>
                </c:pt>
                <c:pt idx="50" formatCode="General">
                  <c:v>0.57166466999999999</c:v>
                </c:pt>
                <c:pt idx="51" formatCode="General">
                  <c:v>0.60499901</c:v>
                </c:pt>
                <c:pt idx="52" formatCode="General">
                  <c:v>0.64337527999999999</c:v>
                </c:pt>
                <c:pt idx="53" formatCode="General">
                  <c:v>0.6774308</c:v>
                </c:pt>
                <c:pt idx="54" formatCode="General">
                  <c:v>0.71159673000000001</c:v>
                </c:pt>
                <c:pt idx="55" formatCode="General">
                  <c:v>0.74509415999999995</c:v>
                </c:pt>
                <c:pt idx="56" formatCode="General">
                  <c:v>0.76844562999999999</c:v>
                </c:pt>
                <c:pt idx="57" formatCode="General">
                  <c:v>0.79786904000000003</c:v>
                </c:pt>
                <c:pt idx="58" formatCode="General">
                  <c:v>0.82229724000000004</c:v>
                </c:pt>
                <c:pt idx="59" formatCode="General">
                  <c:v>0.83962170999999997</c:v>
                </c:pt>
                <c:pt idx="60" formatCode="General">
                  <c:v>0.85907487000000005</c:v>
                </c:pt>
                <c:pt idx="61" formatCode="General">
                  <c:v>0.87656624999999999</c:v>
                </c:pt>
                <c:pt idx="62" formatCode="General">
                  <c:v>0.88742209000000005</c:v>
                </c:pt>
                <c:pt idx="63" formatCode="General">
                  <c:v>0.89801551000000002</c:v>
                </c:pt>
                <c:pt idx="64" formatCode="General">
                  <c:v>0.90725940000000005</c:v>
                </c:pt>
                <c:pt idx="65" formatCode="General">
                  <c:v>0.91305062999999997</c:v>
                </c:pt>
                <c:pt idx="66" formatCode="General">
                  <c:v>0.91684222000000004</c:v>
                </c:pt>
                <c:pt idx="67" formatCode="General">
                  <c:v>0.92178059000000001</c:v>
                </c:pt>
                <c:pt idx="68" formatCode="General">
                  <c:v>0.92574250000000002</c:v>
                </c:pt>
                <c:pt idx="69" formatCode="General">
                  <c:v>0.92804671000000005</c:v>
                </c:pt>
                <c:pt idx="70" formatCode="General">
                  <c:v>0.93107498</c:v>
                </c:pt>
                <c:pt idx="71" formatCode="General">
                  <c:v>0.93295050000000002</c:v>
                </c:pt>
                <c:pt idx="72" formatCode="General">
                  <c:v>0.93335765999999998</c:v>
                </c:pt>
                <c:pt idx="73" formatCode="General">
                  <c:v>0.93291679999999999</c:v>
                </c:pt>
                <c:pt idx="74" formatCode="General">
                  <c:v>0.93330195999999999</c:v>
                </c:pt>
                <c:pt idx="75" formatCode="General">
                  <c:v>0.93363945000000004</c:v>
                </c:pt>
                <c:pt idx="76" formatCode="General">
                  <c:v>0.93445339999999999</c:v>
                </c:pt>
                <c:pt idx="77" formatCode="General">
                  <c:v>0.93532439999999994</c:v>
                </c:pt>
                <c:pt idx="78" formatCode="General">
                  <c:v>0.93564513999999999</c:v>
                </c:pt>
                <c:pt idx="79" formatCode="General">
                  <c:v>0.93555200999999999</c:v>
                </c:pt>
                <c:pt idx="80" formatCode="General">
                  <c:v>0.93583574999999997</c:v>
                </c:pt>
                <c:pt idx="81" formatCode="General">
                  <c:v>0.93591833000000002</c:v>
                </c:pt>
                <c:pt idx="82" formatCode="General">
                  <c:v>0.93570213000000002</c:v>
                </c:pt>
                <c:pt idx="83" formatCode="General">
                  <c:v>0.93580485000000002</c:v>
                </c:pt>
                <c:pt idx="84" formatCode="General">
                  <c:v>0.93742707999999997</c:v>
                </c:pt>
                <c:pt idx="85" formatCode="General">
                  <c:v>0.93806575999999997</c:v>
                </c:pt>
                <c:pt idx="86" formatCode="General">
                  <c:v>0.93747150999999995</c:v>
                </c:pt>
                <c:pt idx="87" formatCode="General">
                  <c:v>0.93790976999999998</c:v>
                </c:pt>
                <c:pt idx="88" formatCode="General">
                  <c:v>0.94030181999999995</c:v>
                </c:pt>
                <c:pt idx="89" formatCode="General">
                  <c:v>0.94220831000000005</c:v>
                </c:pt>
                <c:pt idx="90" formatCode="General">
                  <c:v>0.94388161999999998</c:v>
                </c:pt>
                <c:pt idx="91" formatCode="General">
                  <c:v>0.94544415000000004</c:v>
                </c:pt>
                <c:pt idx="92" formatCode="General">
                  <c:v>0.94598899000000003</c:v>
                </c:pt>
                <c:pt idx="93" formatCode="General">
                  <c:v>0.94830152999999995</c:v>
                </c:pt>
                <c:pt idx="94" formatCode="General">
                  <c:v>0.95032704999999995</c:v>
                </c:pt>
                <c:pt idx="95" formatCode="General">
                  <c:v>0.95304007000000002</c:v>
                </c:pt>
                <c:pt idx="96" formatCode="General">
                  <c:v>0.95396291</c:v>
                </c:pt>
                <c:pt idx="97" formatCode="General">
                  <c:v>0.95564002999999997</c:v>
                </c:pt>
                <c:pt idx="98" formatCode="General">
                  <c:v>0.95604003999999998</c:v>
                </c:pt>
                <c:pt idx="99" formatCode="General">
                  <c:v>0.95755528000000001</c:v>
                </c:pt>
                <c:pt idx="100" formatCode="General">
                  <c:v>0.95947585999999996</c:v>
                </c:pt>
                <c:pt idx="101" formatCode="General">
                  <c:v>0.96101943000000001</c:v>
                </c:pt>
                <c:pt idx="102" formatCode="General">
                  <c:v>0.96184323999999999</c:v>
                </c:pt>
                <c:pt idx="103" formatCode="General">
                  <c:v>0.96169433000000004</c:v>
                </c:pt>
                <c:pt idx="104" formatCode="General">
                  <c:v>0.96126935000000002</c:v>
                </c:pt>
                <c:pt idx="105" formatCode="General">
                  <c:v>0.96242583999999998</c:v>
                </c:pt>
                <c:pt idx="106" formatCode="General">
                  <c:v>0.96250829000000004</c:v>
                </c:pt>
                <c:pt idx="107" formatCode="General">
                  <c:v>0.96176415999999998</c:v>
                </c:pt>
                <c:pt idx="108" formatCode="General">
                  <c:v>0.96222783999999995</c:v>
                </c:pt>
                <c:pt idx="109" formatCode="General">
                  <c:v>0.96274939999999998</c:v>
                </c:pt>
                <c:pt idx="110" formatCode="General">
                  <c:v>0.96270317000000005</c:v>
                </c:pt>
                <c:pt idx="111" formatCode="General">
                  <c:v>0.96262692999999999</c:v>
                </c:pt>
                <c:pt idx="112" formatCode="General">
                  <c:v>0.96111566000000004</c:v>
                </c:pt>
                <c:pt idx="113" formatCode="General">
                  <c:v>0.96008868000000003</c:v>
                </c:pt>
                <c:pt idx="114" formatCode="General">
                  <c:v>0.95857214999999996</c:v>
                </c:pt>
                <c:pt idx="115" formatCode="General">
                  <c:v>0.95806413000000001</c:v>
                </c:pt>
                <c:pt idx="116" formatCode="General">
                  <c:v>0.95783631000000002</c:v>
                </c:pt>
                <c:pt idx="117" formatCode="General">
                  <c:v>0.95718267999999995</c:v>
                </c:pt>
                <c:pt idx="118" formatCode="General">
                  <c:v>0.95573244000000002</c:v>
                </c:pt>
                <c:pt idx="119" formatCode="General">
                  <c:v>0.95437437999999997</c:v>
                </c:pt>
                <c:pt idx="120" formatCode="General">
                  <c:v>0.95329584000000001</c:v>
                </c:pt>
                <c:pt idx="121" formatCode="General">
                  <c:v>0.95214882999999995</c:v>
                </c:pt>
                <c:pt idx="122" formatCode="General">
                  <c:v>0.95090607999999999</c:v>
                </c:pt>
                <c:pt idx="123" formatCode="General">
                  <c:v>0.94823279999999999</c:v>
                </c:pt>
                <c:pt idx="124" formatCode="General">
                  <c:v>0.94598338000000004</c:v>
                </c:pt>
                <c:pt idx="125" formatCode="General">
                  <c:v>0.94452309999999995</c:v>
                </c:pt>
                <c:pt idx="126" formatCode="General">
                  <c:v>0.94326056000000003</c:v>
                </c:pt>
                <c:pt idx="127" formatCode="General">
                  <c:v>0.94189000000000001</c:v>
                </c:pt>
                <c:pt idx="128" formatCode="General">
                  <c:v>0.94107395999999999</c:v>
                </c:pt>
                <c:pt idx="129" formatCode="General">
                  <c:v>0.93994666999999998</c:v>
                </c:pt>
                <c:pt idx="130" formatCode="General">
                  <c:v>0.93892469999999995</c:v>
                </c:pt>
                <c:pt idx="131" formatCode="General">
                  <c:v>0.93818785000000005</c:v>
                </c:pt>
                <c:pt idx="132" formatCode="General">
                  <c:v>0.93897436000000001</c:v>
                </c:pt>
                <c:pt idx="133" formatCode="General">
                  <c:v>0.94031682000000005</c:v>
                </c:pt>
                <c:pt idx="134" formatCode="General">
                  <c:v>0.94052800000000003</c:v>
                </c:pt>
                <c:pt idx="135" formatCode="General">
                  <c:v>0.94098884999999999</c:v>
                </c:pt>
                <c:pt idx="136" formatCode="General">
                  <c:v>0.94255785999999997</c:v>
                </c:pt>
                <c:pt idx="137" formatCode="General">
                  <c:v>0.94433137</c:v>
                </c:pt>
                <c:pt idx="138" formatCode="General">
                  <c:v>0.94596685000000003</c:v>
                </c:pt>
                <c:pt idx="139" formatCode="General">
                  <c:v>0.94760078000000003</c:v>
                </c:pt>
                <c:pt idx="140" formatCode="General">
                  <c:v>0.94856693000000003</c:v>
                </c:pt>
                <c:pt idx="141" formatCode="General">
                  <c:v>0.94957596</c:v>
                </c:pt>
                <c:pt idx="142" formatCode="General">
                  <c:v>0.95231684000000005</c:v>
                </c:pt>
                <c:pt idx="143" formatCode="General">
                  <c:v>0.95430945</c:v>
                </c:pt>
                <c:pt idx="144" formatCode="General">
                  <c:v>0.95660681999999997</c:v>
                </c:pt>
                <c:pt idx="145" formatCode="General">
                  <c:v>0.95852298999999996</c:v>
                </c:pt>
                <c:pt idx="146" formatCode="General">
                  <c:v>0.95962164999999999</c:v>
                </c:pt>
                <c:pt idx="147" formatCode="General">
                  <c:v>0.96329545999999999</c:v>
                </c:pt>
                <c:pt idx="148" formatCode="General">
                  <c:v>0.96663184999999996</c:v>
                </c:pt>
                <c:pt idx="149" formatCode="General">
                  <c:v>0.97082062000000002</c:v>
                </c:pt>
                <c:pt idx="150" formatCode="General">
                  <c:v>0.97235033000000004</c:v>
                </c:pt>
                <c:pt idx="151" formatCode="General">
                  <c:v>0.97399519999999995</c:v>
                </c:pt>
                <c:pt idx="152" formatCode="General">
                  <c:v>0.97514118999999999</c:v>
                </c:pt>
                <c:pt idx="153" formatCode="General">
                  <c:v>0.97762305999999999</c:v>
                </c:pt>
                <c:pt idx="154" formatCode="General">
                  <c:v>0.98084245999999997</c:v>
                </c:pt>
                <c:pt idx="155" formatCode="General">
                  <c:v>0.98419831000000002</c:v>
                </c:pt>
                <c:pt idx="156" formatCode="General">
                  <c:v>0.98723633</c:v>
                </c:pt>
                <c:pt idx="157" formatCode="General">
                  <c:v>0.98889556000000001</c:v>
                </c:pt>
                <c:pt idx="158" formatCode="General">
                  <c:v>0.98941871999999997</c:v>
                </c:pt>
                <c:pt idx="159" formatCode="General">
                  <c:v>0.99062298000000004</c:v>
                </c:pt>
                <c:pt idx="160" formatCode="General">
                  <c:v>0.99259664999999997</c:v>
                </c:pt>
                <c:pt idx="161" formatCode="General">
                  <c:v>0.99446948999999996</c:v>
                </c:pt>
                <c:pt idx="162" formatCode="General">
                  <c:v>0.99595686999999999</c:v>
                </c:pt>
                <c:pt idx="163" formatCode="General">
                  <c:v>0.99799338000000004</c:v>
                </c:pt>
                <c:pt idx="164" formatCode="General">
                  <c:v>0.99857317999999995</c:v>
                </c:pt>
                <c:pt idx="165" formatCode="General">
                  <c:v>0.99904110999999995</c:v>
                </c:pt>
                <c:pt idx="166" formatCode="General">
                  <c:v>0.99882643999999998</c:v>
                </c:pt>
                <c:pt idx="167" formatCode="General">
                  <c:v>0.99847178999999997</c:v>
                </c:pt>
                <c:pt idx="168" formatCode="General">
                  <c:v>0.99985135000000003</c:v>
                </c:pt>
                <c:pt idx="169" formatCode="General">
                  <c:v>1.0004598</c:v>
                </c:pt>
                <c:pt idx="170" formatCode="General">
                  <c:v>1.0004267</c:v>
                </c:pt>
                <c:pt idx="171" formatCode="General">
                  <c:v>1.0009205000000001</c:v>
                </c:pt>
                <c:pt idx="172" formatCode="General">
                  <c:v>1.0017815000000001</c:v>
                </c:pt>
                <c:pt idx="173" formatCode="General">
                  <c:v>1.0024263</c:v>
                </c:pt>
                <c:pt idx="174" formatCode="General">
                  <c:v>1.0008832999999999</c:v>
                </c:pt>
                <c:pt idx="175" formatCode="General">
                  <c:v>0.99918699</c:v>
                </c:pt>
                <c:pt idx="176" formatCode="General">
                  <c:v>0.99862715000000002</c:v>
                </c:pt>
                <c:pt idx="177" formatCode="General">
                  <c:v>0.99966206000000002</c:v>
                </c:pt>
                <c:pt idx="178" formatCode="General">
                  <c:v>1.0003852</c:v>
                </c:pt>
                <c:pt idx="179" formatCode="General">
                  <c:v>1.0006550999999999</c:v>
                </c:pt>
                <c:pt idx="180" formatCode="General">
                  <c:v>0.99966765000000002</c:v>
                </c:pt>
                <c:pt idx="181" formatCode="General">
                  <c:v>0.99816775000000002</c:v>
                </c:pt>
                <c:pt idx="182" formatCode="General">
                  <c:v>0.99762490000000004</c:v>
                </c:pt>
                <c:pt idx="183" formatCode="General">
                  <c:v>0.99617297000000005</c:v>
                </c:pt>
                <c:pt idx="184" formatCode="General">
                  <c:v>0.99641683999999997</c:v>
                </c:pt>
                <c:pt idx="185" formatCode="General">
                  <c:v>0.99562384000000004</c:v>
                </c:pt>
                <c:pt idx="186" formatCode="General">
                  <c:v>0.99472327000000005</c:v>
                </c:pt>
                <c:pt idx="187" formatCode="General">
                  <c:v>0.99402853999999996</c:v>
                </c:pt>
                <c:pt idx="188" formatCode="General">
                  <c:v>0.99370773000000001</c:v>
                </c:pt>
                <c:pt idx="189" formatCode="General">
                  <c:v>0.99146785999999998</c:v>
                </c:pt>
                <c:pt idx="190" formatCode="General">
                  <c:v>0.99058882000000004</c:v>
                </c:pt>
                <c:pt idx="191" formatCode="General">
                  <c:v>0.98940187000000002</c:v>
                </c:pt>
                <c:pt idx="192" formatCode="General">
                  <c:v>0.98824714999999996</c:v>
                </c:pt>
                <c:pt idx="193" formatCode="General">
                  <c:v>0.98747474999999996</c:v>
                </c:pt>
                <c:pt idx="194" formatCode="General">
                  <c:v>0.98702867999999999</c:v>
                </c:pt>
                <c:pt idx="195" formatCode="General">
                  <c:v>0.98615573000000001</c:v>
                </c:pt>
                <c:pt idx="196" formatCode="General">
                  <c:v>0.98518450999999996</c:v>
                </c:pt>
                <c:pt idx="197" formatCode="General">
                  <c:v>0.98345106999999998</c:v>
                </c:pt>
                <c:pt idx="198" formatCode="General">
                  <c:v>0.98242240999999997</c:v>
                </c:pt>
                <c:pt idx="199" formatCode="General">
                  <c:v>0.98158091000000003</c:v>
                </c:pt>
                <c:pt idx="200" formatCode="General">
                  <c:v>0.98004648999999999</c:v>
                </c:pt>
                <c:pt idx="201" formatCode="General">
                  <c:v>0.98006451000000006</c:v>
                </c:pt>
                <c:pt idx="202" formatCode="General">
                  <c:v>0.97927341999999995</c:v>
                </c:pt>
                <c:pt idx="203" formatCode="General">
                  <c:v>0.97797226000000004</c:v>
                </c:pt>
                <c:pt idx="204" formatCode="General">
                  <c:v>0.97778827000000001</c:v>
                </c:pt>
                <c:pt idx="205" formatCode="General">
                  <c:v>0.97763608999999996</c:v>
                </c:pt>
                <c:pt idx="206" formatCode="General">
                  <c:v>0.97694866999999996</c:v>
                </c:pt>
                <c:pt idx="207" formatCode="General">
                  <c:v>0.97666251999999998</c:v>
                </c:pt>
                <c:pt idx="208" formatCode="General">
                  <c:v>0.97653033</c:v>
                </c:pt>
                <c:pt idx="209" formatCode="General">
                  <c:v>0.97485272000000001</c:v>
                </c:pt>
                <c:pt idx="210" formatCode="General">
                  <c:v>0.97444251999999998</c:v>
                </c:pt>
                <c:pt idx="211" formatCode="General">
                  <c:v>0.97453252999999995</c:v>
                </c:pt>
                <c:pt idx="212" formatCode="General">
                  <c:v>0.97442249999999997</c:v>
                </c:pt>
                <c:pt idx="213" formatCode="General">
                  <c:v>0.97503797999999997</c:v>
                </c:pt>
                <c:pt idx="214" formatCode="General">
                  <c:v>0.97531895000000002</c:v>
                </c:pt>
                <c:pt idx="215" formatCode="General">
                  <c:v>0.97580774000000003</c:v>
                </c:pt>
                <c:pt idx="216" formatCode="General">
                  <c:v>0.97624367000000001</c:v>
                </c:pt>
                <c:pt idx="217" formatCode="General">
                  <c:v>0.97516471999999998</c:v>
                </c:pt>
                <c:pt idx="218" formatCode="General">
                  <c:v>0.97480984000000004</c:v>
                </c:pt>
                <c:pt idx="219" formatCode="General">
                  <c:v>0.97459613</c:v>
                </c:pt>
                <c:pt idx="220" formatCode="General">
                  <c:v>0.97374561999999998</c:v>
                </c:pt>
                <c:pt idx="221" formatCode="General">
                  <c:v>0.97419232</c:v>
                </c:pt>
                <c:pt idx="222" formatCode="General">
                  <c:v>0.97483591000000003</c:v>
                </c:pt>
                <c:pt idx="223" formatCode="General">
                  <c:v>0.97535324999999995</c:v>
                </c:pt>
                <c:pt idx="224" formatCode="General">
                  <c:v>0.97638501</c:v>
                </c:pt>
                <c:pt idx="225" formatCode="General">
                  <c:v>0.97750957000000005</c:v>
                </c:pt>
                <c:pt idx="226" formatCode="General">
                  <c:v>0.97768226999999996</c:v>
                </c:pt>
                <c:pt idx="227" formatCode="General">
                  <c:v>0.97722191999999997</c:v>
                </c:pt>
                <c:pt idx="228" formatCode="General">
                  <c:v>0.97758900999999998</c:v>
                </c:pt>
                <c:pt idx="229" formatCode="General">
                  <c:v>0.97899649</c:v>
                </c:pt>
                <c:pt idx="230" formatCode="General">
                  <c:v>0.97992531000000005</c:v>
                </c:pt>
                <c:pt idx="231" formatCode="General">
                  <c:v>0.98045254000000004</c:v>
                </c:pt>
                <c:pt idx="232" formatCode="General">
                  <c:v>0.98069207999999997</c:v>
                </c:pt>
                <c:pt idx="233" formatCode="General">
                  <c:v>0.98056533999999995</c:v>
                </c:pt>
                <c:pt idx="234" formatCode="General">
                  <c:v>0.98193293999999998</c:v>
                </c:pt>
                <c:pt idx="235" formatCode="General">
                  <c:v>0.98292721000000005</c:v>
                </c:pt>
                <c:pt idx="236" formatCode="General">
                  <c:v>0.98329844</c:v>
                </c:pt>
                <c:pt idx="237" formatCode="General">
                  <c:v>0.98328819000000001</c:v>
                </c:pt>
                <c:pt idx="238" formatCode="General">
                  <c:v>0.98324487999999999</c:v>
                </c:pt>
                <c:pt idx="239" formatCode="General">
                  <c:v>0.98395480999999996</c:v>
                </c:pt>
                <c:pt idx="240" formatCode="General">
                  <c:v>0.98398271000000004</c:v>
                </c:pt>
                <c:pt idx="241" formatCode="General">
                  <c:v>0.98406073000000005</c:v>
                </c:pt>
                <c:pt idx="242" formatCode="General">
                  <c:v>0.98449549000000003</c:v>
                </c:pt>
                <c:pt idx="243" formatCode="General">
                  <c:v>0.98504205</c:v>
                </c:pt>
                <c:pt idx="244" formatCode="General">
                  <c:v>0.98500085000000004</c:v>
                </c:pt>
                <c:pt idx="245" formatCode="General">
                  <c:v>0.98550530000000003</c:v>
                </c:pt>
                <c:pt idx="246" formatCode="General">
                  <c:v>0.98700487000000003</c:v>
                </c:pt>
                <c:pt idx="247" formatCode="General">
                  <c:v>0.98730339</c:v>
                </c:pt>
                <c:pt idx="248" formatCode="General">
                  <c:v>0.98762486999999999</c:v>
                </c:pt>
                <c:pt idx="249" formatCode="General">
                  <c:v>0.98870979000000003</c:v>
                </c:pt>
                <c:pt idx="250" formatCode="General">
                  <c:v>0.98999471999999999</c:v>
                </c:pt>
                <c:pt idx="251" formatCode="General">
                  <c:v>0.99040172999999998</c:v>
                </c:pt>
                <c:pt idx="252" formatCode="General">
                  <c:v>0.99110949999999998</c:v>
                </c:pt>
                <c:pt idx="253" formatCode="General">
                  <c:v>0.99154534000000005</c:v>
                </c:pt>
                <c:pt idx="254" formatCode="General">
                  <c:v>0.99212878000000004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A2-4764-9976-3522F45E2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893472"/>
        <c:axId val="569884616"/>
      </c:scatterChart>
      <c:valAx>
        <c:axId val="56989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9884616"/>
        <c:crosses val="autoZero"/>
        <c:crossBetween val="midCat"/>
      </c:valAx>
      <c:valAx>
        <c:axId val="569884616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569893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marked!$B$406:$B$660</c:f>
              <c:numCache>
                <c:formatCode>General</c:formatCode>
                <c:ptCount val="255"/>
                <c:pt idx="0">
                  <c:v>25490.315999999999</c:v>
                </c:pt>
                <c:pt idx="1">
                  <c:v>25490.744999999999</c:v>
                </c:pt>
                <c:pt idx="2">
                  <c:v>25491.173999999999</c:v>
                </c:pt>
                <c:pt idx="3">
                  <c:v>25491.745999999999</c:v>
                </c:pt>
                <c:pt idx="4">
                  <c:v>25492.174999999999</c:v>
                </c:pt>
                <c:pt idx="5">
                  <c:v>25492.603999999999</c:v>
                </c:pt>
                <c:pt idx="6">
                  <c:v>25493.175999999999</c:v>
                </c:pt>
                <c:pt idx="7">
                  <c:v>25493.603999999999</c:v>
                </c:pt>
                <c:pt idx="8">
                  <c:v>25494.032999999999</c:v>
                </c:pt>
                <c:pt idx="9">
                  <c:v>25494.605</c:v>
                </c:pt>
                <c:pt idx="10">
                  <c:v>25495.035</c:v>
                </c:pt>
                <c:pt idx="11">
                  <c:v>25495.464</c:v>
                </c:pt>
                <c:pt idx="12">
                  <c:v>25496.036</c:v>
                </c:pt>
                <c:pt idx="13">
                  <c:v>25496.608</c:v>
                </c:pt>
                <c:pt idx="14">
                  <c:v>25497.037</c:v>
                </c:pt>
                <c:pt idx="15">
                  <c:v>25497.466</c:v>
                </c:pt>
                <c:pt idx="16">
                  <c:v>25498.038</c:v>
                </c:pt>
                <c:pt idx="17">
                  <c:v>25498.467000000001</c:v>
                </c:pt>
                <c:pt idx="18">
                  <c:v>25498.896000000001</c:v>
                </c:pt>
                <c:pt idx="19">
                  <c:v>25499.469000000001</c:v>
                </c:pt>
                <c:pt idx="20">
                  <c:v>25500.041000000001</c:v>
                </c:pt>
                <c:pt idx="21">
                  <c:v>25500.47</c:v>
                </c:pt>
                <c:pt idx="22">
                  <c:v>25500.899000000001</c:v>
                </c:pt>
                <c:pt idx="23">
                  <c:v>25501.328000000001</c:v>
                </c:pt>
                <c:pt idx="24">
                  <c:v>25501.901000000002</c:v>
                </c:pt>
                <c:pt idx="25">
                  <c:v>25502.473000000002</c:v>
                </c:pt>
                <c:pt idx="26">
                  <c:v>25502.901999999998</c:v>
                </c:pt>
                <c:pt idx="27">
                  <c:v>25503.331999999999</c:v>
                </c:pt>
                <c:pt idx="28">
                  <c:v>25503.760999999999</c:v>
                </c:pt>
                <c:pt idx="29">
                  <c:v>25504.333999999999</c:v>
                </c:pt>
                <c:pt idx="30">
                  <c:v>25504.905999999999</c:v>
                </c:pt>
                <c:pt idx="31">
                  <c:v>25505.334999999999</c:v>
                </c:pt>
                <c:pt idx="32">
                  <c:v>25505.764999999999</c:v>
                </c:pt>
                <c:pt idx="33">
                  <c:v>25506.337</c:v>
                </c:pt>
                <c:pt idx="34">
                  <c:v>25506.767</c:v>
                </c:pt>
                <c:pt idx="35">
                  <c:v>25507.196</c:v>
                </c:pt>
                <c:pt idx="36">
                  <c:v>25507.769</c:v>
                </c:pt>
                <c:pt idx="37">
                  <c:v>25508.198</c:v>
                </c:pt>
                <c:pt idx="38">
                  <c:v>25508.628000000001</c:v>
                </c:pt>
                <c:pt idx="39">
                  <c:v>25509.200000000001</c:v>
                </c:pt>
                <c:pt idx="40">
                  <c:v>25509.773000000001</c:v>
                </c:pt>
                <c:pt idx="41">
                  <c:v>25510.203000000001</c:v>
                </c:pt>
                <c:pt idx="42">
                  <c:v>25510.632000000001</c:v>
                </c:pt>
                <c:pt idx="43">
                  <c:v>25511.205000000002</c:v>
                </c:pt>
                <c:pt idx="44">
                  <c:v>25511.633999999998</c:v>
                </c:pt>
                <c:pt idx="45">
                  <c:v>25512.063999999998</c:v>
                </c:pt>
                <c:pt idx="46">
                  <c:v>25512.636999999999</c:v>
                </c:pt>
                <c:pt idx="47">
                  <c:v>25513.065999999999</c:v>
                </c:pt>
                <c:pt idx="48">
                  <c:v>25513.495999999999</c:v>
                </c:pt>
                <c:pt idx="49">
                  <c:v>25514.069</c:v>
                </c:pt>
                <c:pt idx="50">
                  <c:v>25514.499</c:v>
                </c:pt>
                <c:pt idx="51">
                  <c:v>25514.928</c:v>
                </c:pt>
                <c:pt idx="52">
                  <c:v>25515.501</c:v>
                </c:pt>
                <c:pt idx="53">
                  <c:v>25515.931</c:v>
                </c:pt>
                <c:pt idx="54">
                  <c:v>25516.361000000001</c:v>
                </c:pt>
                <c:pt idx="55">
                  <c:v>25516.934000000001</c:v>
                </c:pt>
                <c:pt idx="56">
                  <c:v>25517.507000000001</c:v>
                </c:pt>
                <c:pt idx="57">
                  <c:v>25518.080000000002</c:v>
                </c:pt>
                <c:pt idx="58">
                  <c:v>25518.51</c:v>
                </c:pt>
                <c:pt idx="59">
                  <c:v>25518.94</c:v>
                </c:pt>
                <c:pt idx="60">
                  <c:v>25519.512999999999</c:v>
                </c:pt>
                <c:pt idx="61">
                  <c:v>25519.942999999999</c:v>
                </c:pt>
                <c:pt idx="62">
                  <c:v>25520.371999999999</c:v>
                </c:pt>
                <c:pt idx="63">
                  <c:v>25520.946</c:v>
                </c:pt>
                <c:pt idx="64">
                  <c:v>25521.376</c:v>
                </c:pt>
                <c:pt idx="65">
                  <c:v>25521.805</c:v>
                </c:pt>
                <c:pt idx="66">
                  <c:v>25522.235000000001</c:v>
                </c:pt>
                <c:pt idx="67">
                  <c:v>25522.809000000001</c:v>
                </c:pt>
                <c:pt idx="68">
                  <c:v>25523.382000000001</c:v>
                </c:pt>
                <c:pt idx="69">
                  <c:v>25523.812000000002</c:v>
                </c:pt>
                <c:pt idx="70">
                  <c:v>25524.241999999998</c:v>
                </c:pt>
                <c:pt idx="71">
                  <c:v>25524.671999999999</c:v>
                </c:pt>
                <c:pt idx="72">
                  <c:v>25525.244999999999</c:v>
                </c:pt>
                <c:pt idx="73">
                  <c:v>25525.674999999999</c:v>
                </c:pt>
                <c:pt idx="74">
                  <c:v>25526.105</c:v>
                </c:pt>
                <c:pt idx="75">
                  <c:v>25526.679</c:v>
                </c:pt>
                <c:pt idx="76">
                  <c:v>25527.252</c:v>
                </c:pt>
                <c:pt idx="77">
                  <c:v>25527.683000000001</c:v>
                </c:pt>
                <c:pt idx="78">
                  <c:v>25528.113000000001</c:v>
                </c:pt>
                <c:pt idx="79">
                  <c:v>25528.686000000002</c:v>
                </c:pt>
                <c:pt idx="80">
                  <c:v>25529.26</c:v>
                </c:pt>
                <c:pt idx="81">
                  <c:v>25529.69</c:v>
                </c:pt>
                <c:pt idx="82">
                  <c:v>25530.12</c:v>
                </c:pt>
                <c:pt idx="83">
                  <c:v>25530.55</c:v>
                </c:pt>
                <c:pt idx="84">
                  <c:v>25530.981</c:v>
                </c:pt>
                <c:pt idx="85">
                  <c:v>25531.554</c:v>
                </c:pt>
                <c:pt idx="86">
                  <c:v>25531.985000000001</c:v>
                </c:pt>
                <c:pt idx="87">
                  <c:v>25532.558000000001</c:v>
                </c:pt>
                <c:pt idx="88">
                  <c:v>25533.132000000001</c:v>
                </c:pt>
                <c:pt idx="89">
                  <c:v>25533.562000000002</c:v>
                </c:pt>
                <c:pt idx="90">
                  <c:v>25533.992999999999</c:v>
                </c:pt>
                <c:pt idx="91">
                  <c:v>25534.422999999999</c:v>
                </c:pt>
                <c:pt idx="92">
                  <c:v>25534.996999999999</c:v>
                </c:pt>
                <c:pt idx="93">
                  <c:v>25535.571</c:v>
                </c:pt>
                <c:pt idx="94">
                  <c:v>25536.001</c:v>
                </c:pt>
                <c:pt idx="95">
                  <c:v>25536.432000000001</c:v>
                </c:pt>
                <c:pt idx="96">
                  <c:v>25537.005000000001</c:v>
                </c:pt>
                <c:pt idx="97">
                  <c:v>25537.579000000002</c:v>
                </c:pt>
                <c:pt idx="98">
                  <c:v>25538.01</c:v>
                </c:pt>
                <c:pt idx="99">
                  <c:v>25538.44</c:v>
                </c:pt>
                <c:pt idx="100">
                  <c:v>25538.870999999999</c:v>
                </c:pt>
                <c:pt idx="101">
                  <c:v>25539.300999999999</c:v>
                </c:pt>
                <c:pt idx="102">
                  <c:v>25539.875</c:v>
                </c:pt>
                <c:pt idx="103">
                  <c:v>25540.449000000001</c:v>
                </c:pt>
                <c:pt idx="104">
                  <c:v>25540.880000000001</c:v>
                </c:pt>
                <c:pt idx="105">
                  <c:v>25541.311000000002</c:v>
                </c:pt>
                <c:pt idx="106">
                  <c:v>25541.884999999998</c:v>
                </c:pt>
                <c:pt idx="107">
                  <c:v>25542.314999999999</c:v>
                </c:pt>
                <c:pt idx="108">
                  <c:v>25542.745999999999</c:v>
                </c:pt>
                <c:pt idx="109">
                  <c:v>25543.32</c:v>
                </c:pt>
                <c:pt idx="110">
                  <c:v>25543.751</c:v>
                </c:pt>
                <c:pt idx="111">
                  <c:v>25544.182000000001</c:v>
                </c:pt>
                <c:pt idx="112">
                  <c:v>25544.756000000001</c:v>
                </c:pt>
                <c:pt idx="113">
                  <c:v>25545.33</c:v>
                </c:pt>
                <c:pt idx="114">
                  <c:v>25545.760999999999</c:v>
                </c:pt>
                <c:pt idx="115">
                  <c:v>25546.191999999999</c:v>
                </c:pt>
                <c:pt idx="116">
                  <c:v>25546.766</c:v>
                </c:pt>
                <c:pt idx="117">
                  <c:v>25547.197</c:v>
                </c:pt>
                <c:pt idx="118">
                  <c:v>25547.771000000001</c:v>
                </c:pt>
                <c:pt idx="119">
                  <c:v>25548.346000000001</c:v>
                </c:pt>
                <c:pt idx="120">
                  <c:v>25548.776000000002</c:v>
                </c:pt>
                <c:pt idx="121">
                  <c:v>25549.206999999999</c:v>
                </c:pt>
                <c:pt idx="122">
                  <c:v>25549.637999999999</c:v>
                </c:pt>
                <c:pt idx="123">
                  <c:v>25550.213</c:v>
                </c:pt>
                <c:pt idx="124">
                  <c:v>25550.644</c:v>
                </c:pt>
                <c:pt idx="125">
                  <c:v>25551.074000000001</c:v>
                </c:pt>
                <c:pt idx="126">
                  <c:v>25551.505000000001</c:v>
                </c:pt>
                <c:pt idx="127">
                  <c:v>25552.080000000002</c:v>
                </c:pt>
                <c:pt idx="128">
                  <c:v>25552.654999999999</c:v>
                </c:pt>
                <c:pt idx="129">
                  <c:v>25553.085999999999</c:v>
                </c:pt>
                <c:pt idx="130">
                  <c:v>25553.66</c:v>
                </c:pt>
                <c:pt idx="131">
                  <c:v>25554.091</c:v>
                </c:pt>
                <c:pt idx="132">
                  <c:v>25554.522000000001</c:v>
                </c:pt>
                <c:pt idx="133">
                  <c:v>25554.953000000001</c:v>
                </c:pt>
                <c:pt idx="134">
                  <c:v>25555.383999999998</c:v>
                </c:pt>
                <c:pt idx="135">
                  <c:v>25555.958999999999</c:v>
                </c:pt>
                <c:pt idx="136">
                  <c:v>25556.534</c:v>
                </c:pt>
                <c:pt idx="137">
                  <c:v>25556.965</c:v>
                </c:pt>
                <c:pt idx="138">
                  <c:v>25557.396000000001</c:v>
                </c:pt>
                <c:pt idx="139">
                  <c:v>25557.971000000001</c:v>
                </c:pt>
                <c:pt idx="140">
                  <c:v>25558.401999999998</c:v>
                </c:pt>
                <c:pt idx="141">
                  <c:v>25558.832999999999</c:v>
                </c:pt>
                <c:pt idx="142">
                  <c:v>25559.407999999999</c:v>
                </c:pt>
                <c:pt idx="143">
                  <c:v>25559.84</c:v>
                </c:pt>
                <c:pt idx="144">
                  <c:v>25560.415000000001</c:v>
                </c:pt>
                <c:pt idx="145">
                  <c:v>25560.99</c:v>
                </c:pt>
                <c:pt idx="146">
                  <c:v>25561.420999999998</c:v>
                </c:pt>
                <c:pt idx="147">
                  <c:v>25561.851999999999</c:v>
                </c:pt>
                <c:pt idx="148">
                  <c:v>25562.282999999999</c:v>
                </c:pt>
                <c:pt idx="149">
                  <c:v>25562.858</c:v>
                </c:pt>
                <c:pt idx="150">
                  <c:v>25563.434000000001</c:v>
                </c:pt>
                <c:pt idx="151">
                  <c:v>25563.865000000002</c:v>
                </c:pt>
                <c:pt idx="152">
                  <c:v>25564.295999999998</c:v>
                </c:pt>
                <c:pt idx="153">
                  <c:v>25564.870999999999</c:v>
                </c:pt>
                <c:pt idx="154">
                  <c:v>25565.303</c:v>
                </c:pt>
                <c:pt idx="155">
                  <c:v>25565.734</c:v>
                </c:pt>
                <c:pt idx="156">
                  <c:v>25566.309000000001</c:v>
                </c:pt>
                <c:pt idx="157">
                  <c:v>25566.741000000002</c:v>
                </c:pt>
                <c:pt idx="158">
                  <c:v>25567.171999999999</c:v>
                </c:pt>
                <c:pt idx="159">
                  <c:v>25567.748</c:v>
                </c:pt>
                <c:pt idx="160">
                  <c:v>25568.323</c:v>
                </c:pt>
                <c:pt idx="161">
                  <c:v>25568.755000000001</c:v>
                </c:pt>
                <c:pt idx="162">
                  <c:v>25569.186000000002</c:v>
                </c:pt>
                <c:pt idx="163">
                  <c:v>25569.760999999999</c:v>
                </c:pt>
                <c:pt idx="164">
                  <c:v>25570.192999999999</c:v>
                </c:pt>
                <c:pt idx="165">
                  <c:v>25570.625</c:v>
                </c:pt>
                <c:pt idx="166">
                  <c:v>25571.200000000001</c:v>
                </c:pt>
                <c:pt idx="167">
                  <c:v>25571.632000000001</c:v>
                </c:pt>
                <c:pt idx="168">
                  <c:v>25572.062999999998</c:v>
                </c:pt>
                <c:pt idx="169">
                  <c:v>25572.638999999999</c:v>
                </c:pt>
                <c:pt idx="170">
                  <c:v>25573.214</c:v>
                </c:pt>
                <c:pt idx="171">
                  <c:v>25573.646000000001</c:v>
                </c:pt>
                <c:pt idx="172">
                  <c:v>25574.078000000001</c:v>
                </c:pt>
                <c:pt idx="173">
                  <c:v>25574.652999999998</c:v>
                </c:pt>
                <c:pt idx="174">
                  <c:v>25575.084999999999</c:v>
                </c:pt>
                <c:pt idx="175">
                  <c:v>25575.517</c:v>
                </c:pt>
                <c:pt idx="176">
                  <c:v>25576.092000000001</c:v>
                </c:pt>
                <c:pt idx="177">
                  <c:v>25576.524000000001</c:v>
                </c:pt>
                <c:pt idx="178">
                  <c:v>25576.955999999998</c:v>
                </c:pt>
                <c:pt idx="179">
                  <c:v>25577.531999999999</c:v>
                </c:pt>
                <c:pt idx="180">
                  <c:v>25578.108</c:v>
                </c:pt>
                <c:pt idx="181">
                  <c:v>25578.539000000001</c:v>
                </c:pt>
                <c:pt idx="182">
                  <c:v>25578.971000000001</c:v>
                </c:pt>
                <c:pt idx="183">
                  <c:v>25579.546999999999</c:v>
                </c:pt>
                <c:pt idx="184">
                  <c:v>25579.978999999999</c:v>
                </c:pt>
                <c:pt idx="185">
                  <c:v>25580.411</c:v>
                </c:pt>
                <c:pt idx="186">
                  <c:v>25580.987000000001</c:v>
                </c:pt>
                <c:pt idx="187">
                  <c:v>25581.419000000002</c:v>
                </c:pt>
                <c:pt idx="188">
                  <c:v>25581.850999999999</c:v>
                </c:pt>
                <c:pt idx="189">
                  <c:v>25582.427</c:v>
                </c:pt>
                <c:pt idx="190">
                  <c:v>25582.859</c:v>
                </c:pt>
                <c:pt idx="191">
                  <c:v>25583.291000000001</c:v>
                </c:pt>
                <c:pt idx="192">
                  <c:v>25583.866999999998</c:v>
                </c:pt>
                <c:pt idx="193">
                  <c:v>25584.442999999999</c:v>
                </c:pt>
                <c:pt idx="194">
                  <c:v>25584.875</c:v>
                </c:pt>
                <c:pt idx="195">
                  <c:v>25585.307000000001</c:v>
                </c:pt>
                <c:pt idx="196">
                  <c:v>25585.883000000002</c:v>
                </c:pt>
                <c:pt idx="197">
                  <c:v>25586.458999999999</c:v>
                </c:pt>
                <c:pt idx="198">
                  <c:v>25586.891</c:v>
                </c:pt>
                <c:pt idx="199">
                  <c:v>25587.323</c:v>
                </c:pt>
                <c:pt idx="200">
                  <c:v>25587.9</c:v>
                </c:pt>
                <c:pt idx="201">
                  <c:v>25588.331999999999</c:v>
                </c:pt>
                <c:pt idx="202">
                  <c:v>25588.763999999999</c:v>
                </c:pt>
                <c:pt idx="203">
                  <c:v>25589.34</c:v>
                </c:pt>
                <c:pt idx="204">
                  <c:v>25589.772000000001</c:v>
                </c:pt>
                <c:pt idx="205">
                  <c:v>25590.205000000002</c:v>
                </c:pt>
                <c:pt idx="206">
                  <c:v>25590.780999999999</c:v>
                </c:pt>
                <c:pt idx="207">
                  <c:v>25591.357</c:v>
                </c:pt>
                <c:pt idx="208">
                  <c:v>25591.79</c:v>
                </c:pt>
                <c:pt idx="209">
                  <c:v>25592.222000000002</c:v>
                </c:pt>
                <c:pt idx="210">
                  <c:v>25592.797999999999</c:v>
                </c:pt>
                <c:pt idx="211">
                  <c:v>25593.231</c:v>
                </c:pt>
                <c:pt idx="212">
                  <c:v>25593.663</c:v>
                </c:pt>
                <c:pt idx="213">
                  <c:v>25594.240000000002</c:v>
                </c:pt>
                <c:pt idx="214">
                  <c:v>25594.815999999999</c:v>
                </c:pt>
                <c:pt idx="215">
                  <c:v>25595.249</c:v>
                </c:pt>
                <c:pt idx="216">
                  <c:v>25595.681</c:v>
                </c:pt>
                <c:pt idx="217">
                  <c:v>25596.258000000002</c:v>
                </c:pt>
                <c:pt idx="218">
                  <c:v>25596.69</c:v>
                </c:pt>
                <c:pt idx="219">
                  <c:v>25597.123</c:v>
                </c:pt>
                <c:pt idx="220">
                  <c:v>25597.699000000001</c:v>
                </c:pt>
                <c:pt idx="221">
                  <c:v>25598.132000000001</c:v>
                </c:pt>
                <c:pt idx="222">
                  <c:v>25598.563999999998</c:v>
                </c:pt>
                <c:pt idx="223">
                  <c:v>25598.996999999999</c:v>
                </c:pt>
                <c:pt idx="224">
                  <c:v>25599.573</c:v>
                </c:pt>
                <c:pt idx="225">
                  <c:v>25600.15</c:v>
                </c:pt>
                <c:pt idx="226">
                  <c:v>25600.582999999999</c:v>
                </c:pt>
                <c:pt idx="227">
                  <c:v>25601.014999999999</c:v>
                </c:pt>
                <c:pt idx="228">
                  <c:v>25601.448</c:v>
                </c:pt>
                <c:pt idx="229">
                  <c:v>25602.025000000001</c:v>
                </c:pt>
                <c:pt idx="230">
                  <c:v>25602.601999999999</c:v>
                </c:pt>
                <c:pt idx="231">
                  <c:v>25603.034</c:v>
                </c:pt>
                <c:pt idx="232">
                  <c:v>25603.467000000001</c:v>
                </c:pt>
                <c:pt idx="233">
                  <c:v>25604.044000000002</c:v>
                </c:pt>
                <c:pt idx="234">
                  <c:v>25604.476999999999</c:v>
                </c:pt>
                <c:pt idx="235">
                  <c:v>25604.91</c:v>
                </c:pt>
                <c:pt idx="236">
                  <c:v>25605.487000000001</c:v>
                </c:pt>
                <c:pt idx="237">
                  <c:v>25605.919000000002</c:v>
                </c:pt>
                <c:pt idx="238">
                  <c:v>25606.351999999999</c:v>
                </c:pt>
                <c:pt idx="239">
                  <c:v>25606.929</c:v>
                </c:pt>
                <c:pt idx="240">
                  <c:v>25607.506000000001</c:v>
                </c:pt>
                <c:pt idx="241">
                  <c:v>25607.938999999998</c:v>
                </c:pt>
                <c:pt idx="242">
                  <c:v>25608.371999999999</c:v>
                </c:pt>
                <c:pt idx="243">
                  <c:v>25608.949000000001</c:v>
                </c:pt>
                <c:pt idx="244">
                  <c:v>25609.382000000001</c:v>
                </c:pt>
                <c:pt idx="245">
                  <c:v>25609.814999999999</c:v>
                </c:pt>
                <c:pt idx="246">
                  <c:v>25610.392</c:v>
                </c:pt>
                <c:pt idx="247">
                  <c:v>25610.825000000001</c:v>
                </c:pt>
                <c:pt idx="248">
                  <c:v>25611.258000000002</c:v>
                </c:pt>
                <c:pt idx="249">
                  <c:v>25611.834999999999</c:v>
                </c:pt>
                <c:pt idx="250">
                  <c:v>25612.413</c:v>
                </c:pt>
                <c:pt idx="251">
                  <c:v>25612.846000000001</c:v>
                </c:pt>
                <c:pt idx="252">
                  <c:v>25613.278999999999</c:v>
                </c:pt>
                <c:pt idx="253">
                  <c:v>25613.856</c:v>
                </c:pt>
                <c:pt idx="254">
                  <c:v>25614.289000000001</c:v>
                </c:pt>
              </c:numCache>
            </c:numRef>
          </c:xVal>
          <c:yVal>
            <c:numRef>
              <c:f>marked!$C$406:$C$660</c:f>
              <c:numCache>
                <c:formatCode>0.00E+00</c:formatCode>
                <c:ptCount val="255"/>
                <c:pt idx="0">
                  <c:v>3.6068120000000002E-2</c:v>
                </c:pt>
                <c:pt idx="1">
                  <c:v>3.7192827999999997E-2</c:v>
                </c:pt>
                <c:pt idx="2">
                  <c:v>3.7994632E-2</c:v>
                </c:pt>
                <c:pt idx="3">
                  <c:v>3.9117232000000002E-2</c:v>
                </c:pt>
                <c:pt idx="4">
                  <c:v>4.0278092000000001E-2</c:v>
                </c:pt>
                <c:pt idx="5">
                  <c:v>4.1693649999999999E-2</c:v>
                </c:pt>
                <c:pt idx="6">
                  <c:v>4.3523530999999997E-2</c:v>
                </c:pt>
                <c:pt idx="7">
                  <c:v>4.4894009999999998E-2</c:v>
                </c:pt>
                <c:pt idx="8">
                  <c:v>4.6268293000000002E-2</c:v>
                </c:pt>
                <c:pt idx="9">
                  <c:v>4.8004094999999997E-2</c:v>
                </c:pt>
                <c:pt idx="10">
                  <c:v>4.9998385999999999E-2</c:v>
                </c:pt>
                <c:pt idx="11">
                  <c:v>5.1743863000000001E-2</c:v>
                </c:pt>
                <c:pt idx="12">
                  <c:v>5.3521001999999998E-2</c:v>
                </c:pt>
                <c:pt idx="13">
                  <c:v>5.5989709999999998E-2</c:v>
                </c:pt>
                <c:pt idx="14">
                  <c:v>5.8376978000000003E-2</c:v>
                </c:pt>
                <c:pt idx="15">
                  <c:v>6.0590090999999999E-2</c:v>
                </c:pt>
                <c:pt idx="16">
                  <c:v>6.2227460999999998E-2</c:v>
                </c:pt>
                <c:pt idx="17">
                  <c:v>6.4656262000000006E-2</c:v>
                </c:pt>
                <c:pt idx="18">
                  <c:v>6.7820105000000006E-2</c:v>
                </c:pt>
                <c:pt idx="19">
                  <c:v>7.1535524000000003E-2</c:v>
                </c:pt>
                <c:pt idx="20">
                  <c:v>7.5823921000000002E-2</c:v>
                </c:pt>
                <c:pt idx="21">
                  <c:v>7.9573962999999998E-2</c:v>
                </c:pt>
                <c:pt idx="22">
                  <c:v>8.2240804000000001E-2</c:v>
                </c:pt>
                <c:pt idx="23">
                  <c:v>8.5410357000000006E-2</c:v>
                </c:pt>
                <c:pt idx="24">
                  <c:v>9.1225390000000003E-2</c:v>
                </c:pt>
                <c:pt idx="25">
                  <c:v>9.5969312000000001E-2</c:v>
                </c:pt>
                <c:pt idx="26" formatCode="General">
                  <c:v>0.10025231</c:v>
                </c:pt>
                <c:pt idx="27" formatCode="General">
                  <c:v>0.10667496999999999</c:v>
                </c:pt>
                <c:pt idx="28" formatCode="General">
                  <c:v>0.11273886</c:v>
                </c:pt>
                <c:pt idx="29" formatCode="General">
                  <c:v>0.11930549</c:v>
                </c:pt>
                <c:pt idx="30" formatCode="General">
                  <c:v>0.12577165000000001</c:v>
                </c:pt>
                <c:pt idx="31" formatCode="General">
                  <c:v>0.13393844999999999</c:v>
                </c:pt>
                <c:pt idx="32" formatCode="General">
                  <c:v>0.14187021999999999</c:v>
                </c:pt>
                <c:pt idx="33" formatCode="General">
                  <c:v>0.15324576000000001</c:v>
                </c:pt>
                <c:pt idx="34" formatCode="General">
                  <c:v>0.16444349</c:v>
                </c:pt>
                <c:pt idx="35" formatCode="General">
                  <c:v>0.1771596</c:v>
                </c:pt>
                <c:pt idx="36" formatCode="General">
                  <c:v>0.19088508000000001</c:v>
                </c:pt>
                <c:pt idx="37" formatCode="General">
                  <c:v>0.20373931000000001</c:v>
                </c:pt>
                <c:pt idx="38" formatCode="General">
                  <c:v>0.22293883</c:v>
                </c:pt>
                <c:pt idx="39" formatCode="General">
                  <c:v>0.24573597999999999</c:v>
                </c:pt>
                <c:pt idx="40" formatCode="General">
                  <c:v>0.26824745999999999</c:v>
                </c:pt>
                <c:pt idx="41" formatCode="General">
                  <c:v>0.28802633</c:v>
                </c:pt>
                <c:pt idx="42" formatCode="General">
                  <c:v>0.30885277999999999</c:v>
                </c:pt>
                <c:pt idx="43" formatCode="General">
                  <c:v>0.34318693</c:v>
                </c:pt>
                <c:pt idx="44" formatCode="General">
                  <c:v>0.36792838999999999</c:v>
                </c:pt>
                <c:pt idx="45" formatCode="General">
                  <c:v>0.39077315000000001</c:v>
                </c:pt>
                <c:pt idx="46" formatCode="General">
                  <c:v>0.42890767000000002</c:v>
                </c:pt>
                <c:pt idx="47" formatCode="General">
                  <c:v>0.46598230000000002</c:v>
                </c:pt>
                <c:pt idx="48" formatCode="General">
                  <c:v>0.50751937000000003</c:v>
                </c:pt>
                <c:pt idx="49" formatCode="General">
                  <c:v>0.54608237999999998</c:v>
                </c:pt>
                <c:pt idx="50" formatCode="General">
                  <c:v>0.57166466999999999</c:v>
                </c:pt>
                <c:pt idx="51" formatCode="General">
                  <c:v>0.60499901</c:v>
                </c:pt>
                <c:pt idx="52" formatCode="General">
                  <c:v>0.64337527999999999</c:v>
                </c:pt>
                <c:pt idx="53" formatCode="General">
                  <c:v>0.6774308</c:v>
                </c:pt>
                <c:pt idx="54" formatCode="General">
                  <c:v>0.71159673000000001</c:v>
                </c:pt>
                <c:pt idx="55" formatCode="General">
                  <c:v>0.74509415999999995</c:v>
                </c:pt>
                <c:pt idx="56" formatCode="General">
                  <c:v>0.76844562999999999</c:v>
                </c:pt>
                <c:pt idx="57" formatCode="General">
                  <c:v>0.79786904000000003</c:v>
                </c:pt>
                <c:pt idx="58" formatCode="General">
                  <c:v>0.82229724000000004</c:v>
                </c:pt>
                <c:pt idx="59" formatCode="General">
                  <c:v>0.83962170999999997</c:v>
                </c:pt>
                <c:pt idx="60" formatCode="General">
                  <c:v>0.85907487000000005</c:v>
                </c:pt>
                <c:pt idx="61" formatCode="General">
                  <c:v>0.87656624999999999</c:v>
                </c:pt>
                <c:pt idx="62" formatCode="General">
                  <c:v>0.88742209000000005</c:v>
                </c:pt>
                <c:pt idx="63" formatCode="General">
                  <c:v>0.89801551000000002</c:v>
                </c:pt>
                <c:pt idx="64" formatCode="General">
                  <c:v>0.90725940000000005</c:v>
                </c:pt>
                <c:pt idx="65" formatCode="General">
                  <c:v>0.91305062999999997</c:v>
                </c:pt>
                <c:pt idx="66" formatCode="General">
                  <c:v>0.91684222000000004</c:v>
                </c:pt>
                <c:pt idx="67" formatCode="General">
                  <c:v>0.92178059000000001</c:v>
                </c:pt>
                <c:pt idx="68" formatCode="General">
                  <c:v>0.92574250000000002</c:v>
                </c:pt>
                <c:pt idx="69" formatCode="General">
                  <c:v>0.92804671000000005</c:v>
                </c:pt>
                <c:pt idx="70" formatCode="General">
                  <c:v>0.93107498</c:v>
                </c:pt>
                <c:pt idx="71" formatCode="General">
                  <c:v>0.93295050000000002</c:v>
                </c:pt>
                <c:pt idx="72" formatCode="General">
                  <c:v>0.93335765999999998</c:v>
                </c:pt>
                <c:pt idx="73" formatCode="General">
                  <c:v>0.93291679999999999</c:v>
                </c:pt>
                <c:pt idx="74" formatCode="General">
                  <c:v>0.93330195999999999</c:v>
                </c:pt>
                <c:pt idx="75" formatCode="General">
                  <c:v>0.93363945000000004</c:v>
                </c:pt>
                <c:pt idx="76" formatCode="General">
                  <c:v>0.93445339999999999</c:v>
                </c:pt>
                <c:pt idx="77" formatCode="General">
                  <c:v>0.93532439999999994</c:v>
                </c:pt>
                <c:pt idx="78" formatCode="General">
                  <c:v>0.93564513999999999</c:v>
                </c:pt>
                <c:pt idx="79" formatCode="General">
                  <c:v>0.93555200999999999</c:v>
                </c:pt>
                <c:pt idx="80" formatCode="General">
                  <c:v>0.93583574999999997</c:v>
                </c:pt>
                <c:pt idx="81" formatCode="General">
                  <c:v>0.93591833000000002</c:v>
                </c:pt>
                <c:pt idx="82" formatCode="General">
                  <c:v>0.93570213000000002</c:v>
                </c:pt>
                <c:pt idx="83" formatCode="General">
                  <c:v>0.93580485000000002</c:v>
                </c:pt>
                <c:pt idx="84" formatCode="General">
                  <c:v>0.93742707999999997</c:v>
                </c:pt>
                <c:pt idx="85" formatCode="General">
                  <c:v>0.93806575999999997</c:v>
                </c:pt>
                <c:pt idx="86" formatCode="General">
                  <c:v>0.93747150999999995</c:v>
                </c:pt>
                <c:pt idx="87" formatCode="General">
                  <c:v>0.93790976999999998</c:v>
                </c:pt>
                <c:pt idx="88" formatCode="General">
                  <c:v>0.94030181999999995</c:v>
                </c:pt>
                <c:pt idx="89" formatCode="General">
                  <c:v>0.94220831000000005</c:v>
                </c:pt>
                <c:pt idx="90" formatCode="General">
                  <c:v>0.94388161999999998</c:v>
                </c:pt>
                <c:pt idx="91" formatCode="General">
                  <c:v>0.94544415000000004</c:v>
                </c:pt>
                <c:pt idx="92" formatCode="General">
                  <c:v>0.94598899000000003</c:v>
                </c:pt>
                <c:pt idx="93" formatCode="General">
                  <c:v>0.94830152999999995</c:v>
                </c:pt>
                <c:pt idx="94" formatCode="General">
                  <c:v>0.95032704999999995</c:v>
                </c:pt>
                <c:pt idx="95" formatCode="General">
                  <c:v>0.95304007000000002</c:v>
                </c:pt>
                <c:pt idx="96" formatCode="General">
                  <c:v>0.95396291</c:v>
                </c:pt>
                <c:pt idx="97" formatCode="General">
                  <c:v>0.95564002999999997</c:v>
                </c:pt>
                <c:pt idx="98" formatCode="General">
                  <c:v>0.95604003999999998</c:v>
                </c:pt>
                <c:pt idx="99" formatCode="General">
                  <c:v>0.95755528000000001</c:v>
                </c:pt>
                <c:pt idx="100" formatCode="General">
                  <c:v>0.95947585999999996</c:v>
                </c:pt>
                <c:pt idx="101" formatCode="General">
                  <c:v>0.96101943000000001</c:v>
                </c:pt>
                <c:pt idx="102" formatCode="General">
                  <c:v>0.96184323999999999</c:v>
                </c:pt>
                <c:pt idx="103" formatCode="General">
                  <c:v>0.96169433000000004</c:v>
                </c:pt>
                <c:pt idx="104" formatCode="General">
                  <c:v>0.96126935000000002</c:v>
                </c:pt>
                <c:pt idx="105" formatCode="General">
                  <c:v>0.96242583999999998</c:v>
                </c:pt>
                <c:pt idx="106" formatCode="General">
                  <c:v>0.96250829000000004</c:v>
                </c:pt>
                <c:pt idx="107" formatCode="General">
                  <c:v>0.96176415999999998</c:v>
                </c:pt>
                <c:pt idx="108" formatCode="General">
                  <c:v>0.96222783999999995</c:v>
                </c:pt>
                <c:pt idx="109" formatCode="General">
                  <c:v>0.96274939999999998</c:v>
                </c:pt>
                <c:pt idx="110" formatCode="General">
                  <c:v>0.96270317000000005</c:v>
                </c:pt>
                <c:pt idx="111" formatCode="General">
                  <c:v>0.96262692999999999</c:v>
                </c:pt>
                <c:pt idx="112" formatCode="General">
                  <c:v>0.96111566000000004</c:v>
                </c:pt>
                <c:pt idx="113" formatCode="General">
                  <c:v>0.96008868000000003</c:v>
                </c:pt>
                <c:pt idx="114" formatCode="General">
                  <c:v>0.95857214999999996</c:v>
                </c:pt>
                <c:pt idx="115" formatCode="General">
                  <c:v>0.95806413000000001</c:v>
                </c:pt>
                <c:pt idx="116" formatCode="General">
                  <c:v>0.95783631000000002</c:v>
                </c:pt>
                <c:pt idx="117" formatCode="General">
                  <c:v>0.95718267999999995</c:v>
                </c:pt>
                <c:pt idx="118" formatCode="General">
                  <c:v>0.95573244000000002</c:v>
                </c:pt>
                <c:pt idx="119" formatCode="General">
                  <c:v>0.95437437999999997</c:v>
                </c:pt>
                <c:pt idx="120" formatCode="General">
                  <c:v>0.95329584000000001</c:v>
                </c:pt>
                <c:pt idx="121" formatCode="General">
                  <c:v>0.95214882999999995</c:v>
                </c:pt>
                <c:pt idx="122" formatCode="General">
                  <c:v>0.95090607999999999</c:v>
                </c:pt>
                <c:pt idx="123" formatCode="General">
                  <c:v>0.94823279999999999</c:v>
                </c:pt>
                <c:pt idx="124" formatCode="General">
                  <c:v>0.94598338000000004</c:v>
                </c:pt>
                <c:pt idx="125" formatCode="General">
                  <c:v>0.94452309999999995</c:v>
                </c:pt>
                <c:pt idx="126" formatCode="General">
                  <c:v>0.94326056000000003</c:v>
                </c:pt>
                <c:pt idx="127" formatCode="General">
                  <c:v>0.94189000000000001</c:v>
                </c:pt>
                <c:pt idx="128" formatCode="General">
                  <c:v>0.94107395999999999</c:v>
                </c:pt>
                <c:pt idx="129" formatCode="General">
                  <c:v>0.93994666999999998</c:v>
                </c:pt>
                <c:pt idx="130" formatCode="General">
                  <c:v>0.93892469999999995</c:v>
                </c:pt>
                <c:pt idx="131" formatCode="General">
                  <c:v>0.93818785000000005</c:v>
                </c:pt>
                <c:pt idx="132" formatCode="General">
                  <c:v>0.93897436000000001</c:v>
                </c:pt>
                <c:pt idx="133" formatCode="General">
                  <c:v>0.94031682000000005</c:v>
                </c:pt>
                <c:pt idx="134" formatCode="General">
                  <c:v>0.94052800000000003</c:v>
                </c:pt>
                <c:pt idx="135" formatCode="General">
                  <c:v>0.94098884999999999</c:v>
                </c:pt>
                <c:pt idx="136" formatCode="General">
                  <c:v>0.94255785999999997</c:v>
                </c:pt>
                <c:pt idx="137" formatCode="General">
                  <c:v>0.94433137</c:v>
                </c:pt>
                <c:pt idx="138" formatCode="General">
                  <c:v>0.94596685000000003</c:v>
                </c:pt>
                <c:pt idx="139" formatCode="General">
                  <c:v>0.94760078000000003</c:v>
                </c:pt>
                <c:pt idx="140" formatCode="General">
                  <c:v>0.94856693000000003</c:v>
                </c:pt>
                <c:pt idx="141" formatCode="General">
                  <c:v>0.94957596</c:v>
                </c:pt>
                <c:pt idx="142" formatCode="General">
                  <c:v>0.95231684000000005</c:v>
                </c:pt>
                <c:pt idx="143" formatCode="General">
                  <c:v>0.95430945</c:v>
                </c:pt>
                <c:pt idx="144" formatCode="General">
                  <c:v>0.95660681999999997</c:v>
                </c:pt>
                <c:pt idx="145" formatCode="General">
                  <c:v>0.95852298999999996</c:v>
                </c:pt>
                <c:pt idx="146" formatCode="General">
                  <c:v>0.95962164999999999</c:v>
                </c:pt>
                <c:pt idx="147" formatCode="General">
                  <c:v>0.96329545999999999</c:v>
                </c:pt>
                <c:pt idx="148" formatCode="General">
                  <c:v>0.96663184999999996</c:v>
                </c:pt>
                <c:pt idx="149" formatCode="General">
                  <c:v>0.97082062000000002</c:v>
                </c:pt>
                <c:pt idx="150" formatCode="General">
                  <c:v>0.97235033000000004</c:v>
                </c:pt>
                <c:pt idx="151" formatCode="General">
                  <c:v>0.97399519999999995</c:v>
                </c:pt>
                <c:pt idx="152" formatCode="General">
                  <c:v>0.97514118999999999</c:v>
                </c:pt>
                <c:pt idx="153" formatCode="General">
                  <c:v>0.97762305999999999</c:v>
                </c:pt>
                <c:pt idx="154" formatCode="General">
                  <c:v>0.98084245999999997</c:v>
                </c:pt>
                <c:pt idx="155" formatCode="General">
                  <c:v>0.98419831000000002</c:v>
                </c:pt>
                <c:pt idx="156" formatCode="General">
                  <c:v>0.98723633</c:v>
                </c:pt>
                <c:pt idx="157" formatCode="General">
                  <c:v>0.98889556000000001</c:v>
                </c:pt>
                <c:pt idx="158" formatCode="General">
                  <c:v>0.98941871999999997</c:v>
                </c:pt>
                <c:pt idx="159" formatCode="General">
                  <c:v>0.99062298000000004</c:v>
                </c:pt>
                <c:pt idx="160" formatCode="General">
                  <c:v>0.99259664999999997</c:v>
                </c:pt>
                <c:pt idx="161" formatCode="General">
                  <c:v>0.99446948999999996</c:v>
                </c:pt>
                <c:pt idx="162" formatCode="General">
                  <c:v>0.99595686999999999</c:v>
                </c:pt>
                <c:pt idx="163" formatCode="General">
                  <c:v>0.99799338000000004</c:v>
                </c:pt>
                <c:pt idx="164" formatCode="General">
                  <c:v>0.99857317999999995</c:v>
                </c:pt>
                <c:pt idx="165" formatCode="General">
                  <c:v>0.99904110999999995</c:v>
                </c:pt>
                <c:pt idx="166" formatCode="General">
                  <c:v>0.99882643999999998</c:v>
                </c:pt>
                <c:pt idx="167" formatCode="General">
                  <c:v>0.99847178999999997</c:v>
                </c:pt>
                <c:pt idx="168" formatCode="General">
                  <c:v>0.99985135000000003</c:v>
                </c:pt>
                <c:pt idx="169" formatCode="General">
                  <c:v>1.0004598</c:v>
                </c:pt>
                <c:pt idx="170" formatCode="General">
                  <c:v>1.0004267</c:v>
                </c:pt>
                <c:pt idx="171" formatCode="General">
                  <c:v>1.0009205000000001</c:v>
                </c:pt>
                <c:pt idx="172" formatCode="General">
                  <c:v>1.0017815000000001</c:v>
                </c:pt>
                <c:pt idx="173" formatCode="General">
                  <c:v>1.0024263</c:v>
                </c:pt>
                <c:pt idx="174" formatCode="General">
                  <c:v>1.0008832999999999</c:v>
                </c:pt>
                <c:pt idx="175" formatCode="General">
                  <c:v>0.99918699</c:v>
                </c:pt>
                <c:pt idx="176" formatCode="General">
                  <c:v>0.99862715000000002</c:v>
                </c:pt>
                <c:pt idx="177" formatCode="General">
                  <c:v>0.99966206000000002</c:v>
                </c:pt>
                <c:pt idx="178" formatCode="General">
                  <c:v>1.0003852</c:v>
                </c:pt>
                <c:pt idx="179" formatCode="General">
                  <c:v>1.0006550999999999</c:v>
                </c:pt>
                <c:pt idx="180" formatCode="General">
                  <c:v>0.99966765000000002</c:v>
                </c:pt>
                <c:pt idx="181" formatCode="General">
                  <c:v>0.99816775000000002</c:v>
                </c:pt>
                <c:pt idx="182" formatCode="General">
                  <c:v>0.99762490000000004</c:v>
                </c:pt>
                <c:pt idx="183" formatCode="General">
                  <c:v>0.99617297000000005</c:v>
                </c:pt>
                <c:pt idx="184" formatCode="General">
                  <c:v>0.99641683999999997</c:v>
                </c:pt>
                <c:pt idx="185" formatCode="General">
                  <c:v>0.99562384000000004</c:v>
                </c:pt>
                <c:pt idx="186" formatCode="General">
                  <c:v>0.99472327000000005</c:v>
                </c:pt>
                <c:pt idx="187" formatCode="General">
                  <c:v>0.99402853999999996</c:v>
                </c:pt>
                <c:pt idx="188" formatCode="General">
                  <c:v>0.99370773000000001</c:v>
                </c:pt>
                <c:pt idx="189" formatCode="General">
                  <c:v>0.99146785999999998</c:v>
                </c:pt>
                <c:pt idx="190" formatCode="General">
                  <c:v>0.99058882000000004</c:v>
                </c:pt>
                <c:pt idx="191" formatCode="General">
                  <c:v>0.98940187000000002</c:v>
                </c:pt>
                <c:pt idx="192" formatCode="General">
                  <c:v>0.98824714999999996</c:v>
                </c:pt>
                <c:pt idx="193" formatCode="General">
                  <c:v>0.98747474999999996</c:v>
                </c:pt>
                <c:pt idx="194" formatCode="General">
                  <c:v>0.98702867999999999</c:v>
                </c:pt>
                <c:pt idx="195" formatCode="General">
                  <c:v>0.98615573000000001</c:v>
                </c:pt>
                <c:pt idx="196" formatCode="General">
                  <c:v>0.98518450999999996</c:v>
                </c:pt>
                <c:pt idx="197" formatCode="General">
                  <c:v>0.98345106999999998</c:v>
                </c:pt>
                <c:pt idx="198" formatCode="General">
                  <c:v>0.98242240999999997</c:v>
                </c:pt>
                <c:pt idx="199" formatCode="General">
                  <c:v>0.98158091000000003</c:v>
                </c:pt>
                <c:pt idx="200" formatCode="General">
                  <c:v>0.98004648999999999</c:v>
                </c:pt>
                <c:pt idx="201" formatCode="General">
                  <c:v>0.98006451000000006</c:v>
                </c:pt>
                <c:pt idx="202" formatCode="General">
                  <c:v>0.97927341999999995</c:v>
                </c:pt>
                <c:pt idx="203" formatCode="General">
                  <c:v>0.97797226000000004</c:v>
                </c:pt>
                <c:pt idx="204" formatCode="General">
                  <c:v>0.97778827000000001</c:v>
                </c:pt>
                <c:pt idx="205" formatCode="General">
                  <c:v>0.97763608999999996</c:v>
                </c:pt>
                <c:pt idx="206" formatCode="General">
                  <c:v>0.97694866999999996</c:v>
                </c:pt>
                <c:pt idx="207" formatCode="General">
                  <c:v>0.97666251999999998</c:v>
                </c:pt>
                <c:pt idx="208" formatCode="General">
                  <c:v>0.97653033</c:v>
                </c:pt>
                <c:pt idx="209" formatCode="General">
                  <c:v>0.97485272000000001</c:v>
                </c:pt>
                <c:pt idx="210" formatCode="General">
                  <c:v>0.97444251999999998</c:v>
                </c:pt>
                <c:pt idx="211" formatCode="General">
                  <c:v>0.97453252999999995</c:v>
                </c:pt>
                <c:pt idx="212" formatCode="General">
                  <c:v>0.97442249999999997</c:v>
                </c:pt>
                <c:pt idx="213" formatCode="General">
                  <c:v>0.97503797999999997</c:v>
                </c:pt>
                <c:pt idx="214" formatCode="General">
                  <c:v>0.97531895000000002</c:v>
                </c:pt>
                <c:pt idx="215" formatCode="General">
                  <c:v>0.97580774000000003</c:v>
                </c:pt>
                <c:pt idx="216" formatCode="General">
                  <c:v>0.97624367000000001</c:v>
                </c:pt>
                <c:pt idx="217" formatCode="General">
                  <c:v>0.97516471999999998</c:v>
                </c:pt>
                <c:pt idx="218" formatCode="General">
                  <c:v>0.97480984000000004</c:v>
                </c:pt>
                <c:pt idx="219" formatCode="General">
                  <c:v>0.97459613</c:v>
                </c:pt>
                <c:pt idx="220" formatCode="General">
                  <c:v>0.97374561999999998</c:v>
                </c:pt>
                <c:pt idx="221" formatCode="General">
                  <c:v>0.97419232</c:v>
                </c:pt>
                <c:pt idx="222" formatCode="General">
                  <c:v>0.97483591000000003</c:v>
                </c:pt>
                <c:pt idx="223" formatCode="General">
                  <c:v>0.97535324999999995</c:v>
                </c:pt>
                <c:pt idx="224" formatCode="General">
                  <c:v>0.97638501</c:v>
                </c:pt>
                <c:pt idx="225" formatCode="General">
                  <c:v>0.97750957000000005</c:v>
                </c:pt>
                <c:pt idx="226" formatCode="General">
                  <c:v>0.97768226999999996</c:v>
                </c:pt>
                <c:pt idx="227" formatCode="General">
                  <c:v>0.97722191999999997</c:v>
                </c:pt>
                <c:pt idx="228" formatCode="General">
                  <c:v>0.97758900999999998</c:v>
                </c:pt>
                <c:pt idx="229" formatCode="General">
                  <c:v>0.97899649</c:v>
                </c:pt>
                <c:pt idx="230" formatCode="General">
                  <c:v>0.97992531000000005</c:v>
                </c:pt>
                <c:pt idx="231" formatCode="General">
                  <c:v>0.98045254000000004</c:v>
                </c:pt>
                <c:pt idx="232" formatCode="General">
                  <c:v>0.98069207999999997</c:v>
                </c:pt>
                <c:pt idx="233" formatCode="General">
                  <c:v>0.98056533999999995</c:v>
                </c:pt>
                <c:pt idx="234" formatCode="General">
                  <c:v>0.98193293999999998</c:v>
                </c:pt>
                <c:pt idx="235" formatCode="General">
                  <c:v>0.98292721000000005</c:v>
                </c:pt>
                <c:pt idx="236" formatCode="General">
                  <c:v>0.98329844</c:v>
                </c:pt>
                <c:pt idx="237" formatCode="General">
                  <c:v>0.98328819000000001</c:v>
                </c:pt>
                <c:pt idx="238" formatCode="General">
                  <c:v>0.98324487999999999</c:v>
                </c:pt>
                <c:pt idx="239" formatCode="General">
                  <c:v>0.98395480999999996</c:v>
                </c:pt>
                <c:pt idx="240" formatCode="General">
                  <c:v>0.98398271000000004</c:v>
                </c:pt>
                <c:pt idx="241" formatCode="General">
                  <c:v>0.98406073000000005</c:v>
                </c:pt>
                <c:pt idx="242" formatCode="General">
                  <c:v>0.98449549000000003</c:v>
                </c:pt>
                <c:pt idx="243" formatCode="General">
                  <c:v>0.98504205</c:v>
                </c:pt>
                <c:pt idx="244" formatCode="General">
                  <c:v>0.98500085000000004</c:v>
                </c:pt>
                <c:pt idx="245" formatCode="General">
                  <c:v>0.98550530000000003</c:v>
                </c:pt>
                <c:pt idx="246" formatCode="General">
                  <c:v>0.98700487000000003</c:v>
                </c:pt>
                <c:pt idx="247" formatCode="General">
                  <c:v>0.98730339</c:v>
                </c:pt>
                <c:pt idx="248" formatCode="General">
                  <c:v>0.98762486999999999</c:v>
                </c:pt>
                <c:pt idx="249" formatCode="General">
                  <c:v>0.98870979000000003</c:v>
                </c:pt>
                <c:pt idx="250" formatCode="General">
                  <c:v>0.98999471999999999</c:v>
                </c:pt>
                <c:pt idx="251" formatCode="General">
                  <c:v>0.99040172999999998</c:v>
                </c:pt>
                <c:pt idx="252" formatCode="General">
                  <c:v>0.99110949999999998</c:v>
                </c:pt>
                <c:pt idx="253" formatCode="General">
                  <c:v>0.99154534000000005</c:v>
                </c:pt>
                <c:pt idx="254" formatCode="General">
                  <c:v>0.99212878000000004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6F2-4918-AD2A-8CFD460A7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893472"/>
        <c:axId val="569884616"/>
      </c:scatterChart>
      <c:valAx>
        <c:axId val="56989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9884616"/>
        <c:crosses val="autoZero"/>
        <c:crossBetween val="midCat"/>
      </c:valAx>
      <c:valAx>
        <c:axId val="569884616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569893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marked!$B$406:$B$660</c:f>
              <c:numCache>
                <c:formatCode>General</c:formatCode>
                <c:ptCount val="255"/>
                <c:pt idx="0">
                  <c:v>25490.315999999999</c:v>
                </c:pt>
                <c:pt idx="1">
                  <c:v>25490.744999999999</c:v>
                </c:pt>
                <c:pt idx="2">
                  <c:v>25491.173999999999</c:v>
                </c:pt>
                <c:pt idx="3">
                  <c:v>25491.745999999999</c:v>
                </c:pt>
                <c:pt idx="4">
                  <c:v>25492.174999999999</c:v>
                </c:pt>
                <c:pt idx="5">
                  <c:v>25492.603999999999</c:v>
                </c:pt>
                <c:pt idx="6">
                  <c:v>25493.175999999999</c:v>
                </c:pt>
                <c:pt idx="7">
                  <c:v>25493.603999999999</c:v>
                </c:pt>
                <c:pt idx="8">
                  <c:v>25494.032999999999</c:v>
                </c:pt>
                <c:pt idx="9">
                  <c:v>25494.605</c:v>
                </c:pt>
                <c:pt idx="10">
                  <c:v>25495.035</c:v>
                </c:pt>
                <c:pt idx="11">
                  <c:v>25495.464</c:v>
                </c:pt>
                <c:pt idx="12">
                  <c:v>25496.036</c:v>
                </c:pt>
                <c:pt idx="13">
                  <c:v>25496.608</c:v>
                </c:pt>
                <c:pt idx="14">
                  <c:v>25497.037</c:v>
                </c:pt>
                <c:pt idx="15">
                  <c:v>25497.466</c:v>
                </c:pt>
                <c:pt idx="16">
                  <c:v>25498.038</c:v>
                </c:pt>
                <c:pt idx="17">
                  <c:v>25498.467000000001</c:v>
                </c:pt>
                <c:pt idx="18">
                  <c:v>25498.896000000001</c:v>
                </c:pt>
                <c:pt idx="19">
                  <c:v>25499.469000000001</c:v>
                </c:pt>
                <c:pt idx="20">
                  <c:v>25500.041000000001</c:v>
                </c:pt>
                <c:pt idx="21">
                  <c:v>25500.47</c:v>
                </c:pt>
                <c:pt idx="22">
                  <c:v>25500.899000000001</c:v>
                </c:pt>
                <c:pt idx="23">
                  <c:v>25501.328000000001</c:v>
                </c:pt>
                <c:pt idx="24">
                  <c:v>25501.901000000002</c:v>
                </c:pt>
                <c:pt idx="25">
                  <c:v>25502.473000000002</c:v>
                </c:pt>
                <c:pt idx="26">
                  <c:v>25502.901999999998</c:v>
                </c:pt>
                <c:pt idx="27">
                  <c:v>25503.331999999999</c:v>
                </c:pt>
                <c:pt idx="28">
                  <c:v>25503.760999999999</c:v>
                </c:pt>
                <c:pt idx="29">
                  <c:v>25504.333999999999</c:v>
                </c:pt>
                <c:pt idx="30">
                  <c:v>25504.905999999999</c:v>
                </c:pt>
                <c:pt idx="31">
                  <c:v>25505.334999999999</c:v>
                </c:pt>
                <c:pt idx="32">
                  <c:v>25505.764999999999</c:v>
                </c:pt>
                <c:pt idx="33">
                  <c:v>25506.337</c:v>
                </c:pt>
                <c:pt idx="34">
                  <c:v>25506.767</c:v>
                </c:pt>
                <c:pt idx="35">
                  <c:v>25507.196</c:v>
                </c:pt>
                <c:pt idx="36">
                  <c:v>25507.769</c:v>
                </c:pt>
                <c:pt idx="37">
                  <c:v>25508.198</c:v>
                </c:pt>
                <c:pt idx="38">
                  <c:v>25508.628000000001</c:v>
                </c:pt>
                <c:pt idx="39">
                  <c:v>25509.200000000001</c:v>
                </c:pt>
                <c:pt idx="40">
                  <c:v>25509.773000000001</c:v>
                </c:pt>
                <c:pt idx="41">
                  <c:v>25510.203000000001</c:v>
                </c:pt>
                <c:pt idx="42">
                  <c:v>25510.632000000001</c:v>
                </c:pt>
                <c:pt idx="43">
                  <c:v>25511.205000000002</c:v>
                </c:pt>
                <c:pt idx="44">
                  <c:v>25511.633999999998</c:v>
                </c:pt>
                <c:pt idx="45">
                  <c:v>25512.063999999998</c:v>
                </c:pt>
                <c:pt idx="46">
                  <c:v>25512.636999999999</c:v>
                </c:pt>
                <c:pt idx="47">
                  <c:v>25513.065999999999</c:v>
                </c:pt>
                <c:pt idx="48">
                  <c:v>25513.495999999999</c:v>
                </c:pt>
                <c:pt idx="49">
                  <c:v>25514.069</c:v>
                </c:pt>
                <c:pt idx="50">
                  <c:v>25514.499</c:v>
                </c:pt>
                <c:pt idx="51">
                  <c:v>25514.928</c:v>
                </c:pt>
                <c:pt idx="52">
                  <c:v>25515.501</c:v>
                </c:pt>
                <c:pt idx="53">
                  <c:v>25515.931</c:v>
                </c:pt>
                <c:pt idx="54">
                  <c:v>25516.361000000001</c:v>
                </c:pt>
                <c:pt idx="55">
                  <c:v>25516.934000000001</c:v>
                </c:pt>
                <c:pt idx="56">
                  <c:v>25517.507000000001</c:v>
                </c:pt>
                <c:pt idx="57">
                  <c:v>25518.080000000002</c:v>
                </c:pt>
                <c:pt idx="58">
                  <c:v>25518.51</c:v>
                </c:pt>
                <c:pt idx="59">
                  <c:v>25518.94</c:v>
                </c:pt>
                <c:pt idx="60">
                  <c:v>25519.512999999999</c:v>
                </c:pt>
                <c:pt idx="61">
                  <c:v>25519.942999999999</c:v>
                </c:pt>
                <c:pt idx="62">
                  <c:v>25520.371999999999</c:v>
                </c:pt>
                <c:pt idx="63">
                  <c:v>25520.946</c:v>
                </c:pt>
                <c:pt idx="64">
                  <c:v>25521.376</c:v>
                </c:pt>
                <c:pt idx="65">
                  <c:v>25521.805</c:v>
                </c:pt>
                <c:pt idx="66">
                  <c:v>25522.235000000001</c:v>
                </c:pt>
                <c:pt idx="67">
                  <c:v>25522.809000000001</c:v>
                </c:pt>
                <c:pt idx="68">
                  <c:v>25523.382000000001</c:v>
                </c:pt>
                <c:pt idx="69">
                  <c:v>25523.812000000002</c:v>
                </c:pt>
                <c:pt idx="70">
                  <c:v>25524.241999999998</c:v>
                </c:pt>
                <c:pt idx="71">
                  <c:v>25524.671999999999</c:v>
                </c:pt>
                <c:pt idx="72">
                  <c:v>25525.244999999999</c:v>
                </c:pt>
                <c:pt idx="73">
                  <c:v>25525.674999999999</c:v>
                </c:pt>
                <c:pt idx="74">
                  <c:v>25526.105</c:v>
                </c:pt>
                <c:pt idx="75">
                  <c:v>25526.679</c:v>
                </c:pt>
                <c:pt idx="76">
                  <c:v>25527.252</c:v>
                </c:pt>
                <c:pt idx="77">
                  <c:v>25527.683000000001</c:v>
                </c:pt>
                <c:pt idx="78">
                  <c:v>25528.113000000001</c:v>
                </c:pt>
                <c:pt idx="79">
                  <c:v>25528.686000000002</c:v>
                </c:pt>
                <c:pt idx="80">
                  <c:v>25529.26</c:v>
                </c:pt>
                <c:pt idx="81">
                  <c:v>25529.69</c:v>
                </c:pt>
                <c:pt idx="82">
                  <c:v>25530.12</c:v>
                </c:pt>
                <c:pt idx="83">
                  <c:v>25530.55</c:v>
                </c:pt>
                <c:pt idx="84">
                  <c:v>25530.981</c:v>
                </c:pt>
                <c:pt idx="85">
                  <c:v>25531.554</c:v>
                </c:pt>
                <c:pt idx="86">
                  <c:v>25531.985000000001</c:v>
                </c:pt>
                <c:pt idx="87">
                  <c:v>25532.558000000001</c:v>
                </c:pt>
                <c:pt idx="88">
                  <c:v>25533.132000000001</c:v>
                </c:pt>
                <c:pt idx="89">
                  <c:v>25533.562000000002</c:v>
                </c:pt>
                <c:pt idx="90">
                  <c:v>25533.992999999999</c:v>
                </c:pt>
                <c:pt idx="91">
                  <c:v>25534.422999999999</c:v>
                </c:pt>
                <c:pt idx="92">
                  <c:v>25534.996999999999</c:v>
                </c:pt>
                <c:pt idx="93">
                  <c:v>25535.571</c:v>
                </c:pt>
                <c:pt idx="94">
                  <c:v>25536.001</c:v>
                </c:pt>
                <c:pt idx="95">
                  <c:v>25536.432000000001</c:v>
                </c:pt>
                <c:pt idx="96">
                  <c:v>25537.005000000001</c:v>
                </c:pt>
                <c:pt idx="97">
                  <c:v>25537.579000000002</c:v>
                </c:pt>
                <c:pt idx="98">
                  <c:v>25538.01</c:v>
                </c:pt>
                <c:pt idx="99">
                  <c:v>25538.44</c:v>
                </c:pt>
                <c:pt idx="100">
                  <c:v>25538.870999999999</c:v>
                </c:pt>
                <c:pt idx="101">
                  <c:v>25539.300999999999</c:v>
                </c:pt>
                <c:pt idx="102">
                  <c:v>25539.875</c:v>
                </c:pt>
                <c:pt idx="103">
                  <c:v>25540.449000000001</c:v>
                </c:pt>
                <c:pt idx="104">
                  <c:v>25540.880000000001</c:v>
                </c:pt>
                <c:pt idx="105">
                  <c:v>25541.311000000002</c:v>
                </c:pt>
                <c:pt idx="106">
                  <c:v>25541.884999999998</c:v>
                </c:pt>
                <c:pt idx="107">
                  <c:v>25542.314999999999</c:v>
                </c:pt>
                <c:pt idx="108">
                  <c:v>25542.745999999999</c:v>
                </c:pt>
                <c:pt idx="109">
                  <c:v>25543.32</c:v>
                </c:pt>
                <c:pt idx="110">
                  <c:v>25543.751</c:v>
                </c:pt>
                <c:pt idx="111">
                  <c:v>25544.182000000001</c:v>
                </c:pt>
                <c:pt idx="112">
                  <c:v>25544.756000000001</c:v>
                </c:pt>
                <c:pt idx="113">
                  <c:v>25545.33</c:v>
                </c:pt>
                <c:pt idx="114">
                  <c:v>25545.760999999999</c:v>
                </c:pt>
                <c:pt idx="115">
                  <c:v>25546.191999999999</c:v>
                </c:pt>
                <c:pt idx="116">
                  <c:v>25546.766</c:v>
                </c:pt>
                <c:pt idx="117">
                  <c:v>25547.197</c:v>
                </c:pt>
                <c:pt idx="118">
                  <c:v>25547.771000000001</c:v>
                </c:pt>
                <c:pt idx="119">
                  <c:v>25548.346000000001</c:v>
                </c:pt>
                <c:pt idx="120">
                  <c:v>25548.776000000002</c:v>
                </c:pt>
                <c:pt idx="121">
                  <c:v>25549.206999999999</c:v>
                </c:pt>
                <c:pt idx="122">
                  <c:v>25549.637999999999</c:v>
                </c:pt>
                <c:pt idx="123">
                  <c:v>25550.213</c:v>
                </c:pt>
                <c:pt idx="124">
                  <c:v>25550.644</c:v>
                </c:pt>
                <c:pt idx="125">
                  <c:v>25551.074000000001</c:v>
                </c:pt>
                <c:pt idx="126">
                  <c:v>25551.505000000001</c:v>
                </c:pt>
                <c:pt idx="127">
                  <c:v>25552.080000000002</c:v>
                </c:pt>
                <c:pt idx="128">
                  <c:v>25552.654999999999</c:v>
                </c:pt>
                <c:pt idx="129">
                  <c:v>25553.085999999999</c:v>
                </c:pt>
                <c:pt idx="130">
                  <c:v>25553.66</c:v>
                </c:pt>
                <c:pt idx="131">
                  <c:v>25554.091</c:v>
                </c:pt>
                <c:pt idx="132">
                  <c:v>25554.522000000001</c:v>
                </c:pt>
                <c:pt idx="133">
                  <c:v>25554.953000000001</c:v>
                </c:pt>
                <c:pt idx="134">
                  <c:v>25555.383999999998</c:v>
                </c:pt>
                <c:pt idx="135">
                  <c:v>25555.958999999999</c:v>
                </c:pt>
                <c:pt idx="136">
                  <c:v>25556.534</c:v>
                </c:pt>
                <c:pt idx="137">
                  <c:v>25556.965</c:v>
                </c:pt>
                <c:pt idx="138">
                  <c:v>25557.396000000001</c:v>
                </c:pt>
                <c:pt idx="139">
                  <c:v>25557.971000000001</c:v>
                </c:pt>
                <c:pt idx="140">
                  <c:v>25558.401999999998</c:v>
                </c:pt>
                <c:pt idx="141">
                  <c:v>25558.832999999999</c:v>
                </c:pt>
                <c:pt idx="142">
                  <c:v>25559.407999999999</c:v>
                </c:pt>
                <c:pt idx="143">
                  <c:v>25559.84</c:v>
                </c:pt>
                <c:pt idx="144">
                  <c:v>25560.415000000001</c:v>
                </c:pt>
                <c:pt idx="145">
                  <c:v>25560.99</c:v>
                </c:pt>
                <c:pt idx="146">
                  <c:v>25561.420999999998</c:v>
                </c:pt>
                <c:pt idx="147">
                  <c:v>25561.851999999999</c:v>
                </c:pt>
                <c:pt idx="148">
                  <c:v>25562.282999999999</c:v>
                </c:pt>
                <c:pt idx="149">
                  <c:v>25562.858</c:v>
                </c:pt>
                <c:pt idx="150">
                  <c:v>25563.434000000001</c:v>
                </c:pt>
                <c:pt idx="151">
                  <c:v>25563.865000000002</c:v>
                </c:pt>
                <c:pt idx="152">
                  <c:v>25564.295999999998</c:v>
                </c:pt>
                <c:pt idx="153">
                  <c:v>25564.870999999999</c:v>
                </c:pt>
                <c:pt idx="154">
                  <c:v>25565.303</c:v>
                </c:pt>
                <c:pt idx="155">
                  <c:v>25565.734</c:v>
                </c:pt>
                <c:pt idx="156">
                  <c:v>25566.309000000001</c:v>
                </c:pt>
                <c:pt idx="157">
                  <c:v>25566.741000000002</c:v>
                </c:pt>
                <c:pt idx="158">
                  <c:v>25567.171999999999</c:v>
                </c:pt>
                <c:pt idx="159">
                  <c:v>25567.748</c:v>
                </c:pt>
                <c:pt idx="160">
                  <c:v>25568.323</c:v>
                </c:pt>
                <c:pt idx="161">
                  <c:v>25568.755000000001</c:v>
                </c:pt>
                <c:pt idx="162">
                  <c:v>25569.186000000002</c:v>
                </c:pt>
                <c:pt idx="163">
                  <c:v>25569.760999999999</c:v>
                </c:pt>
                <c:pt idx="164">
                  <c:v>25570.192999999999</c:v>
                </c:pt>
                <c:pt idx="165">
                  <c:v>25570.625</c:v>
                </c:pt>
                <c:pt idx="166">
                  <c:v>25571.200000000001</c:v>
                </c:pt>
                <c:pt idx="167">
                  <c:v>25571.632000000001</c:v>
                </c:pt>
                <c:pt idx="168">
                  <c:v>25572.062999999998</c:v>
                </c:pt>
                <c:pt idx="169">
                  <c:v>25572.638999999999</c:v>
                </c:pt>
                <c:pt idx="170">
                  <c:v>25573.214</c:v>
                </c:pt>
                <c:pt idx="171">
                  <c:v>25573.646000000001</c:v>
                </c:pt>
                <c:pt idx="172">
                  <c:v>25574.078000000001</c:v>
                </c:pt>
                <c:pt idx="173">
                  <c:v>25574.652999999998</c:v>
                </c:pt>
                <c:pt idx="174">
                  <c:v>25575.084999999999</c:v>
                </c:pt>
                <c:pt idx="175">
                  <c:v>25575.517</c:v>
                </c:pt>
                <c:pt idx="176">
                  <c:v>25576.092000000001</c:v>
                </c:pt>
                <c:pt idx="177">
                  <c:v>25576.524000000001</c:v>
                </c:pt>
                <c:pt idx="178">
                  <c:v>25576.955999999998</c:v>
                </c:pt>
                <c:pt idx="179">
                  <c:v>25577.531999999999</c:v>
                </c:pt>
                <c:pt idx="180">
                  <c:v>25578.108</c:v>
                </c:pt>
                <c:pt idx="181">
                  <c:v>25578.539000000001</c:v>
                </c:pt>
                <c:pt idx="182">
                  <c:v>25578.971000000001</c:v>
                </c:pt>
                <c:pt idx="183">
                  <c:v>25579.546999999999</c:v>
                </c:pt>
                <c:pt idx="184">
                  <c:v>25579.978999999999</c:v>
                </c:pt>
                <c:pt idx="185">
                  <c:v>25580.411</c:v>
                </c:pt>
                <c:pt idx="186">
                  <c:v>25580.987000000001</c:v>
                </c:pt>
                <c:pt idx="187">
                  <c:v>25581.419000000002</c:v>
                </c:pt>
                <c:pt idx="188">
                  <c:v>25581.850999999999</c:v>
                </c:pt>
                <c:pt idx="189">
                  <c:v>25582.427</c:v>
                </c:pt>
                <c:pt idx="190">
                  <c:v>25582.859</c:v>
                </c:pt>
                <c:pt idx="191">
                  <c:v>25583.291000000001</c:v>
                </c:pt>
                <c:pt idx="192">
                  <c:v>25583.866999999998</c:v>
                </c:pt>
                <c:pt idx="193">
                  <c:v>25584.442999999999</c:v>
                </c:pt>
                <c:pt idx="194">
                  <c:v>25584.875</c:v>
                </c:pt>
                <c:pt idx="195">
                  <c:v>25585.307000000001</c:v>
                </c:pt>
                <c:pt idx="196">
                  <c:v>25585.883000000002</c:v>
                </c:pt>
                <c:pt idx="197">
                  <c:v>25586.458999999999</c:v>
                </c:pt>
                <c:pt idx="198">
                  <c:v>25586.891</c:v>
                </c:pt>
                <c:pt idx="199">
                  <c:v>25587.323</c:v>
                </c:pt>
                <c:pt idx="200">
                  <c:v>25587.9</c:v>
                </c:pt>
                <c:pt idx="201">
                  <c:v>25588.331999999999</c:v>
                </c:pt>
                <c:pt idx="202">
                  <c:v>25588.763999999999</c:v>
                </c:pt>
                <c:pt idx="203">
                  <c:v>25589.34</c:v>
                </c:pt>
                <c:pt idx="204">
                  <c:v>25589.772000000001</c:v>
                </c:pt>
                <c:pt idx="205">
                  <c:v>25590.205000000002</c:v>
                </c:pt>
                <c:pt idx="206">
                  <c:v>25590.780999999999</c:v>
                </c:pt>
                <c:pt idx="207">
                  <c:v>25591.357</c:v>
                </c:pt>
                <c:pt idx="208">
                  <c:v>25591.79</c:v>
                </c:pt>
                <c:pt idx="209">
                  <c:v>25592.222000000002</c:v>
                </c:pt>
                <c:pt idx="210">
                  <c:v>25592.797999999999</c:v>
                </c:pt>
                <c:pt idx="211">
                  <c:v>25593.231</c:v>
                </c:pt>
                <c:pt idx="212">
                  <c:v>25593.663</c:v>
                </c:pt>
                <c:pt idx="213">
                  <c:v>25594.240000000002</c:v>
                </c:pt>
                <c:pt idx="214">
                  <c:v>25594.815999999999</c:v>
                </c:pt>
                <c:pt idx="215">
                  <c:v>25595.249</c:v>
                </c:pt>
                <c:pt idx="216">
                  <c:v>25595.681</c:v>
                </c:pt>
                <c:pt idx="217">
                  <c:v>25596.258000000002</c:v>
                </c:pt>
                <c:pt idx="218">
                  <c:v>25596.69</c:v>
                </c:pt>
                <c:pt idx="219">
                  <c:v>25597.123</c:v>
                </c:pt>
                <c:pt idx="220">
                  <c:v>25597.699000000001</c:v>
                </c:pt>
                <c:pt idx="221">
                  <c:v>25598.132000000001</c:v>
                </c:pt>
                <c:pt idx="222">
                  <c:v>25598.563999999998</c:v>
                </c:pt>
                <c:pt idx="223">
                  <c:v>25598.996999999999</c:v>
                </c:pt>
                <c:pt idx="224">
                  <c:v>25599.573</c:v>
                </c:pt>
                <c:pt idx="225">
                  <c:v>25600.15</c:v>
                </c:pt>
                <c:pt idx="226">
                  <c:v>25600.582999999999</c:v>
                </c:pt>
                <c:pt idx="227">
                  <c:v>25601.014999999999</c:v>
                </c:pt>
                <c:pt idx="228">
                  <c:v>25601.448</c:v>
                </c:pt>
                <c:pt idx="229">
                  <c:v>25602.025000000001</c:v>
                </c:pt>
                <c:pt idx="230">
                  <c:v>25602.601999999999</c:v>
                </c:pt>
                <c:pt idx="231">
                  <c:v>25603.034</c:v>
                </c:pt>
                <c:pt idx="232">
                  <c:v>25603.467000000001</c:v>
                </c:pt>
                <c:pt idx="233">
                  <c:v>25604.044000000002</c:v>
                </c:pt>
                <c:pt idx="234">
                  <c:v>25604.476999999999</c:v>
                </c:pt>
                <c:pt idx="235">
                  <c:v>25604.91</c:v>
                </c:pt>
                <c:pt idx="236">
                  <c:v>25605.487000000001</c:v>
                </c:pt>
                <c:pt idx="237">
                  <c:v>25605.919000000002</c:v>
                </c:pt>
                <c:pt idx="238">
                  <c:v>25606.351999999999</c:v>
                </c:pt>
                <c:pt idx="239">
                  <c:v>25606.929</c:v>
                </c:pt>
                <c:pt idx="240">
                  <c:v>25607.506000000001</c:v>
                </c:pt>
                <c:pt idx="241">
                  <c:v>25607.938999999998</c:v>
                </c:pt>
                <c:pt idx="242">
                  <c:v>25608.371999999999</c:v>
                </c:pt>
                <c:pt idx="243">
                  <c:v>25608.949000000001</c:v>
                </c:pt>
                <c:pt idx="244">
                  <c:v>25609.382000000001</c:v>
                </c:pt>
                <c:pt idx="245">
                  <c:v>25609.814999999999</c:v>
                </c:pt>
                <c:pt idx="246">
                  <c:v>25610.392</c:v>
                </c:pt>
                <c:pt idx="247">
                  <c:v>25610.825000000001</c:v>
                </c:pt>
                <c:pt idx="248">
                  <c:v>25611.258000000002</c:v>
                </c:pt>
                <c:pt idx="249">
                  <c:v>25611.834999999999</c:v>
                </c:pt>
                <c:pt idx="250">
                  <c:v>25612.413</c:v>
                </c:pt>
                <c:pt idx="251">
                  <c:v>25612.846000000001</c:v>
                </c:pt>
                <c:pt idx="252">
                  <c:v>25613.278999999999</c:v>
                </c:pt>
                <c:pt idx="253">
                  <c:v>25613.856</c:v>
                </c:pt>
                <c:pt idx="254">
                  <c:v>25614.289000000001</c:v>
                </c:pt>
              </c:numCache>
            </c:numRef>
          </c:xVal>
          <c:yVal>
            <c:numRef>
              <c:f>marked!$C$406:$C$660</c:f>
              <c:numCache>
                <c:formatCode>0.00E+00</c:formatCode>
                <c:ptCount val="255"/>
                <c:pt idx="0">
                  <c:v>3.6068120000000002E-2</c:v>
                </c:pt>
                <c:pt idx="1">
                  <c:v>3.7192827999999997E-2</c:v>
                </c:pt>
                <c:pt idx="2">
                  <c:v>3.7994632E-2</c:v>
                </c:pt>
                <c:pt idx="3">
                  <c:v>3.9117232000000002E-2</c:v>
                </c:pt>
                <c:pt idx="4">
                  <c:v>4.0278092000000001E-2</c:v>
                </c:pt>
                <c:pt idx="5">
                  <c:v>4.1693649999999999E-2</c:v>
                </c:pt>
                <c:pt idx="6">
                  <c:v>4.3523530999999997E-2</c:v>
                </c:pt>
                <c:pt idx="7">
                  <c:v>4.4894009999999998E-2</c:v>
                </c:pt>
                <c:pt idx="8">
                  <c:v>4.6268293000000002E-2</c:v>
                </c:pt>
                <c:pt idx="9">
                  <c:v>4.8004094999999997E-2</c:v>
                </c:pt>
                <c:pt idx="10">
                  <c:v>4.9998385999999999E-2</c:v>
                </c:pt>
                <c:pt idx="11">
                  <c:v>5.1743863000000001E-2</c:v>
                </c:pt>
                <c:pt idx="12">
                  <c:v>5.3521001999999998E-2</c:v>
                </c:pt>
                <c:pt idx="13">
                  <c:v>5.5989709999999998E-2</c:v>
                </c:pt>
                <c:pt idx="14">
                  <c:v>5.8376978000000003E-2</c:v>
                </c:pt>
                <c:pt idx="15">
                  <c:v>6.0590090999999999E-2</c:v>
                </c:pt>
                <c:pt idx="16">
                  <c:v>6.2227460999999998E-2</c:v>
                </c:pt>
                <c:pt idx="17">
                  <c:v>6.4656262000000006E-2</c:v>
                </c:pt>
                <c:pt idx="18">
                  <c:v>6.7820105000000006E-2</c:v>
                </c:pt>
                <c:pt idx="19">
                  <c:v>7.1535524000000003E-2</c:v>
                </c:pt>
                <c:pt idx="20">
                  <c:v>7.5823921000000002E-2</c:v>
                </c:pt>
                <c:pt idx="21">
                  <c:v>7.9573962999999998E-2</c:v>
                </c:pt>
                <c:pt idx="22">
                  <c:v>8.2240804000000001E-2</c:v>
                </c:pt>
                <c:pt idx="23">
                  <c:v>8.5410357000000006E-2</c:v>
                </c:pt>
                <c:pt idx="24">
                  <c:v>9.1225390000000003E-2</c:v>
                </c:pt>
                <c:pt idx="25">
                  <c:v>9.5969312000000001E-2</c:v>
                </c:pt>
                <c:pt idx="26" formatCode="General">
                  <c:v>0.10025231</c:v>
                </c:pt>
                <c:pt idx="27" formatCode="General">
                  <c:v>0.10667496999999999</c:v>
                </c:pt>
                <c:pt idx="28" formatCode="General">
                  <c:v>0.11273886</c:v>
                </c:pt>
                <c:pt idx="29" formatCode="General">
                  <c:v>0.11930549</c:v>
                </c:pt>
                <c:pt idx="30" formatCode="General">
                  <c:v>0.12577165000000001</c:v>
                </c:pt>
                <c:pt idx="31" formatCode="General">
                  <c:v>0.13393844999999999</c:v>
                </c:pt>
                <c:pt idx="32" formatCode="General">
                  <c:v>0.14187021999999999</c:v>
                </c:pt>
                <c:pt idx="33" formatCode="General">
                  <c:v>0.15324576000000001</c:v>
                </c:pt>
                <c:pt idx="34" formatCode="General">
                  <c:v>0.16444349</c:v>
                </c:pt>
                <c:pt idx="35" formatCode="General">
                  <c:v>0.1771596</c:v>
                </c:pt>
                <c:pt idx="36" formatCode="General">
                  <c:v>0.19088508000000001</c:v>
                </c:pt>
                <c:pt idx="37" formatCode="General">
                  <c:v>0.20373931000000001</c:v>
                </c:pt>
                <c:pt idx="38" formatCode="General">
                  <c:v>0.22293883</c:v>
                </c:pt>
                <c:pt idx="39" formatCode="General">
                  <c:v>0.24573597999999999</c:v>
                </c:pt>
                <c:pt idx="40" formatCode="General">
                  <c:v>0.26824745999999999</c:v>
                </c:pt>
                <c:pt idx="41" formatCode="General">
                  <c:v>0.28802633</c:v>
                </c:pt>
                <c:pt idx="42" formatCode="General">
                  <c:v>0.30885277999999999</c:v>
                </c:pt>
                <c:pt idx="43" formatCode="General">
                  <c:v>0.34318693</c:v>
                </c:pt>
                <c:pt idx="44" formatCode="General">
                  <c:v>0.36792838999999999</c:v>
                </c:pt>
                <c:pt idx="45" formatCode="General">
                  <c:v>0.39077315000000001</c:v>
                </c:pt>
                <c:pt idx="46" formatCode="General">
                  <c:v>0.42890767000000002</c:v>
                </c:pt>
                <c:pt idx="47" formatCode="General">
                  <c:v>0.46598230000000002</c:v>
                </c:pt>
                <c:pt idx="48" formatCode="General">
                  <c:v>0.50751937000000003</c:v>
                </c:pt>
                <c:pt idx="49" formatCode="General">
                  <c:v>0.54608237999999998</c:v>
                </c:pt>
                <c:pt idx="50" formatCode="General">
                  <c:v>0.57166466999999999</c:v>
                </c:pt>
                <c:pt idx="51" formatCode="General">
                  <c:v>0.60499901</c:v>
                </c:pt>
                <c:pt idx="52" formatCode="General">
                  <c:v>0.64337527999999999</c:v>
                </c:pt>
                <c:pt idx="53" formatCode="General">
                  <c:v>0.6774308</c:v>
                </c:pt>
                <c:pt idx="54" formatCode="General">
                  <c:v>0.71159673000000001</c:v>
                </c:pt>
                <c:pt idx="55" formatCode="General">
                  <c:v>0.74509415999999995</c:v>
                </c:pt>
                <c:pt idx="56" formatCode="General">
                  <c:v>0.76844562999999999</c:v>
                </c:pt>
                <c:pt idx="57" formatCode="General">
                  <c:v>0.79786904000000003</c:v>
                </c:pt>
                <c:pt idx="58" formatCode="General">
                  <c:v>0.82229724000000004</c:v>
                </c:pt>
                <c:pt idx="59" formatCode="General">
                  <c:v>0.83962170999999997</c:v>
                </c:pt>
                <c:pt idx="60" formatCode="General">
                  <c:v>0.85907487000000005</c:v>
                </c:pt>
                <c:pt idx="61" formatCode="General">
                  <c:v>0.87656624999999999</c:v>
                </c:pt>
                <c:pt idx="62" formatCode="General">
                  <c:v>0.88742209000000005</c:v>
                </c:pt>
                <c:pt idx="63" formatCode="General">
                  <c:v>0.89801551000000002</c:v>
                </c:pt>
                <c:pt idx="64" formatCode="General">
                  <c:v>0.90725940000000005</c:v>
                </c:pt>
                <c:pt idx="65" formatCode="General">
                  <c:v>0.91305062999999997</c:v>
                </c:pt>
                <c:pt idx="66" formatCode="General">
                  <c:v>0.91684222000000004</c:v>
                </c:pt>
                <c:pt idx="67" formatCode="General">
                  <c:v>0.92178059000000001</c:v>
                </c:pt>
                <c:pt idx="68" formatCode="General">
                  <c:v>0.92574250000000002</c:v>
                </c:pt>
                <c:pt idx="69" formatCode="General">
                  <c:v>0.92804671000000005</c:v>
                </c:pt>
                <c:pt idx="70" formatCode="General">
                  <c:v>0.93107498</c:v>
                </c:pt>
                <c:pt idx="71" formatCode="General">
                  <c:v>0.93295050000000002</c:v>
                </c:pt>
                <c:pt idx="72" formatCode="General">
                  <c:v>0.93335765999999998</c:v>
                </c:pt>
                <c:pt idx="73" formatCode="General">
                  <c:v>0.93291679999999999</c:v>
                </c:pt>
                <c:pt idx="74" formatCode="General">
                  <c:v>0.93330195999999999</c:v>
                </c:pt>
                <c:pt idx="75" formatCode="General">
                  <c:v>0.93363945000000004</c:v>
                </c:pt>
                <c:pt idx="76" formatCode="General">
                  <c:v>0.93445339999999999</c:v>
                </c:pt>
                <c:pt idx="77" formatCode="General">
                  <c:v>0.93532439999999994</c:v>
                </c:pt>
                <c:pt idx="78" formatCode="General">
                  <c:v>0.93564513999999999</c:v>
                </c:pt>
                <c:pt idx="79" formatCode="General">
                  <c:v>0.93555200999999999</c:v>
                </c:pt>
                <c:pt idx="80" formatCode="General">
                  <c:v>0.93583574999999997</c:v>
                </c:pt>
                <c:pt idx="81" formatCode="General">
                  <c:v>0.93591833000000002</c:v>
                </c:pt>
                <c:pt idx="82" formatCode="General">
                  <c:v>0.93570213000000002</c:v>
                </c:pt>
                <c:pt idx="83" formatCode="General">
                  <c:v>0.93580485000000002</c:v>
                </c:pt>
                <c:pt idx="84" formatCode="General">
                  <c:v>0.93742707999999997</c:v>
                </c:pt>
                <c:pt idx="85" formatCode="General">
                  <c:v>0.93806575999999997</c:v>
                </c:pt>
                <c:pt idx="86" formatCode="General">
                  <c:v>0.93747150999999995</c:v>
                </c:pt>
                <c:pt idx="87" formatCode="General">
                  <c:v>0.93790976999999998</c:v>
                </c:pt>
                <c:pt idx="88" formatCode="General">
                  <c:v>0.94030181999999995</c:v>
                </c:pt>
                <c:pt idx="89" formatCode="General">
                  <c:v>0.94220831000000005</c:v>
                </c:pt>
                <c:pt idx="90" formatCode="General">
                  <c:v>0.94388161999999998</c:v>
                </c:pt>
                <c:pt idx="91" formatCode="General">
                  <c:v>0.94544415000000004</c:v>
                </c:pt>
                <c:pt idx="92" formatCode="General">
                  <c:v>0.94598899000000003</c:v>
                </c:pt>
                <c:pt idx="93" formatCode="General">
                  <c:v>0.94830152999999995</c:v>
                </c:pt>
                <c:pt idx="94" formatCode="General">
                  <c:v>0.95032704999999995</c:v>
                </c:pt>
                <c:pt idx="95" formatCode="General">
                  <c:v>0.95304007000000002</c:v>
                </c:pt>
                <c:pt idx="96" formatCode="General">
                  <c:v>0.95396291</c:v>
                </c:pt>
                <c:pt idx="97" formatCode="General">
                  <c:v>0.95564002999999997</c:v>
                </c:pt>
                <c:pt idx="98" formatCode="General">
                  <c:v>0.95604003999999998</c:v>
                </c:pt>
                <c:pt idx="99" formatCode="General">
                  <c:v>0.95755528000000001</c:v>
                </c:pt>
                <c:pt idx="100" formatCode="General">
                  <c:v>0.95947585999999996</c:v>
                </c:pt>
                <c:pt idx="101" formatCode="General">
                  <c:v>0.96101943000000001</c:v>
                </c:pt>
                <c:pt idx="102" formatCode="General">
                  <c:v>0.96184323999999999</c:v>
                </c:pt>
                <c:pt idx="103" formatCode="General">
                  <c:v>0.96169433000000004</c:v>
                </c:pt>
                <c:pt idx="104" formatCode="General">
                  <c:v>0.96126935000000002</c:v>
                </c:pt>
                <c:pt idx="105" formatCode="General">
                  <c:v>0.96242583999999998</c:v>
                </c:pt>
                <c:pt idx="106" formatCode="General">
                  <c:v>0.96250829000000004</c:v>
                </c:pt>
                <c:pt idx="107" formatCode="General">
                  <c:v>0.96176415999999998</c:v>
                </c:pt>
                <c:pt idx="108" formatCode="General">
                  <c:v>0.96222783999999995</c:v>
                </c:pt>
                <c:pt idx="109" formatCode="General">
                  <c:v>0.96274939999999998</c:v>
                </c:pt>
                <c:pt idx="110" formatCode="General">
                  <c:v>0.96270317000000005</c:v>
                </c:pt>
                <c:pt idx="111" formatCode="General">
                  <c:v>0.96262692999999999</c:v>
                </c:pt>
                <c:pt idx="112" formatCode="General">
                  <c:v>0.96111566000000004</c:v>
                </c:pt>
                <c:pt idx="113" formatCode="General">
                  <c:v>0.96008868000000003</c:v>
                </c:pt>
                <c:pt idx="114" formatCode="General">
                  <c:v>0.95857214999999996</c:v>
                </c:pt>
                <c:pt idx="115" formatCode="General">
                  <c:v>0.95806413000000001</c:v>
                </c:pt>
                <c:pt idx="116" formatCode="General">
                  <c:v>0.95783631000000002</c:v>
                </c:pt>
                <c:pt idx="117" formatCode="General">
                  <c:v>0.95718267999999995</c:v>
                </c:pt>
                <c:pt idx="118" formatCode="General">
                  <c:v>0.95573244000000002</c:v>
                </c:pt>
                <c:pt idx="119" formatCode="General">
                  <c:v>0.95437437999999997</c:v>
                </c:pt>
                <c:pt idx="120" formatCode="General">
                  <c:v>0.95329584000000001</c:v>
                </c:pt>
                <c:pt idx="121" formatCode="General">
                  <c:v>0.95214882999999995</c:v>
                </c:pt>
                <c:pt idx="122" formatCode="General">
                  <c:v>0.95090607999999999</c:v>
                </c:pt>
                <c:pt idx="123" formatCode="General">
                  <c:v>0.94823279999999999</c:v>
                </c:pt>
                <c:pt idx="124" formatCode="General">
                  <c:v>0.94598338000000004</c:v>
                </c:pt>
                <c:pt idx="125" formatCode="General">
                  <c:v>0.94452309999999995</c:v>
                </c:pt>
                <c:pt idx="126" formatCode="General">
                  <c:v>0.94326056000000003</c:v>
                </c:pt>
                <c:pt idx="127" formatCode="General">
                  <c:v>0.94189000000000001</c:v>
                </c:pt>
                <c:pt idx="128" formatCode="General">
                  <c:v>0.94107395999999999</c:v>
                </c:pt>
                <c:pt idx="129" formatCode="General">
                  <c:v>0.93994666999999998</c:v>
                </c:pt>
                <c:pt idx="130" formatCode="General">
                  <c:v>0.93892469999999995</c:v>
                </c:pt>
                <c:pt idx="131" formatCode="General">
                  <c:v>0.93818785000000005</c:v>
                </c:pt>
                <c:pt idx="132" formatCode="General">
                  <c:v>0.93897436000000001</c:v>
                </c:pt>
                <c:pt idx="133" formatCode="General">
                  <c:v>0.94031682000000005</c:v>
                </c:pt>
                <c:pt idx="134" formatCode="General">
                  <c:v>0.94052800000000003</c:v>
                </c:pt>
                <c:pt idx="135" formatCode="General">
                  <c:v>0.94098884999999999</c:v>
                </c:pt>
                <c:pt idx="136" formatCode="General">
                  <c:v>0.94255785999999997</c:v>
                </c:pt>
                <c:pt idx="137" formatCode="General">
                  <c:v>0.94433137</c:v>
                </c:pt>
                <c:pt idx="138" formatCode="General">
                  <c:v>0.94596685000000003</c:v>
                </c:pt>
                <c:pt idx="139" formatCode="General">
                  <c:v>0.94760078000000003</c:v>
                </c:pt>
                <c:pt idx="140" formatCode="General">
                  <c:v>0.94856693000000003</c:v>
                </c:pt>
                <c:pt idx="141" formatCode="General">
                  <c:v>0.94957596</c:v>
                </c:pt>
                <c:pt idx="142" formatCode="General">
                  <c:v>0.95231684000000005</c:v>
                </c:pt>
                <c:pt idx="143" formatCode="General">
                  <c:v>0.95430945</c:v>
                </c:pt>
                <c:pt idx="144" formatCode="General">
                  <c:v>0.95660681999999997</c:v>
                </c:pt>
                <c:pt idx="145" formatCode="General">
                  <c:v>0.95852298999999996</c:v>
                </c:pt>
                <c:pt idx="146" formatCode="General">
                  <c:v>0.95962164999999999</c:v>
                </c:pt>
                <c:pt idx="147" formatCode="General">
                  <c:v>0.96329545999999999</c:v>
                </c:pt>
                <c:pt idx="148" formatCode="General">
                  <c:v>0.96663184999999996</c:v>
                </c:pt>
                <c:pt idx="149" formatCode="General">
                  <c:v>0.97082062000000002</c:v>
                </c:pt>
                <c:pt idx="150" formatCode="General">
                  <c:v>0.97235033000000004</c:v>
                </c:pt>
                <c:pt idx="151" formatCode="General">
                  <c:v>0.97399519999999995</c:v>
                </c:pt>
                <c:pt idx="152" formatCode="General">
                  <c:v>0.97514118999999999</c:v>
                </c:pt>
                <c:pt idx="153" formatCode="General">
                  <c:v>0.97762305999999999</c:v>
                </c:pt>
                <c:pt idx="154" formatCode="General">
                  <c:v>0.98084245999999997</c:v>
                </c:pt>
                <c:pt idx="155" formatCode="General">
                  <c:v>0.98419831000000002</c:v>
                </c:pt>
                <c:pt idx="156" formatCode="General">
                  <c:v>0.98723633</c:v>
                </c:pt>
                <c:pt idx="157" formatCode="General">
                  <c:v>0.98889556000000001</c:v>
                </c:pt>
                <c:pt idx="158" formatCode="General">
                  <c:v>0.98941871999999997</c:v>
                </c:pt>
                <c:pt idx="159" formatCode="General">
                  <c:v>0.99062298000000004</c:v>
                </c:pt>
                <c:pt idx="160" formatCode="General">
                  <c:v>0.99259664999999997</c:v>
                </c:pt>
                <c:pt idx="161" formatCode="General">
                  <c:v>0.99446948999999996</c:v>
                </c:pt>
                <c:pt idx="162" formatCode="General">
                  <c:v>0.99595686999999999</c:v>
                </c:pt>
                <c:pt idx="163" formatCode="General">
                  <c:v>0.99799338000000004</c:v>
                </c:pt>
                <c:pt idx="164" formatCode="General">
                  <c:v>0.99857317999999995</c:v>
                </c:pt>
                <c:pt idx="165" formatCode="General">
                  <c:v>0.99904110999999995</c:v>
                </c:pt>
                <c:pt idx="166" formatCode="General">
                  <c:v>0.99882643999999998</c:v>
                </c:pt>
                <c:pt idx="167" formatCode="General">
                  <c:v>0.99847178999999997</c:v>
                </c:pt>
                <c:pt idx="168" formatCode="General">
                  <c:v>0.99985135000000003</c:v>
                </c:pt>
                <c:pt idx="169" formatCode="General">
                  <c:v>1.0004598</c:v>
                </c:pt>
                <c:pt idx="170" formatCode="General">
                  <c:v>1.0004267</c:v>
                </c:pt>
                <c:pt idx="171" formatCode="General">
                  <c:v>1.0009205000000001</c:v>
                </c:pt>
                <c:pt idx="172" formatCode="General">
                  <c:v>1.0017815000000001</c:v>
                </c:pt>
                <c:pt idx="173" formatCode="General">
                  <c:v>1.0024263</c:v>
                </c:pt>
                <c:pt idx="174" formatCode="General">
                  <c:v>1.0008832999999999</c:v>
                </c:pt>
                <c:pt idx="175" formatCode="General">
                  <c:v>0.99918699</c:v>
                </c:pt>
                <c:pt idx="176" formatCode="General">
                  <c:v>0.99862715000000002</c:v>
                </c:pt>
                <c:pt idx="177" formatCode="General">
                  <c:v>0.99966206000000002</c:v>
                </c:pt>
                <c:pt idx="178" formatCode="General">
                  <c:v>1.0003852</c:v>
                </c:pt>
                <c:pt idx="179" formatCode="General">
                  <c:v>1.0006550999999999</c:v>
                </c:pt>
                <c:pt idx="180" formatCode="General">
                  <c:v>0.99966765000000002</c:v>
                </c:pt>
                <c:pt idx="181" formatCode="General">
                  <c:v>0.99816775000000002</c:v>
                </c:pt>
                <c:pt idx="182" formatCode="General">
                  <c:v>0.99762490000000004</c:v>
                </c:pt>
                <c:pt idx="183" formatCode="General">
                  <c:v>0.99617297000000005</c:v>
                </c:pt>
                <c:pt idx="184" formatCode="General">
                  <c:v>0.99641683999999997</c:v>
                </c:pt>
                <c:pt idx="185" formatCode="General">
                  <c:v>0.99562384000000004</c:v>
                </c:pt>
                <c:pt idx="186" formatCode="General">
                  <c:v>0.99472327000000005</c:v>
                </c:pt>
                <c:pt idx="187" formatCode="General">
                  <c:v>0.99402853999999996</c:v>
                </c:pt>
                <c:pt idx="188" formatCode="General">
                  <c:v>0.99370773000000001</c:v>
                </c:pt>
                <c:pt idx="189" formatCode="General">
                  <c:v>0.99146785999999998</c:v>
                </c:pt>
                <c:pt idx="190" formatCode="General">
                  <c:v>0.99058882000000004</c:v>
                </c:pt>
                <c:pt idx="191" formatCode="General">
                  <c:v>0.98940187000000002</c:v>
                </c:pt>
                <c:pt idx="192" formatCode="General">
                  <c:v>0.98824714999999996</c:v>
                </c:pt>
                <c:pt idx="193" formatCode="General">
                  <c:v>0.98747474999999996</c:v>
                </c:pt>
                <c:pt idx="194" formatCode="General">
                  <c:v>0.98702867999999999</c:v>
                </c:pt>
                <c:pt idx="195" formatCode="General">
                  <c:v>0.98615573000000001</c:v>
                </c:pt>
                <c:pt idx="196" formatCode="General">
                  <c:v>0.98518450999999996</c:v>
                </c:pt>
                <c:pt idx="197" formatCode="General">
                  <c:v>0.98345106999999998</c:v>
                </c:pt>
                <c:pt idx="198" formatCode="General">
                  <c:v>0.98242240999999997</c:v>
                </c:pt>
                <c:pt idx="199" formatCode="General">
                  <c:v>0.98158091000000003</c:v>
                </c:pt>
                <c:pt idx="200" formatCode="General">
                  <c:v>0.98004648999999999</c:v>
                </c:pt>
                <c:pt idx="201" formatCode="General">
                  <c:v>0.98006451000000006</c:v>
                </c:pt>
                <c:pt idx="202" formatCode="General">
                  <c:v>0.97927341999999995</c:v>
                </c:pt>
                <c:pt idx="203" formatCode="General">
                  <c:v>0.97797226000000004</c:v>
                </c:pt>
                <c:pt idx="204" formatCode="General">
                  <c:v>0.97778827000000001</c:v>
                </c:pt>
                <c:pt idx="205" formatCode="General">
                  <c:v>0.97763608999999996</c:v>
                </c:pt>
                <c:pt idx="206" formatCode="General">
                  <c:v>0.97694866999999996</c:v>
                </c:pt>
                <c:pt idx="207" formatCode="General">
                  <c:v>0.97666251999999998</c:v>
                </c:pt>
                <c:pt idx="208" formatCode="General">
                  <c:v>0.97653033</c:v>
                </c:pt>
                <c:pt idx="209" formatCode="General">
                  <c:v>0.97485272000000001</c:v>
                </c:pt>
                <c:pt idx="210" formatCode="General">
                  <c:v>0.97444251999999998</c:v>
                </c:pt>
                <c:pt idx="211" formatCode="General">
                  <c:v>0.97453252999999995</c:v>
                </c:pt>
                <c:pt idx="212" formatCode="General">
                  <c:v>0.97442249999999997</c:v>
                </c:pt>
                <c:pt idx="213" formatCode="General">
                  <c:v>0.97503797999999997</c:v>
                </c:pt>
                <c:pt idx="214" formatCode="General">
                  <c:v>0.97531895000000002</c:v>
                </c:pt>
                <c:pt idx="215" formatCode="General">
                  <c:v>0.97580774000000003</c:v>
                </c:pt>
                <c:pt idx="216" formatCode="General">
                  <c:v>0.97624367000000001</c:v>
                </c:pt>
                <c:pt idx="217" formatCode="General">
                  <c:v>0.97516471999999998</c:v>
                </c:pt>
                <c:pt idx="218" formatCode="General">
                  <c:v>0.97480984000000004</c:v>
                </c:pt>
                <c:pt idx="219" formatCode="General">
                  <c:v>0.97459613</c:v>
                </c:pt>
                <c:pt idx="220" formatCode="General">
                  <c:v>0.97374561999999998</c:v>
                </c:pt>
                <c:pt idx="221" formatCode="General">
                  <c:v>0.97419232</c:v>
                </c:pt>
                <c:pt idx="222" formatCode="General">
                  <c:v>0.97483591000000003</c:v>
                </c:pt>
                <c:pt idx="223" formatCode="General">
                  <c:v>0.97535324999999995</c:v>
                </c:pt>
                <c:pt idx="224" formatCode="General">
                  <c:v>0.97638501</c:v>
                </c:pt>
                <c:pt idx="225" formatCode="General">
                  <c:v>0.97750957000000005</c:v>
                </c:pt>
                <c:pt idx="226" formatCode="General">
                  <c:v>0.97768226999999996</c:v>
                </c:pt>
                <c:pt idx="227" formatCode="General">
                  <c:v>0.97722191999999997</c:v>
                </c:pt>
                <c:pt idx="228" formatCode="General">
                  <c:v>0.97758900999999998</c:v>
                </c:pt>
                <c:pt idx="229" formatCode="General">
                  <c:v>0.97899649</c:v>
                </c:pt>
                <c:pt idx="230" formatCode="General">
                  <c:v>0.97992531000000005</c:v>
                </c:pt>
                <c:pt idx="231" formatCode="General">
                  <c:v>0.98045254000000004</c:v>
                </c:pt>
                <c:pt idx="232" formatCode="General">
                  <c:v>0.98069207999999997</c:v>
                </c:pt>
                <c:pt idx="233" formatCode="General">
                  <c:v>0.98056533999999995</c:v>
                </c:pt>
                <c:pt idx="234" formatCode="General">
                  <c:v>0.98193293999999998</c:v>
                </c:pt>
                <c:pt idx="235" formatCode="General">
                  <c:v>0.98292721000000005</c:v>
                </c:pt>
                <c:pt idx="236" formatCode="General">
                  <c:v>0.98329844</c:v>
                </c:pt>
                <c:pt idx="237" formatCode="General">
                  <c:v>0.98328819000000001</c:v>
                </c:pt>
                <c:pt idx="238" formatCode="General">
                  <c:v>0.98324487999999999</c:v>
                </c:pt>
                <c:pt idx="239" formatCode="General">
                  <c:v>0.98395480999999996</c:v>
                </c:pt>
                <c:pt idx="240" formatCode="General">
                  <c:v>0.98398271000000004</c:v>
                </c:pt>
                <c:pt idx="241" formatCode="General">
                  <c:v>0.98406073000000005</c:v>
                </c:pt>
                <c:pt idx="242" formatCode="General">
                  <c:v>0.98449549000000003</c:v>
                </c:pt>
                <c:pt idx="243" formatCode="General">
                  <c:v>0.98504205</c:v>
                </c:pt>
                <c:pt idx="244" formatCode="General">
                  <c:v>0.98500085000000004</c:v>
                </c:pt>
                <c:pt idx="245" formatCode="General">
                  <c:v>0.98550530000000003</c:v>
                </c:pt>
                <c:pt idx="246" formatCode="General">
                  <c:v>0.98700487000000003</c:v>
                </c:pt>
                <c:pt idx="247" formatCode="General">
                  <c:v>0.98730339</c:v>
                </c:pt>
                <c:pt idx="248" formatCode="General">
                  <c:v>0.98762486999999999</c:v>
                </c:pt>
                <c:pt idx="249" formatCode="General">
                  <c:v>0.98870979000000003</c:v>
                </c:pt>
                <c:pt idx="250" formatCode="General">
                  <c:v>0.98999471999999999</c:v>
                </c:pt>
                <c:pt idx="251" formatCode="General">
                  <c:v>0.99040172999999998</c:v>
                </c:pt>
                <c:pt idx="252" formatCode="General">
                  <c:v>0.99110949999999998</c:v>
                </c:pt>
                <c:pt idx="253" formatCode="General">
                  <c:v>0.99154534000000005</c:v>
                </c:pt>
                <c:pt idx="254" formatCode="General">
                  <c:v>0.99212878000000004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0C-457C-9B67-10B1C032F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893472"/>
        <c:axId val="569884616"/>
      </c:scatterChart>
      <c:valAx>
        <c:axId val="569893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9884616"/>
        <c:crosses val="autoZero"/>
        <c:crossBetween val="midCat"/>
      </c:valAx>
      <c:valAx>
        <c:axId val="569884616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569893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F0E0EE-0B20-45D8-B8FB-8039A8AC16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A32B1-8C73-40BF-91D8-B26996EC9A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2C9CE6-4637-42A7-BB6E-1C53122DAD05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A4C17-067A-4BDE-AD4A-9EFF9AA20F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F573-A0F6-4C34-A1CB-07FBE9D077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535EF6-326E-4D47-9467-5BCFDC1BDA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99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E1CD47-70CC-4645-9D38-100C0A9DA246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33700E5-D946-4D9F-B921-203C546A12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7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700E5-D946-4D9F-B921-203C546A12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7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3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68580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buClrTx/>
              <a:buSzPct val="150000"/>
              <a:defRPr sz="1200" b="1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r>
              <a:rPr lang="en-US" dirty="0"/>
              <a:t>Bullet 5</a:t>
            </a:r>
          </a:p>
          <a:p>
            <a:pPr lvl="0"/>
            <a:r>
              <a:rPr lang="en-US" dirty="0"/>
              <a:t>Bullet 6</a:t>
            </a:r>
          </a:p>
          <a:p>
            <a:pPr lvl="0"/>
            <a:r>
              <a:rPr lang="en-US" dirty="0"/>
              <a:t>Bullet 7</a:t>
            </a:r>
          </a:p>
          <a:p>
            <a:pPr lvl="0"/>
            <a:r>
              <a:rPr lang="en-US" dirty="0"/>
              <a:t>Bullet 8</a:t>
            </a:r>
          </a:p>
          <a:p>
            <a:pPr lvl="0"/>
            <a:r>
              <a:rPr lang="en-US" dirty="0"/>
              <a:t>Bullet 9</a:t>
            </a:r>
          </a:p>
          <a:p>
            <a:pPr lvl="0"/>
            <a:r>
              <a:rPr lang="en-US" dirty="0"/>
              <a:t>Bullet 10</a:t>
            </a:r>
          </a:p>
          <a:p>
            <a:pPr lvl="0"/>
            <a:r>
              <a:rPr lang="en-US" dirty="0"/>
              <a:t>Bullet 11</a:t>
            </a:r>
          </a:p>
          <a:p>
            <a:pPr lvl="0"/>
            <a:r>
              <a:rPr lang="en-US" dirty="0"/>
              <a:t>Bullet 12</a:t>
            </a:r>
          </a:p>
          <a:p>
            <a:pPr lvl="0"/>
            <a:r>
              <a:rPr lang="en-US" dirty="0"/>
              <a:t>Bullet 13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6553200" y="6356352"/>
            <a:ext cx="2438400" cy="365125"/>
          </a:xfrm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A825CED8-DE45-4409-8558-D05F5B977B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1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70"/>
            <a:ext cx="9143999" cy="685746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09600"/>
            <a:ext cx="5791200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248400" y="1524000"/>
            <a:ext cx="2743200" cy="21336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48400" y="3886200"/>
            <a:ext cx="2743200" cy="2209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1447800"/>
            <a:ext cx="5943600" cy="5257800"/>
          </a:xfrm>
        </p:spPr>
        <p:txBody>
          <a:bodyPr>
            <a:normAutofit/>
          </a:bodyPr>
          <a:lstStyle>
            <a:lvl1pPr marL="0">
              <a:spcAft>
                <a:spcPts val="450"/>
              </a:spcAft>
              <a:buClrTx/>
              <a:buSzPct val="150000"/>
              <a:defRPr sz="1200" b="1" baseline="0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r>
              <a:rPr lang="en-US" dirty="0"/>
              <a:t>Bullet 5</a:t>
            </a:r>
          </a:p>
          <a:p>
            <a:pPr lvl="0"/>
            <a:r>
              <a:rPr lang="en-US" dirty="0"/>
              <a:t>Bullet 6</a:t>
            </a:r>
          </a:p>
          <a:p>
            <a:pPr lvl="0"/>
            <a:r>
              <a:rPr lang="en-US" dirty="0"/>
              <a:t>Bullet 7</a:t>
            </a:r>
          </a:p>
          <a:p>
            <a:pPr lvl="0"/>
            <a:r>
              <a:rPr lang="en-US" dirty="0"/>
              <a:t>Bullet 8</a:t>
            </a:r>
          </a:p>
          <a:p>
            <a:pPr lvl="0"/>
            <a:r>
              <a:rPr lang="en-US" dirty="0"/>
              <a:t>Bullet 9</a:t>
            </a:r>
          </a:p>
          <a:p>
            <a:pPr lvl="0"/>
            <a:r>
              <a:rPr lang="en-US" dirty="0"/>
              <a:t>Bullet 10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553200" y="6356352"/>
            <a:ext cx="2438400" cy="365125"/>
          </a:xfrm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A825CED8-DE45-4409-8558-D05F5B977B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>
          <a:xfrm>
            <a:off x="152400" y="6333097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2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1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1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6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2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5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4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8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5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8D271-272B-45BB-B915-BC291390E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3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8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chart" Target="../charts/chart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1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5934" y="2243470"/>
            <a:ext cx="8133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Application of X-ray Absorption Spectroscopy for Monitoring Transformation of Nanomaterials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Kirk Scheckel </a:t>
            </a:r>
          </a:p>
        </p:txBody>
      </p:sp>
    </p:spTree>
    <p:extLst>
      <p:ext uri="{BB962C8B-B14F-4D97-AF65-F5344CB8AC3E}">
        <p14:creationId xmlns:p14="http://schemas.microsoft.com/office/powerpoint/2010/main" val="75101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9942816-EBF5-4982-AE5C-37501EC7ECC3}"/>
              </a:ext>
            </a:extLst>
          </p:cNvPr>
          <p:cNvGrpSpPr/>
          <p:nvPr/>
        </p:nvGrpSpPr>
        <p:grpSpPr>
          <a:xfrm>
            <a:off x="1184330" y="1817600"/>
            <a:ext cx="6765816" cy="4242888"/>
            <a:chOff x="1350963" y="1735138"/>
            <a:chExt cx="6688138" cy="4194175"/>
          </a:xfrm>
          <a:solidFill>
            <a:schemeClr val="tx2"/>
          </a:solidFill>
        </p:grpSpPr>
        <p:sp>
          <p:nvSpPr>
            <p:cNvPr id="9" name="Freeform 230">
              <a:extLst>
                <a:ext uri="{FF2B5EF4-FFF2-40B4-BE49-F238E27FC236}">
                  <a16:creationId xmlns:a16="http://schemas.microsoft.com/office/drawing/2014/main" id="{9D25DCB6-4571-423D-9A23-2141D3E6C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544763"/>
              <a:ext cx="415925" cy="260350"/>
            </a:xfrm>
            <a:custGeom>
              <a:avLst/>
              <a:gdLst>
                <a:gd name="T0" fmla="*/ 273 w 273"/>
                <a:gd name="T1" fmla="*/ 116 h 171"/>
                <a:gd name="T2" fmla="*/ 217 w 273"/>
                <a:gd name="T3" fmla="*/ 120 h 171"/>
                <a:gd name="T4" fmla="*/ 179 w 273"/>
                <a:gd name="T5" fmla="*/ 138 h 171"/>
                <a:gd name="T6" fmla="*/ 139 w 273"/>
                <a:gd name="T7" fmla="*/ 124 h 171"/>
                <a:gd name="T8" fmla="*/ 88 w 273"/>
                <a:gd name="T9" fmla="*/ 143 h 171"/>
                <a:gd name="T10" fmla="*/ 11 w 273"/>
                <a:gd name="T11" fmla="*/ 171 h 171"/>
                <a:gd name="T12" fmla="*/ 0 w 273"/>
                <a:gd name="T13" fmla="*/ 74 h 171"/>
                <a:gd name="T14" fmla="*/ 48 w 273"/>
                <a:gd name="T15" fmla="*/ 74 h 171"/>
                <a:gd name="T16" fmla="*/ 47 w 273"/>
                <a:gd name="T17" fmla="*/ 63 h 171"/>
                <a:gd name="T18" fmla="*/ 175 w 273"/>
                <a:gd name="T19" fmla="*/ 0 h 171"/>
                <a:gd name="T20" fmla="*/ 199 w 273"/>
                <a:gd name="T21" fmla="*/ 20 h 171"/>
                <a:gd name="T22" fmla="*/ 181 w 273"/>
                <a:gd name="T23" fmla="*/ 60 h 171"/>
                <a:gd name="T24" fmla="*/ 229 w 273"/>
                <a:gd name="T25" fmla="*/ 90 h 171"/>
                <a:gd name="T26" fmla="*/ 273 w 273"/>
                <a:gd name="T27" fmla="*/ 1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3" h="171">
                  <a:moveTo>
                    <a:pt x="273" y="116"/>
                  </a:moveTo>
                  <a:cubicBezTo>
                    <a:pt x="217" y="120"/>
                    <a:pt x="217" y="120"/>
                    <a:pt x="217" y="120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88" y="143"/>
                    <a:pt x="88" y="143"/>
                    <a:pt x="88" y="143"/>
                  </a:cubicBezTo>
                  <a:cubicBezTo>
                    <a:pt x="11" y="171"/>
                    <a:pt x="11" y="171"/>
                    <a:pt x="11" y="171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9" y="10"/>
                    <a:pt x="199" y="20"/>
                    <a:pt x="199" y="20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229" y="90"/>
                    <a:pt x="229" y="90"/>
                    <a:pt x="229" y="90"/>
                  </a:cubicBezTo>
                  <a:lnTo>
                    <a:pt x="273" y="116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" name="Freeform 231">
              <a:extLst>
                <a:ext uri="{FF2B5EF4-FFF2-40B4-BE49-F238E27FC236}">
                  <a16:creationId xmlns:a16="http://schemas.microsoft.com/office/drawing/2014/main" id="{CFBCC097-9497-435C-A9B2-FAC0BBB7F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238" y="2541588"/>
              <a:ext cx="423863" cy="266700"/>
            </a:xfrm>
            <a:custGeom>
              <a:avLst/>
              <a:gdLst>
                <a:gd name="T0" fmla="*/ 275 w 278"/>
                <a:gd name="T1" fmla="*/ 116 h 175"/>
                <a:gd name="T2" fmla="*/ 240 w 278"/>
                <a:gd name="T3" fmla="*/ 118 h 175"/>
                <a:gd name="T4" fmla="*/ 215 w 278"/>
                <a:gd name="T5" fmla="*/ 121 h 175"/>
                <a:gd name="T6" fmla="*/ 180 w 278"/>
                <a:gd name="T7" fmla="*/ 138 h 175"/>
                <a:gd name="T8" fmla="*/ 179 w 278"/>
                <a:gd name="T9" fmla="*/ 137 h 175"/>
                <a:gd name="T10" fmla="*/ 171 w 278"/>
                <a:gd name="T11" fmla="*/ 134 h 175"/>
                <a:gd name="T12" fmla="*/ 148 w 278"/>
                <a:gd name="T13" fmla="*/ 126 h 175"/>
                <a:gd name="T14" fmla="*/ 140 w 278"/>
                <a:gd name="T15" fmla="*/ 124 h 175"/>
                <a:gd name="T16" fmla="*/ 125 w 278"/>
                <a:gd name="T17" fmla="*/ 130 h 175"/>
                <a:gd name="T18" fmla="*/ 90 w 278"/>
                <a:gd name="T19" fmla="*/ 143 h 175"/>
                <a:gd name="T20" fmla="*/ 21 w 278"/>
                <a:gd name="T21" fmla="*/ 168 h 175"/>
                <a:gd name="T22" fmla="*/ 12 w 278"/>
                <a:gd name="T23" fmla="*/ 171 h 175"/>
                <a:gd name="T24" fmla="*/ 15 w 278"/>
                <a:gd name="T25" fmla="*/ 173 h 175"/>
                <a:gd name="T26" fmla="*/ 4 w 278"/>
                <a:gd name="T27" fmla="*/ 76 h 175"/>
                <a:gd name="T28" fmla="*/ 2 w 278"/>
                <a:gd name="T29" fmla="*/ 78 h 175"/>
                <a:gd name="T30" fmla="*/ 50 w 278"/>
                <a:gd name="T31" fmla="*/ 78 h 175"/>
                <a:gd name="T32" fmla="*/ 52 w 278"/>
                <a:gd name="T33" fmla="*/ 76 h 175"/>
                <a:gd name="T34" fmla="*/ 51 w 278"/>
                <a:gd name="T35" fmla="*/ 66 h 175"/>
                <a:gd name="T36" fmla="*/ 51 w 278"/>
                <a:gd name="T37" fmla="*/ 66 h 175"/>
                <a:gd name="T38" fmla="*/ 62 w 278"/>
                <a:gd name="T39" fmla="*/ 61 h 175"/>
                <a:gd name="T40" fmla="*/ 106 w 278"/>
                <a:gd name="T41" fmla="*/ 39 h 175"/>
                <a:gd name="T42" fmla="*/ 178 w 278"/>
                <a:gd name="T43" fmla="*/ 4 h 175"/>
                <a:gd name="T44" fmla="*/ 175 w 278"/>
                <a:gd name="T45" fmla="*/ 3 h 175"/>
                <a:gd name="T46" fmla="*/ 200 w 278"/>
                <a:gd name="T47" fmla="*/ 24 h 175"/>
                <a:gd name="T48" fmla="*/ 199 w 278"/>
                <a:gd name="T49" fmla="*/ 21 h 175"/>
                <a:gd name="T50" fmla="*/ 181 w 278"/>
                <a:gd name="T51" fmla="*/ 61 h 175"/>
                <a:gd name="T52" fmla="*/ 182 w 278"/>
                <a:gd name="T53" fmla="*/ 64 h 175"/>
                <a:gd name="T54" fmla="*/ 274 w 278"/>
                <a:gd name="T55" fmla="*/ 120 h 175"/>
                <a:gd name="T56" fmla="*/ 276 w 278"/>
                <a:gd name="T57" fmla="*/ 116 h 175"/>
                <a:gd name="T58" fmla="*/ 184 w 278"/>
                <a:gd name="T59" fmla="*/ 60 h 175"/>
                <a:gd name="T60" fmla="*/ 185 w 278"/>
                <a:gd name="T61" fmla="*/ 63 h 175"/>
                <a:gd name="T62" fmla="*/ 203 w 278"/>
                <a:gd name="T63" fmla="*/ 23 h 175"/>
                <a:gd name="T64" fmla="*/ 202 w 278"/>
                <a:gd name="T65" fmla="*/ 20 h 175"/>
                <a:gd name="T66" fmla="*/ 179 w 278"/>
                <a:gd name="T67" fmla="*/ 1 h 175"/>
                <a:gd name="T68" fmla="*/ 176 w 278"/>
                <a:gd name="T69" fmla="*/ 0 h 175"/>
                <a:gd name="T70" fmla="*/ 48 w 278"/>
                <a:gd name="T71" fmla="*/ 63 h 175"/>
                <a:gd name="T72" fmla="*/ 47 w 278"/>
                <a:gd name="T73" fmla="*/ 65 h 175"/>
                <a:gd name="T74" fmla="*/ 48 w 278"/>
                <a:gd name="T75" fmla="*/ 76 h 175"/>
                <a:gd name="T76" fmla="*/ 50 w 278"/>
                <a:gd name="T77" fmla="*/ 74 h 175"/>
                <a:gd name="T78" fmla="*/ 2 w 278"/>
                <a:gd name="T79" fmla="*/ 74 h 175"/>
                <a:gd name="T80" fmla="*/ 0 w 278"/>
                <a:gd name="T81" fmla="*/ 76 h 175"/>
                <a:gd name="T82" fmla="*/ 11 w 278"/>
                <a:gd name="T83" fmla="*/ 173 h 175"/>
                <a:gd name="T84" fmla="*/ 14 w 278"/>
                <a:gd name="T85" fmla="*/ 175 h 175"/>
                <a:gd name="T86" fmla="*/ 141 w 278"/>
                <a:gd name="T87" fmla="*/ 128 h 175"/>
                <a:gd name="T88" fmla="*/ 142 w 278"/>
                <a:gd name="T89" fmla="*/ 129 h 175"/>
                <a:gd name="T90" fmla="*/ 150 w 278"/>
                <a:gd name="T91" fmla="*/ 131 h 175"/>
                <a:gd name="T92" fmla="*/ 173 w 278"/>
                <a:gd name="T93" fmla="*/ 139 h 175"/>
                <a:gd name="T94" fmla="*/ 182 w 278"/>
                <a:gd name="T95" fmla="*/ 142 h 175"/>
                <a:gd name="T96" fmla="*/ 196 w 278"/>
                <a:gd name="T97" fmla="*/ 135 h 175"/>
                <a:gd name="T98" fmla="*/ 215 w 278"/>
                <a:gd name="T99" fmla="*/ 126 h 175"/>
                <a:gd name="T100" fmla="*/ 223 w 278"/>
                <a:gd name="T101" fmla="*/ 124 h 175"/>
                <a:gd name="T102" fmla="*/ 266 w 278"/>
                <a:gd name="T103" fmla="*/ 121 h 175"/>
                <a:gd name="T104" fmla="*/ 275 w 278"/>
                <a:gd name="T105" fmla="*/ 120 h 175"/>
                <a:gd name="T106" fmla="*/ 275 w 278"/>
                <a:gd name="T107" fmla="*/ 11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8" h="175">
                  <a:moveTo>
                    <a:pt x="275" y="116"/>
                  </a:moveTo>
                  <a:cubicBezTo>
                    <a:pt x="263" y="117"/>
                    <a:pt x="252" y="118"/>
                    <a:pt x="240" y="118"/>
                  </a:cubicBezTo>
                  <a:cubicBezTo>
                    <a:pt x="232" y="119"/>
                    <a:pt x="223" y="118"/>
                    <a:pt x="215" y="121"/>
                  </a:cubicBezTo>
                  <a:cubicBezTo>
                    <a:pt x="204" y="127"/>
                    <a:pt x="192" y="133"/>
                    <a:pt x="180" y="138"/>
                  </a:cubicBezTo>
                  <a:cubicBezTo>
                    <a:pt x="181" y="138"/>
                    <a:pt x="181" y="138"/>
                    <a:pt x="179" y="137"/>
                  </a:cubicBezTo>
                  <a:cubicBezTo>
                    <a:pt x="176" y="136"/>
                    <a:pt x="173" y="135"/>
                    <a:pt x="171" y="134"/>
                  </a:cubicBezTo>
                  <a:cubicBezTo>
                    <a:pt x="163" y="132"/>
                    <a:pt x="155" y="129"/>
                    <a:pt x="148" y="126"/>
                  </a:cubicBezTo>
                  <a:cubicBezTo>
                    <a:pt x="146" y="126"/>
                    <a:pt x="142" y="123"/>
                    <a:pt x="140" y="124"/>
                  </a:cubicBezTo>
                  <a:cubicBezTo>
                    <a:pt x="135" y="126"/>
                    <a:pt x="130" y="128"/>
                    <a:pt x="125" y="130"/>
                  </a:cubicBezTo>
                  <a:cubicBezTo>
                    <a:pt x="113" y="134"/>
                    <a:pt x="101" y="138"/>
                    <a:pt x="90" y="143"/>
                  </a:cubicBezTo>
                  <a:cubicBezTo>
                    <a:pt x="67" y="151"/>
                    <a:pt x="44" y="159"/>
                    <a:pt x="21" y="168"/>
                  </a:cubicBezTo>
                  <a:cubicBezTo>
                    <a:pt x="18" y="169"/>
                    <a:pt x="15" y="170"/>
                    <a:pt x="12" y="171"/>
                  </a:cubicBezTo>
                  <a:cubicBezTo>
                    <a:pt x="13" y="171"/>
                    <a:pt x="14" y="172"/>
                    <a:pt x="15" y="173"/>
                  </a:cubicBezTo>
                  <a:cubicBezTo>
                    <a:pt x="11" y="140"/>
                    <a:pt x="8" y="108"/>
                    <a:pt x="4" y="76"/>
                  </a:cubicBezTo>
                  <a:cubicBezTo>
                    <a:pt x="4" y="77"/>
                    <a:pt x="3" y="77"/>
                    <a:pt x="2" y="78"/>
                  </a:cubicBezTo>
                  <a:cubicBezTo>
                    <a:pt x="18" y="78"/>
                    <a:pt x="34" y="78"/>
                    <a:pt x="50" y="78"/>
                  </a:cubicBezTo>
                  <a:cubicBezTo>
                    <a:pt x="51" y="78"/>
                    <a:pt x="52" y="77"/>
                    <a:pt x="52" y="76"/>
                  </a:cubicBezTo>
                  <a:cubicBezTo>
                    <a:pt x="52" y="73"/>
                    <a:pt x="52" y="70"/>
                    <a:pt x="51" y="66"/>
                  </a:cubicBezTo>
                  <a:cubicBezTo>
                    <a:pt x="51" y="65"/>
                    <a:pt x="49" y="67"/>
                    <a:pt x="51" y="66"/>
                  </a:cubicBezTo>
                  <a:cubicBezTo>
                    <a:pt x="55" y="64"/>
                    <a:pt x="58" y="63"/>
                    <a:pt x="62" y="61"/>
                  </a:cubicBezTo>
                  <a:cubicBezTo>
                    <a:pt x="77" y="54"/>
                    <a:pt x="91" y="46"/>
                    <a:pt x="106" y="39"/>
                  </a:cubicBezTo>
                  <a:cubicBezTo>
                    <a:pt x="130" y="27"/>
                    <a:pt x="154" y="16"/>
                    <a:pt x="178" y="4"/>
                  </a:cubicBezTo>
                  <a:cubicBezTo>
                    <a:pt x="177" y="3"/>
                    <a:pt x="176" y="3"/>
                    <a:pt x="175" y="3"/>
                  </a:cubicBezTo>
                  <a:cubicBezTo>
                    <a:pt x="180" y="13"/>
                    <a:pt x="191" y="19"/>
                    <a:pt x="200" y="24"/>
                  </a:cubicBezTo>
                  <a:cubicBezTo>
                    <a:pt x="200" y="23"/>
                    <a:pt x="200" y="22"/>
                    <a:pt x="199" y="21"/>
                  </a:cubicBezTo>
                  <a:cubicBezTo>
                    <a:pt x="193" y="34"/>
                    <a:pt x="187" y="48"/>
                    <a:pt x="181" y="61"/>
                  </a:cubicBezTo>
                  <a:cubicBezTo>
                    <a:pt x="181" y="62"/>
                    <a:pt x="181" y="63"/>
                    <a:pt x="182" y="64"/>
                  </a:cubicBezTo>
                  <a:cubicBezTo>
                    <a:pt x="212" y="83"/>
                    <a:pt x="243" y="101"/>
                    <a:pt x="274" y="120"/>
                  </a:cubicBezTo>
                  <a:cubicBezTo>
                    <a:pt x="276" y="121"/>
                    <a:pt x="278" y="118"/>
                    <a:pt x="276" y="116"/>
                  </a:cubicBezTo>
                  <a:cubicBezTo>
                    <a:pt x="245" y="98"/>
                    <a:pt x="214" y="79"/>
                    <a:pt x="184" y="60"/>
                  </a:cubicBezTo>
                  <a:cubicBezTo>
                    <a:pt x="184" y="61"/>
                    <a:pt x="184" y="62"/>
                    <a:pt x="185" y="63"/>
                  </a:cubicBezTo>
                  <a:cubicBezTo>
                    <a:pt x="191" y="50"/>
                    <a:pt x="197" y="36"/>
                    <a:pt x="203" y="23"/>
                  </a:cubicBezTo>
                  <a:cubicBezTo>
                    <a:pt x="203" y="22"/>
                    <a:pt x="203" y="21"/>
                    <a:pt x="202" y="20"/>
                  </a:cubicBezTo>
                  <a:cubicBezTo>
                    <a:pt x="193" y="16"/>
                    <a:pt x="183" y="10"/>
                    <a:pt x="179" y="1"/>
                  </a:cubicBezTo>
                  <a:cubicBezTo>
                    <a:pt x="178" y="0"/>
                    <a:pt x="177" y="0"/>
                    <a:pt x="176" y="0"/>
                  </a:cubicBezTo>
                  <a:cubicBezTo>
                    <a:pt x="133" y="21"/>
                    <a:pt x="91" y="42"/>
                    <a:pt x="48" y="63"/>
                  </a:cubicBezTo>
                  <a:cubicBezTo>
                    <a:pt x="48" y="63"/>
                    <a:pt x="47" y="64"/>
                    <a:pt x="47" y="65"/>
                  </a:cubicBezTo>
                  <a:cubicBezTo>
                    <a:pt x="48" y="69"/>
                    <a:pt x="48" y="72"/>
                    <a:pt x="48" y="76"/>
                  </a:cubicBezTo>
                  <a:cubicBezTo>
                    <a:pt x="49" y="75"/>
                    <a:pt x="50" y="75"/>
                    <a:pt x="50" y="74"/>
                  </a:cubicBezTo>
                  <a:cubicBezTo>
                    <a:pt x="34" y="74"/>
                    <a:pt x="18" y="74"/>
                    <a:pt x="2" y="74"/>
                  </a:cubicBezTo>
                  <a:cubicBezTo>
                    <a:pt x="1" y="74"/>
                    <a:pt x="0" y="75"/>
                    <a:pt x="0" y="76"/>
                  </a:cubicBezTo>
                  <a:cubicBezTo>
                    <a:pt x="4" y="108"/>
                    <a:pt x="7" y="140"/>
                    <a:pt x="11" y="173"/>
                  </a:cubicBezTo>
                  <a:cubicBezTo>
                    <a:pt x="11" y="174"/>
                    <a:pt x="12" y="175"/>
                    <a:pt x="14" y="175"/>
                  </a:cubicBezTo>
                  <a:cubicBezTo>
                    <a:pt x="56" y="159"/>
                    <a:pt x="98" y="144"/>
                    <a:pt x="141" y="128"/>
                  </a:cubicBezTo>
                  <a:cubicBezTo>
                    <a:pt x="142" y="128"/>
                    <a:pt x="140" y="128"/>
                    <a:pt x="142" y="129"/>
                  </a:cubicBezTo>
                  <a:cubicBezTo>
                    <a:pt x="145" y="129"/>
                    <a:pt x="147" y="130"/>
                    <a:pt x="150" y="131"/>
                  </a:cubicBezTo>
                  <a:cubicBezTo>
                    <a:pt x="157" y="134"/>
                    <a:pt x="165" y="137"/>
                    <a:pt x="173" y="139"/>
                  </a:cubicBezTo>
                  <a:cubicBezTo>
                    <a:pt x="175" y="140"/>
                    <a:pt x="180" y="143"/>
                    <a:pt x="182" y="142"/>
                  </a:cubicBezTo>
                  <a:cubicBezTo>
                    <a:pt x="187" y="140"/>
                    <a:pt x="191" y="137"/>
                    <a:pt x="196" y="135"/>
                  </a:cubicBezTo>
                  <a:cubicBezTo>
                    <a:pt x="202" y="132"/>
                    <a:pt x="209" y="129"/>
                    <a:pt x="215" y="126"/>
                  </a:cubicBezTo>
                  <a:cubicBezTo>
                    <a:pt x="220" y="124"/>
                    <a:pt x="218" y="124"/>
                    <a:pt x="223" y="124"/>
                  </a:cubicBezTo>
                  <a:cubicBezTo>
                    <a:pt x="237" y="123"/>
                    <a:pt x="252" y="122"/>
                    <a:pt x="266" y="121"/>
                  </a:cubicBezTo>
                  <a:cubicBezTo>
                    <a:pt x="269" y="120"/>
                    <a:pt x="272" y="120"/>
                    <a:pt x="275" y="120"/>
                  </a:cubicBezTo>
                  <a:cubicBezTo>
                    <a:pt x="278" y="120"/>
                    <a:pt x="278" y="116"/>
                    <a:pt x="275" y="11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" name="Freeform 232">
              <a:extLst>
                <a:ext uri="{FF2B5EF4-FFF2-40B4-BE49-F238E27FC236}">
                  <a16:creationId xmlns:a16="http://schemas.microsoft.com/office/drawing/2014/main" id="{7F30EA38-270F-427A-BB1D-AF00D43AD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3" y="2181225"/>
              <a:ext cx="241300" cy="458788"/>
            </a:xfrm>
            <a:custGeom>
              <a:avLst/>
              <a:gdLst>
                <a:gd name="T0" fmla="*/ 52 w 152"/>
                <a:gd name="T1" fmla="*/ 0 h 289"/>
                <a:gd name="T2" fmla="*/ 152 w 152"/>
                <a:gd name="T3" fmla="*/ 229 h 289"/>
                <a:gd name="T4" fmla="*/ 29 w 152"/>
                <a:gd name="T5" fmla="*/ 289 h 289"/>
                <a:gd name="T6" fmla="*/ 20 w 152"/>
                <a:gd name="T7" fmla="*/ 191 h 289"/>
                <a:gd name="T8" fmla="*/ 0 w 152"/>
                <a:gd name="T9" fmla="*/ 128 h 289"/>
                <a:gd name="T10" fmla="*/ 30 w 152"/>
                <a:gd name="T11" fmla="*/ 100 h 289"/>
                <a:gd name="T12" fmla="*/ 30 w 152"/>
                <a:gd name="T13" fmla="*/ 59 h 289"/>
                <a:gd name="T14" fmla="*/ 23 w 152"/>
                <a:gd name="T15" fmla="*/ 31 h 289"/>
                <a:gd name="T16" fmla="*/ 27 w 152"/>
                <a:gd name="T17" fmla="*/ 9 h 289"/>
                <a:gd name="T18" fmla="*/ 52 w 152"/>
                <a:gd name="T1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289">
                  <a:moveTo>
                    <a:pt x="52" y="0"/>
                  </a:moveTo>
                  <a:lnTo>
                    <a:pt x="152" y="229"/>
                  </a:lnTo>
                  <a:lnTo>
                    <a:pt x="29" y="289"/>
                  </a:lnTo>
                  <a:lnTo>
                    <a:pt x="20" y="191"/>
                  </a:lnTo>
                  <a:lnTo>
                    <a:pt x="0" y="128"/>
                  </a:lnTo>
                  <a:lnTo>
                    <a:pt x="30" y="100"/>
                  </a:lnTo>
                  <a:lnTo>
                    <a:pt x="30" y="59"/>
                  </a:lnTo>
                  <a:lnTo>
                    <a:pt x="23" y="31"/>
                  </a:lnTo>
                  <a:lnTo>
                    <a:pt x="27" y="9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" name="Freeform 233">
              <a:extLst>
                <a:ext uri="{FF2B5EF4-FFF2-40B4-BE49-F238E27FC236}">
                  <a16:creationId xmlns:a16="http://schemas.microsoft.com/office/drawing/2014/main" id="{7AB79690-27E8-45CE-912F-347B9F38F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7288" y="2762250"/>
              <a:ext cx="171450" cy="176213"/>
            </a:xfrm>
            <a:custGeom>
              <a:avLst/>
              <a:gdLst>
                <a:gd name="T0" fmla="*/ 74 w 108"/>
                <a:gd name="T1" fmla="*/ 0 h 111"/>
                <a:gd name="T2" fmla="*/ 108 w 108"/>
                <a:gd name="T3" fmla="*/ 65 h 111"/>
                <a:gd name="T4" fmla="*/ 62 w 108"/>
                <a:gd name="T5" fmla="*/ 88 h 111"/>
                <a:gd name="T6" fmla="*/ 26 w 108"/>
                <a:gd name="T7" fmla="*/ 111 h 111"/>
                <a:gd name="T8" fmla="*/ 0 w 108"/>
                <a:gd name="T9" fmla="*/ 27 h 111"/>
                <a:gd name="T10" fmla="*/ 74 w 108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1">
                  <a:moveTo>
                    <a:pt x="74" y="0"/>
                  </a:moveTo>
                  <a:lnTo>
                    <a:pt x="108" y="65"/>
                  </a:lnTo>
                  <a:lnTo>
                    <a:pt x="62" y="88"/>
                  </a:lnTo>
                  <a:lnTo>
                    <a:pt x="26" y="111"/>
                  </a:lnTo>
                  <a:lnTo>
                    <a:pt x="0" y="27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" name="Freeform 234">
              <a:extLst>
                <a:ext uri="{FF2B5EF4-FFF2-40B4-BE49-F238E27FC236}">
                  <a16:creationId xmlns:a16="http://schemas.microsoft.com/office/drawing/2014/main" id="{86AD0D78-F968-490A-8BA9-4B13EE041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3" y="3752850"/>
              <a:ext cx="1139825" cy="533400"/>
            </a:xfrm>
            <a:custGeom>
              <a:avLst/>
              <a:gdLst>
                <a:gd name="T0" fmla="*/ 731 w 747"/>
                <a:gd name="T1" fmla="*/ 56 h 349"/>
                <a:gd name="T2" fmla="*/ 747 w 747"/>
                <a:gd name="T3" fmla="*/ 136 h 349"/>
                <a:gd name="T4" fmla="*/ 687 w 747"/>
                <a:gd name="T5" fmla="*/ 212 h 349"/>
                <a:gd name="T6" fmla="*/ 589 w 747"/>
                <a:gd name="T7" fmla="*/ 310 h 349"/>
                <a:gd name="T8" fmla="*/ 581 w 747"/>
                <a:gd name="T9" fmla="*/ 340 h 349"/>
                <a:gd name="T10" fmla="*/ 531 w 747"/>
                <a:gd name="T11" fmla="*/ 334 h 349"/>
                <a:gd name="T12" fmla="*/ 523 w 747"/>
                <a:gd name="T13" fmla="*/ 349 h 349"/>
                <a:gd name="T14" fmla="*/ 421 w 747"/>
                <a:gd name="T15" fmla="*/ 262 h 349"/>
                <a:gd name="T16" fmla="*/ 330 w 747"/>
                <a:gd name="T17" fmla="*/ 279 h 349"/>
                <a:gd name="T18" fmla="*/ 296 w 747"/>
                <a:gd name="T19" fmla="*/ 262 h 349"/>
                <a:gd name="T20" fmla="*/ 204 w 747"/>
                <a:gd name="T21" fmla="*/ 262 h 349"/>
                <a:gd name="T22" fmla="*/ 118 w 747"/>
                <a:gd name="T23" fmla="*/ 303 h 349"/>
                <a:gd name="T24" fmla="*/ 96 w 747"/>
                <a:gd name="T25" fmla="*/ 314 h 349"/>
                <a:gd name="T26" fmla="*/ 0 w 747"/>
                <a:gd name="T27" fmla="*/ 335 h 349"/>
                <a:gd name="T28" fmla="*/ 13 w 747"/>
                <a:gd name="T29" fmla="*/ 287 h 349"/>
                <a:gd name="T30" fmla="*/ 109 w 747"/>
                <a:gd name="T31" fmla="*/ 213 h 349"/>
                <a:gd name="T32" fmla="*/ 173 w 747"/>
                <a:gd name="T33" fmla="*/ 175 h 349"/>
                <a:gd name="T34" fmla="*/ 192 w 747"/>
                <a:gd name="T35" fmla="*/ 114 h 349"/>
                <a:gd name="T36" fmla="*/ 679 w 747"/>
                <a:gd name="T37" fmla="*/ 0 h 349"/>
                <a:gd name="T38" fmla="*/ 731 w 747"/>
                <a:gd name="T39" fmla="*/ 5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7" h="349">
                  <a:moveTo>
                    <a:pt x="731" y="56"/>
                  </a:moveTo>
                  <a:cubicBezTo>
                    <a:pt x="747" y="136"/>
                    <a:pt x="747" y="136"/>
                    <a:pt x="747" y="136"/>
                  </a:cubicBezTo>
                  <a:cubicBezTo>
                    <a:pt x="687" y="212"/>
                    <a:pt x="687" y="212"/>
                    <a:pt x="687" y="212"/>
                  </a:cubicBezTo>
                  <a:cubicBezTo>
                    <a:pt x="599" y="228"/>
                    <a:pt x="589" y="310"/>
                    <a:pt x="589" y="310"/>
                  </a:cubicBezTo>
                  <a:cubicBezTo>
                    <a:pt x="589" y="310"/>
                    <a:pt x="583" y="332"/>
                    <a:pt x="581" y="340"/>
                  </a:cubicBezTo>
                  <a:cubicBezTo>
                    <a:pt x="579" y="348"/>
                    <a:pt x="531" y="334"/>
                    <a:pt x="531" y="334"/>
                  </a:cubicBezTo>
                  <a:cubicBezTo>
                    <a:pt x="523" y="349"/>
                    <a:pt x="523" y="349"/>
                    <a:pt x="523" y="349"/>
                  </a:cubicBezTo>
                  <a:cubicBezTo>
                    <a:pt x="421" y="262"/>
                    <a:pt x="421" y="262"/>
                    <a:pt x="421" y="262"/>
                  </a:cubicBezTo>
                  <a:cubicBezTo>
                    <a:pt x="330" y="279"/>
                    <a:pt x="330" y="279"/>
                    <a:pt x="330" y="279"/>
                  </a:cubicBezTo>
                  <a:cubicBezTo>
                    <a:pt x="296" y="262"/>
                    <a:pt x="296" y="262"/>
                    <a:pt x="296" y="262"/>
                  </a:cubicBezTo>
                  <a:cubicBezTo>
                    <a:pt x="204" y="262"/>
                    <a:pt x="204" y="262"/>
                    <a:pt x="204" y="262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73" y="175"/>
                    <a:pt x="173" y="175"/>
                    <a:pt x="173" y="175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679" y="0"/>
                    <a:pt x="679" y="0"/>
                    <a:pt x="679" y="0"/>
                  </a:cubicBezTo>
                  <a:lnTo>
                    <a:pt x="731" y="56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" name="Freeform 235">
              <a:extLst>
                <a:ext uri="{FF2B5EF4-FFF2-40B4-BE49-F238E27FC236}">
                  <a16:creationId xmlns:a16="http://schemas.microsoft.com/office/drawing/2014/main" id="{746C3DF4-DB0F-41BA-8392-23F488DBA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3" y="3752850"/>
              <a:ext cx="1139825" cy="533400"/>
            </a:xfrm>
            <a:custGeom>
              <a:avLst/>
              <a:gdLst>
                <a:gd name="T0" fmla="*/ 731 w 747"/>
                <a:gd name="T1" fmla="*/ 56 h 349"/>
                <a:gd name="T2" fmla="*/ 747 w 747"/>
                <a:gd name="T3" fmla="*/ 136 h 349"/>
                <a:gd name="T4" fmla="*/ 687 w 747"/>
                <a:gd name="T5" fmla="*/ 212 h 349"/>
                <a:gd name="T6" fmla="*/ 589 w 747"/>
                <a:gd name="T7" fmla="*/ 310 h 349"/>
                <a:gd name="T8" fmla="*/ 581 w 747"/>
                <a:gd name="T9" fmla="*/ 340 h 349"/>
                <a:gd name="T10" fmla="*/ 531 w 747"/>
                <a:gd name="T11" fmla="*/ 334 h 349"/>
                <a:gd name="T12" fmla="*/ 523 w 747"/>
                <a:gd name="T13" fmla="*/ 349 h 349"/>
                <a:gd name="T14" fmla="*/ 421 w 747"/>
                <a:gd name="T15" fmla="*/ 262 h 349"/>
                <a:gd name="T16" fmla="*/ 330 w 747"/>
                <a:gd name="T17" fmla="*/ 279 h 349"/>
                <a:gd name="T18" fmla="*/ 296 w 747"/>
                <a:gd name="T19" fmla="*/ 262 h 349"/>
                <a:gd name="T20" fmla="*/ 204 w 747"/>
                <a:gd name="T21" fmla="*/ 262 h 349"/>
                <a:gd name="T22" fmla="*/ 118 w 747"/>
                <a:gd name="T23" fmla="*/ 303 h 349"/>
                <a:gd name="T24" fmla="*/ 96 w 747"/>
                <a:gd name="T25" fmla="*/ 314 h 349"/>
                <a:gd name="T26" fmla="*/ 0 w 747"/>
                <a:gd name="T27" fmla="*/ 335 h 349"/>
                <a:gd name="T28" fmla="*/ 13 w 747"/>
                <a:gd name="T29" fmla="*/ 287 h 349"/>
                <a:gd name="T30" fmla="*/ 109 w 747"/>
                <a:gd name="T31" fmla="*/ 213 h 349"/>
                <a:gd name="T32" fmla="*/ 173 w 747"/>
                <a:gd name="T33" fmla="*/ 175 h 349"/>
                <a:gd name="T34" fmla="*/ 192 w 747"/>
                <a:gd name="T35" fmla="*/ 114 h 349"/>
                <a:gd name="T36" fmla="*/ 679 w 747"/>
                <a:gd name="T37" fmla="*/ 0 h 349"/>
                <a:gd name="T38" fmla="*/ 731 w 747"/>
                <a:gd name="T39" fmla="*/ 5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7" h="349">
                  <a:moveTo>
                    <a:pt x="731" y="56"/>
                  </a:moveTo>
                  <a:cubicBezTo>
                    <a:pt x="747" y="136"/>
                    <a:pt x="747" y="136"/>
                    <a:pt x="747" y="136"/>
                  </a:cubicBezTo>
                  <a:cubicBezTo>
                    <a:pt x="687" y="212"/>
                    <a:pt x="687" y="212"/>
                    <a:pt x="687" y="212"/>
                  </a:cubicBezTo>
                  <a:cubicBezTo>
                    <a:pt x="599" y="228"/>
                    <a:pt x="589" y="310"/>
                    <a:pt x="589" y="310"/>
                  </a:cubicBezTo>
                  <a:cubicBezTo>
                    <a:pt x="589" y="310"/>
                    <a:pt x="583" y="332"/>
                    <a:pt x="581" y="340"/>
                  </a:cubicBezTo>
                  <a:cubicBezTo>
                    <a:pt x="579" y="348"/>
                    <a:pt x="531" y="334"/>
                    <a:pt x="531" y="334"/>
                  </a:cubicBezTo>
                  <a:cubicBezTo>
                    <a:pt x="523" y="349"/>
                    <a:pt x="523" y="349"/>
                    <a:pt x="523" y="349"/>
                  </a:cubicBezTo>
                  <a:cubicBezTo>
                    <a:pt x="421" y="262"/>
                    <a:pt x="421" y="262"/>
                    <a:pt x="421" y="262"/>
                  </a:cubicBezTo>
                  <a:cubicBezTo>
                    <a:pt x="330" y="279"/>
                    <a:pt x="330" y="279"/>
                    <a:pt x="330" y="279"/>
                  </a:cubicBezTo>
                  <a:cubicBezTo>
                    <a:pt x="296" y="262"/>
                    <a:pt x="296" y="262"/>
                    <a:pt x="296" y="262"/>
                  </a:cubicBezTo>
                  <a:cubicBezTo>
                    <a:pt x="204" y="262"/>
                    <a:pt x="204" y="262"/>
                    <a:pt x="204" y="262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73" y="175"/>
                    <a:pt x="173" y="175"/>
                    <a:pt x="173" y="175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679" y="0"/>
                    <a:pt x="679" y="0"/>
                    <a:pt x="679" y="0"/>
                  </a:cubicBezTo>
                  <a:lnTo>
                    <a:pt x="731" y="56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" name="Freeform 236">
              <a:extLst>
                <a:ext uri="{FF2B5EF4-FFF2-40B4-BE49-F238E27FC236}">
                  <a16:creationId xmlns:a16="http://schemas.microsoft.com/office/drawing/2014/main" id="{89382BB2-3BFF-49BB-9CBC-C227EB4C9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3751263"/>
              <a:ext cx="1147763" cy="538163"/>
            </a:xfrm>
            <a:custGeom>
              <a:avLst/>
              <a:gdLst>
                <a:gd name="T0" fmla="*/ 747 w 752"/>
                <a:gd name="T1" fmla="*/ 131 h 353"/>
                <a:gd name="T2" fmla="*/ 749 w 752"/>
                <a:gd name="T3" fmla="*/ 137 h 353"/>
                <a:gd name="T4" fmla="*/ 716 w 752"/>
                <a:gd name="T5" fmla="*/ 178 h 353"/>
                <a:gd name="T6" fmla="*/ 678 w 752"/>
                <a:gd name="T7" fmla="*/ 215 h 353"/>
                <a:gd name="T8" fmla="*/ 595 w 752"/>
                <a:gd name="T9" fmla="*/ 292 h 353"/>
                <a:gd name="T10" fmla="*/ 579 w 752"/>
                <a:gd name="T11" fmla="*/ 342 h 353"/>
                <a:gd name="T12" fmla="*/ 535 w 752"/>
                <a:gd name="T13" fmla="*/ 334 h 353"/>
                <a:gd name="T14" fmla="*/ 524 w 752"/>
                <a:gd name="T15" fmla="*/ 350 h 353"/>
                <a:gd name="T16" fmla="*/ 425 w 752"/>
                <a:gd name="T17" fmla="*/ 263 h 353"/>
                <a:gd name="T18" fmla="*/ 359 w 752"/>
                <a:gd name="T19" fmla="*/ 274 h 353"/>
                <a:gd name="T20" fmla="*/ 335 w 752"/>
                <a:gd name="T21" fmla="*/ 279 h 353"/>
                <a:gd name="T22" fmla="*/ 301 w 752"/>
                <a:gd name="T23" fmla="*/ 263 h 353"/>
                <a:gd name="T24" fmla="*/ 234 w 752"/>
                <a:gd name="T25" fmla="*/ 262 h 353"/>
                <a:gd name="T26" fmla="*/ 201 w 752"/>
                <a:gd name="T27" fmla="*/ 264 h 353"/>
                <a:gd name="T28" fmla="*/ 120 w 752"/>
                <a:gd name="T29" fmla="*/ 304 h 353"/>
                <a:gd name="T30" fmla="*/ 58 w 752"/>
                <a:gd name="T31" fmla="*/ 323 h 353"/>
                <a:gd name="T32" fmla="*/ 5 w 752"/>
                <a:gd name="T33" fmla="*/ 338 h 353"/>
                <a:gd name="T34" fmla="*/ 18 w 752"/>
                <a:gd name="T35" fmla="*/ 290 h 353"/>
                <a:gd name="T36" fmla="*/ 91 w 752"/>
                <a:gd name="T37" fmla="*/ 234 h 353"/>
                <a:gd name="T38" fmla="*/ 173 w 752"/>
                <a:gd name="T39" fmla="*/ 182 h 353"/>
                <a:gd name="T40" fmla="*/ 195 w 752"/>
                <a:gd name="T41" fmla="*/ 124 h 353"/>
                <a:gd name="T42" fmla="*/ 195 w 752"/>
                <a:gd name="T43" fmla="*/ 118 h 353"/>
                <a:gd name="T44" fmla="*/ 235 w 752"/>
                <a:gd name="T45" fmla="*/ 109 h 353"/>
                <a:gd name="T46" fmla="*/ 682 w 752"/>
                <a:gd name="T47" fmla="*/ 4 h 353"/>
                <a:gd name="T48" fmla="*/ 683 w 752"/>
                <a:gd name="T49" fmla="*/ 6 h 353"/>
                <a:gd name="T50" fmla="*/ 733 w 752"/>
                <a:gd name="T51" fmla="*/ 59 h 353"/>
                <a:gd name="T52" fmla="*/ 683 w 752"/>
                <a:gd name="T53" fmla="*/ 0 h 353"/>
                <a:gd name="T54" fmla="*/ 415 w 752"/>
                <a:gd name="T55" fmla="*/ 63 h 353"/>
                <a:gd name="T56" fmla="*/ 201 w 752"/>
                <a:gd name="T57" fmla="*/ 113 h 353"/>
                <a:gd name="T58" fmla="*/ 192 w 752"/>
                <a:gd name="T59" fmla="*/ 119 h 353"/>
                <a:gd name="T60" fmla="*/ 174 w 752"/>
                <a:gd name="T61" fmla="*/ 176 h 353"/>
                <a:gd name="T62" fmla="*/ 170 w 752"/>
                <a:gd name="T63" fmla="*/ 179 h 353"/>
                <a:gd name="T64" fmla="*/ 103 w 752"/>
                <a:gd name="T65" fmla="*/ 219 h 353"/>
                <a:gd name="T66" fmla="*/ 15 w 752"/>
                <a:gd name="T67" fmla="*/ 288 h 353"/>
                <a:gd name="T68" fmla="*/ 6 w 752"/>
                <a:gd name="T69" fmla="*/ 318 h 353"/>
                <a:gd name="T70" fmla="*/ 3 w 752"/>
                <a:gd name="T71" fmla="*/ 339 h 353"/>
                <a:gd name="T72" fmla="*/ 100 w 752"/>
                <a:gd name="T73" fmla="*/ 318 h 353"/>
                <a:gd name="T74" fmla="*/ 197 w 752"/>
                <a:gd name="T75" fmla="*/ 271 h 353"/>
                <a:gd name="T76" fmla="*/ 207 w 752"/>
                <a:gd name="T77" fmla="*/ 266 h 353"/>
                <a:gd name="T78" fmla="*/ 254 w 752"/>
                <a:gd name="T79" fmla="*/ 266 h 353"/>
                <a:gd name="T80" fmla="*/ 299 w 752"/>
                <a:gd name="T81" fmla="*/ 267 h 353"/>
                <a:gd name="T82" fmla="*/ 338 w 752"/>
                <a:gd name="T83" fmla="*/ 282 h 353"/>
                <a:gd name="T84" fmla="*/ 419 w 752"/>
                <a:gd name="T85" fmla="*/ 267 h 353"/>
                <a:gd name="T86" fmla="*/ 423 w 752"/>
                <a:gd name="T87" fmla="*/ 266 h 353"/>
                <a:gd name="T88" fmla="*/ 495 w 752"/>
                <a:gd name="T89" fmla="*/ 327 h 353"/>
                <a:gd name="T90" fmla="*/ 527 w 752"/>
                <a:gd name="T91" fmla="*/ 352 h 353"/>
                <a:gd name="T92" fmla="*/ 537 w 752"/>
                <a:gd name="T93" fmla="*/ 339 h 353"/>
                <a:gd name="T94" fmla="*/ 584 w 752"/>
                <a:gd name="T95" fmla="*/ 345 h 353"/>
                <a:gd name="T96" fmla="*/ 594 w 752"/>
                <a:gd name="T97" fmla="*/ 312 h 353"/>
                <a:gd name="T98" fmla="*/ 660 w 752"/>
                <a:gd name="T99" fmla="*/ 225 h 353"/>
                <a:gd name="T100" fmla="*/ 691 w 752"/>
                <a:gd name="T101" fmla="*/ 216 h 353"/>
                <a:gd name="T102" fmla="*/ 722 w 752"/>
                <a:gd name="T103" fmla="*/ 177 h 353"/>
                <a:gd name="T104" fmla="*/ 751 w 752"/>
                <a:gd name="T105" fmla="*/ 131 h 353"/>
                <a:gd name="T106" fmla="*/ 732 w 752"/>
                <a:gd name="T107" fmla="*/ 5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2" h="353">
                  <a:moveTo>
                    <a:pt x="732" y="59"/>
                  </a:moveTo>
                  <a:cubicBezTo>
                    <a:pt x="737" y="83"/>
                    <a:pt x="742" y="107"/>
                    <a:pt x="747" y="131"/>
                  </a:cubicBezTo>
                  <a:cubicBezTo>
                    <a:pt x="747" y="133"/>
                    <a:pt x="747" y="135"/>
                    <a:pt x="748" y="136"/>
                  </a:cubicBezTo>
                  <a:cubicBezTo>
                    <a:pt x="748" y="139"/>
                    <a:pt x="747" y="138"/>
                    <a:pt x="749" y="137"/>
                  </a:cubicBezTo>
                  <a:cubicBezTo>
                    <a:pt x="747" y="139"/>
                    <a:pt x="745" y="141"/>
                    <a:pt x="743" y="144"/>
                  </a:cubicBezTo>
                  <a:cubicBezTo>
                    <a:pt x="734" y="155"/>
                    <a:pt x="725" y="167"/>
                    <a:pt x="716" y="178"/>
                  </a:cubicBezTo>
                  <a:cubicBezTo>
                    <a:pt x="707" y="189"/>
                    <a:pt x="699" y="199"/>
                    <a:pt x="691" y="209"/>
                  </a:cubicBezTo>
                  <a:cubicBezTo>
                    <a:pt x="688" y="214"/>
                    <a:pt x="684" y="213"/>
                    <a:pt x="678" y="215"/>
                  </a:cubicBezTo>
                  <a:cubicBezTo>
                    <a:pt x="668" y="217"/>
                    <a:pt x="659" y="221"/>
                    <a:pt x="649" y="226"/>
                  </a:cubicBezTo>
                  <a:cubicBezTo>
                    <a:pt x="623" y="240"/>
                    <a:pt x="605" y="265"/>
                    <a:pt x="595" y="292"/>
                  </a:cubicBezTo>
                  <a:cubicBezTo>
                    <a:pt x="591" y="305"/>
                    <a:pt x="589" y="316"/>
                    <a:pt x="586" y="328"/>
                  </a:cubicBezTo>
                  <a:cubicBezTo>
                    <a:pt x="584" y="332"/>
                    <a:pt x="584" y="342"/>
                    <a:pt x="579" y="342"/>
                  </a:cubicBezTo>
                  <a:cubicBezTo>
                    <a:pt x="573" y="343"/>
                    <a:pt x="567" y="342"/>
                    <a:pt x="561" y="340"/>
                  </a:cubicBezTo>
                  <a:cubicBezTo>
                    <a:pt x="552" y="339"/>
                    <a:pt x="543" y="337"/>
                    <a:pt x="535" y="334"/>
                  </a:cubicBezTo>
                  <a:cubicBezTo>
                    <a:pt x="534" y="334"/>
                    <a:pt x="533" y="334"/>
                    <a:pt x="532" y="335"/>
                  </a:cubicBezTo>
                  <a:cubicBezTo>
                    <a:pt x="530" y="340"/>
                    <a:pt x="527" y="345"/>
                    <a:pt x="524" y="350"/>
                  </a:cubicBezTo>
                  <a:cubicBezTo>
                    <a:pt x="525" y="350"/>
                    <a:pt x="526" y="350"/>
                    <a:pt x="527" y="349"/>
                  </a:cubicBezTo>
                  <a:cubicBezTo>
                    <a:pt x="493" y="321"/>
                    <a:pt x="459" y="292"/>
                    <a:pt x="425" y="263"/>
                  </a:cubicBezTo>
                  <a:cubicBezTo>
                    <a:pt x="422" y="260"/>
                    <a:pt x="409" y="265"/>
                    <a:pt x="405" y="266"/>
                  </a:cubicBezTo>
                  <a:cubicBezTo>
                    <a:pt x="390" y="268"/>
                    <a:pt x="375" y="271"/>
                    <a:pt x="359" y="274"/>
                  </a:cubicBezTo>
                  <a:cubicBezTo>
                    <a:pt x="353" y="276"/>
                    <a:pt x="347" y="277"/>
                    <a:pt x="341" y="278"/>
                  </a:cubicBezTo>
                  <a:cubicBezTo>
                    <a:pt x="339" y="278"/>
                    <a:pt x="337" y="279"/>
                    <a:pt x="335" y="279"/>
                  </a:cubicBezTo>
                  <a:cubicBezTo>
                    <a:pt x="333" y="279"/>
                    <a:pt x="333" y="279"/>
                    <a:pt x="334" y="280"/>
                  </a:cubicBezTo>
                  <a:cubicBezTo>
                    <a:pt x="323" y="274"/>
                    <a:pt x="312" y="269"/>
                    <a:pt x="301" y="263"/>
                  </a:cubicBezTo>
                  <a:cubicBezTo>
                    <a:pt x="296" y="260"/>
                    <a:pt x="288" y="262"/>
                    <a:pt x="282" y="262"/>
                  </a:cubicBezTo>
                  <a:cubicBezTo>
                    <a:pt x="266" y="262"/>
                    <a:pt x="250" y="262"/>
                    <a:pt x="234" y="262"/>
                  </a:cubicBezTo>
                  <a:cubicBezTo>
                    <a:pt x="225" y="262"/>
                    <a:pt x="216" y="262"/>
                    <a:pt x="207" y="262"/>
                  </a:cubicBezTo>
                  <a:cubicBezTo>
                    <a:pt x="205" y="262"/>
                    <a:pt x="203" y="264"/>
                    <a:pt x="201" y="264"/>
                  </a:cubicBezTo>
                  <a:cubicBezTo>
                    <a:pt x="196" y="267"/>
                    <a:pt x="190" y="270"/>
                    <a:pt x="185" y="272"/>
                  </a:cubicBezTo>
                  <a:cubicBezTo>
                    <a:pt x="163" y="283"/>
                    <a:pt x="141" y="293"/>
                    <a:pt x="120" y="304"/>
                  </a:cubicBezTo>
                  <a:cubicBezTo>
                    <a:pt x="112" y="308"/>
                    <a:pt x="103" y="313"/>
                    <a:pt x="95" y="315"/>
                  </a:cubicBezTo>
                  <a:cubicBezTo>
                    <a:pt x="83" y="318"/>
                    <a:pt x="70" y="320"/>
                    <a:pt x="58" y="323"/>
                  </a:cubicBezTo>
                  <a:cubicBezTo>
                    <a:pt x="39" y="327"/>
                    <a:pt x="21" y="331"/>
                    <a:pt x="2" y="335"/>
                  </a:cubicBezTo>
                  <a:cubicBezTo>
                    <a:pt x="3" y="336"/>
                    <a:pt x="4" y="337"/>
                    <a:pt x="5" y="338"/>
                  </a:cubicBezTo>
                  <a:cubicBezTo>
                    <a:pt x="8" y="326"/>
                    <a:pt x="11" y="315"/>
                    <a:pt x="14" y="303"/>
                  </a:cubicBezTo>
                  <a:cubicBezTo>
                    <a:pt x="16" y="299"/>
                    <a:pt x="17" y="294"/>
                    <a:pt x="18" y="290"/>
                  </a:cubicBezTo>
                  <a:cubicBezTo>
                    <a:pt x="17" y="291"/>
                    <a:pt x="21" y="288"/>
                    <a:pt x="23" y="287"/>
                  </a:cubicBezTo>
                  <a:cubicBezTo>
                    <a:pt x="45" y="269"/>
                    <a:pt x="68" y="251"/>
                    <a:pt x="91" y="234"/>
                  </a:cubicBezTo>
                  <a:cubicBezTo>
                    <a:pt x="106" y="222"/>
                    <a:pt x="118" y="213"/>
                    <a:pt x="135" y="204"/>
                  </a:cubicBezTo>
                  <a:cubicBezTo>
                    <a:pt x="147" y="196"/>
                    <a:pt x="160" y="189"/>
                    <a:pt x="173" y="182"/>
                  </a:cubicBezTo>
                  <a:cubicBezTo>
                    <a:pt x="179" y="178"/>
                    <a:pt x="179" y="174"/>
                    <a:pt x="181" y="167"/>
                  </a:cubicBezTo>
                  <a:cubicBezTo>
                    <a:pt x="186" y="152"/>
                    <a:pt x="190" y="138"/>
                    <a:pt x="195" y="124"/>
                  </a:cubicBezTo>
                  <a:cubicBezTo>
                    <a:pt x="195" y="122"/>
                    <a:pt x="196" y="120"/>
                    <a:pt x="196" y="118"/>
                  </a:cubicBezTo>
                  <a:cubicBezTo>
                    <a:pt x="197" y="116"/>
                    <a:pt x="196" y="118"/>
                    <a:pt x="195" y="118"/>
                  </a:cubicBezTo>
                  <a:cubicBezTo>
                    <a:pt x="196" y="118"/>
                    <a:pt x="197" y="118"/>
                    <a:pt x="198" y="118"/>
                  </a:cubicBezTo>
                  <a:cubicBezTo>
                    <a:pt x="210" y="115"/>
                    <a:pt x="223" y="112"/>
                    <a:pt x="235" y="109"/>
                  </a:cubicBezTo>
                  <a:cubicBezTo>
                    <a:pt x="289" y="96"/>
                    <a:pt x="343" y="84"/>
                    <a:pt x="396" y="71"/>
                  </a:cubicBezTo>
                  <a:cubicBezTo>
                    <a:pt x="491" y="49"/>
                    <a:pt x="587" y="26"/>
                    <a:pt x="682" y="4"/>
                  </a:cubicBezTo>
                  <a:cubicBezTo>
                    <a:pt x="682" y="4"/>
                    <a:pt x="682" y="4"/>
                    <a:pt x="683" y="4"/>
                  </a:cubicBezTo>
                  <a:cubicBezTo>
                    <a:pt x="681" y="4"/>
                    <a:pt x="681" y="3"/>
                    <a:pt x="683" y="6"/>
                  </a:cubicBezTo>
                  <a:cubicBezTo>
                    <a:pt x="688" y="12"/>
                    <a:pt x="694" y="18"/>
                    <a:pt x="700" y="24"/>
                  </a:cubicBezTo>
                  <a:cubicBezTo>
                    <a:pt x="711" y="36"/>
                    <a:pt x="722" y="48"/>
                    <a:pt x="733" y="59"/>
                  </a:cubicBezTo>
                  <a:cubicBezTo>
                    <a:pt x="734" y="61"/>
                    <a:pt x="737" y="58"/>
                    <a:pt x="735" y="57"/>
                  </a:cubicBezTo>
                  <a:cubicBezTo>
                    <a:pt x="718" y="38"/>
                    <a:pt x="701" y="19"/>
                    <a:pt x="683" y="0"/>
                  </a:cubicBezTo>
                  <a:cubicBezTo>
                    <a:pt x="683" y="0"/>
                    <a:pt x="682" y="0"/>
                    <a:pt x="682" y="0"/>
                  </a:cubicBezTo>
                  <a:cubicBezTo>
                    <a:pt x="593" y="21"/>
                    <a:pt x="504" y="42"/>
                    <a:pt x="415" y="63"/>
                  </a:cubicBezTo>
                  <a:cubicBezTo>
                    <a:pt x="358" y="76"/>
                    <a:pt x="302" y="89"/>
                    <a:pt x="246" y="102"/>
                  </a:cubicBezTo>
                  <a:cubicBezTo>
                    <a:pt x="231" y="106"/>
                    <a:pt x="216" y="109"/>
                    <a:pt x="201" y="113"/>
                  </a:cubicBezTo>
                  <a:cubicBezTo>
                    <a:pt x="199" y="113"/>
                    <a:pt x="196" y="114"/>
                    <a:pt x="194" y="114"/>
                  </a:cubicBezTo>
                  <a:cubicBezTo>
                    <a:pt x="192" y="115"/>
                    <a:pt x="192" y="118"/>
                    <a:pt x="192" y="119"/>
                  </a:cubicBezTo>
                  <a:cubicBezTo>
                    <a:pt x="190" y="126"/>
                    <a:pt x="188" y="132"/>
                    <a:pt x="186" y="139"/>
                  </a:cubicBezTo>
                  <a:cubicBezTo>
                    <a:pt x="182" y="151"/>
                    <a:pt x="178" y="164"/>
                    <a:pt x="174" y="176"/>
                  </a:cubicBezTo>
                  <a:cubicBezTo>
                    <a:pt x="174" y="178"/>
                    <a:pt x="176" y="175"/>
                    <a:pt x="174" y="176"/>
                  </a:cubicBezTo>
                  <a:cubicBezTo>
                    <a:pt x="173" y="177"/>
                    <a:pt x="171" y="178"/>
                    <a:pt x="170" y="179"/>
                  </a:cubicBezTo>
                  <a:cubicBezTo>
                    <a:pt x="164" y="182"/>
                    <a:pt x="158" y="186"/>
                    <a:pt x="151" y="189"/>
                  </a:cubicBezTo>
                  <a:cubicBezTo>
                    <a:pt x="135" y="199"/>
                    <a:pt x="118" y="208"/>
                    <a:pt x="103" y="219"/>
                  </a:cubicBezTo>
                  <a:cubicBezTo>
                    <a:pt x="80" y="237"/>
                    <a:pt x="56" y="255"/>
                    <a:pt x="33" y="273"/>
                  </a:cubicBezTo>
                  <a:cubicBezTo>
                    <a:pt x="27" y="278"/>
                    <a:pt x="21" y="283"/>
                    <a:pt x="15" y="288"/>
                  </a:cubicBezTo>
                  <a:cubicBezTo>
                    <a:pt x="13" y="289"/>
                    <a:pt x="13" y="294"/>
                    <a:pt x="12" y="296"/>
                  </a:cubicBezTo>
                  <a:cubicBezTo>
                    <a:pt x="10" y="303"/>
                    <a:pt x="8" y="311"/>
                    <a:pt x="6" y="318"/>
                  </a:cubicBezTo>
                  <a:cubicBezTo>
                    <a:pt x="4" y="325"/>
                    <a:pt x="2" y="331"/>
                    <a:pt x="1" y="337"/>
                  </a:cubicBezTo>
                  <a:cubicBezTo>
                    <a:pt x="0" y="338"/>
                    <a:pt x="2" y="340"/>
                    <a:pt x="3" y="339"/>
                  </a:cubicBezTo>
                  <a:cubicBezTo>
                    <a:pt x="27" y="334"/>
                    <a:pt x="51" y="329"/>
                    <a:pt x="75" y="323"/>
                  </a:cubicBezTo>
                  <a:cubicBezTo>
                    <a:pt x="83" y="322"/>
                    <a:pt x="93" y="321"/>
                    <a:pt x="100" y="318"/>
                  </a:cubicBezTo>
                  <a:cubicBezTo>
                    <a:pt x="108" y="314"/>
                    <a:pt x="116" y="310"/>
                    <a:pt x="124" y="306"/>
                  </a:cubicBezTo>
                  <a:cubicBezTo>
                    <a:pt x="148" y="294"/>
                    <a:pt x="172" y="283"/>
                    <a:pt x="197" y="271"/>
                  </a:cubicBezTo>
                  <a:cubicBezTo>
                    <a:pt x="200" y="269"/>
                    <a:pt x="204" y="268"/>
                    <a:pt x="207" y="266"/>
                  </a:cubicBezTo>
                  <a:cubicBezTo>
                    <a:pt x="208" y="265"/>
                    <a:pt x="206" y="266"/>
                    <a:pt x="207" y="266"/>
                  </a:cubicBezTo>
                  <a:cubicBezTo>
                    <a:pt x="209" y="266"/>
                    <a:pt x="210" y="266"/>
                    <a:pt x="212" y="266"/>
                  </a:cubicBezTo>
                  <a:cubicBezTo>
                    <a:pt x="226" y="266"/>
                    <a:pt x="240" y="266"/>
                    <a:pt x="254" y="266"/>
                  </a:cubicBezTo>
                  <a:cubicBezTo>
                    <a:pt x="267" y="266"/>
                    <a:pt x="281" y="266"/>
                    <a:pt x="294" y="266"/>
                  </a:cubicBezTo>
                  <a:cubicBezTo>
                    <a:pt x="298" y="266"/>
                    <a:pt x="298" y="266"/>
                    <a:pt x="299" y="267"/>
                  </a:cubicBezTo>
                  <a:cubicBezTo>
                    <a:pt x="306" y="270"/>
                    <a:pt x="312" y="273"/>
                    <a:pt x="318" y="276"/>
                  </a:cubicBezTo>
                  <a:cubicBezTo>
                    <a:pt x="325" y="280"/>
                    <a:pt x="330" y="284"/>
                    <a:pt x="338" y="282"/>
                  </a:cubicBezTo>
                  <a:cubicBezTo>
                    <a:pt x="351" y="280"/>
                    <a:pt x="364" y="277"/>
                    <a:pt x="377" y="275"/>
                  </a:cubicBezTo>
                  <a:cubicBezTo>
                    <a:pt x="391" y="272"/>
                    <a:pt x="405" y="270"/>
                    <a:pt x="419" y="267"/>
                  </a:cubicBezTo>
                  <a:cubicBezTo>
                    <a:pt x="420" y="267"/>
                    <a:pt x="422" y="267"/>
                    <a:pt x="423" y="266"/>
                  </a:cubicBezTo>
                  <a:cubicBezTo>
                    <a:pt x="425" y="266"/>
                    <a:pt x="424" y="266"/>
                    <a:pt x="423" y="266"/>
                  </a:cubicBezTo>
                  <a:cubicBezTo>
                    <a:pt x="425" y="267"/>
                    <a:pt x="427" y="269"/>
                    <a:pt x="429" y="271"/>
                  </a:cubicBezTo>
                  <a:cubicBezTo>
                    <a:pt x="451" y="289"/>
                    <a:pt x="473" y="308"/>
                    <a:pt x="495" y="327"/>
                  </a:cubicBezTo>
                  <a:cubicBezTo>
                    <a:pt x="505" y="335"/>
                    <a:pt x="514" y="344"/>
                    <a:pt x="524" y="352"/>
                  </a:cubicBezTo>
                  <a:cubicBezTo>
                    <a:pt x="525" y="353"/>
                    <a:pt x="527" y="353"/>
                    <a:pt x="527" y="352"/>
                  </a:cubicBezTo>
                  <a:cubicBezTo>
                    <a:pt x="530" y="347"/>
                    <a:pt x="533" y="342"/>
                    <a:pt x="536" y="337"/>
                  </a:cubicBezTo>
                  <a:cubicBezTo>
                    <a:pt x="535" y="339"/>
                    <a:pt x="533" y="338"/>
                    <a:pt x="537" y="339"/>
                  </a:cubicBezTo>
                  <a:cubicBezTo>
                    <a:pt x="540" y="340"/>
                    <a:pt x="543" y="341"/>
                    <a:pt x="547" y="341"/>
                  </a:cubicBezTo>
                  <a:cubicBezTo>
                    <a:pt x="557" y="344"/>
                    <a:pt x="573" y="350"/>
                    <a:pt x="584" y="345"/>
                  </a:cubicBezTo>
                  <a:cubicBezTo>
                    <a:pt x="588" y="344"/>
                    <a:pt x="588" y="335"/>
                    <a:pt x="589" y="331"/>
                  </a:cubicBezTo>
                  <a:cubicBezTo>
                    <a:pt x="591" y="325"/>
                    <a:pt x="593" y="318"/>
                    <a:pt x="594" y="312"/>
                  </a:cubicBezTo>
                  <a:cubicBezTo>
                    <a:pt x="595" y="308"/>
                    <a:pt x="596" y="301"/>
                    <a:pt x="598" y="296"/>
                  </a:cubicBezTo>
                  <a:cubicBezTo>
                    <a:pt x="608" y="265"/>
                    <a:pt x="630" y="239"/>
                    <a:pt x="660" y="225"/>
                  </a:cubicBezTo>
                  <a:cubicBezTo>
                    <a:pt x="665" y="223"/>
                    <a:pt x="671" y="221"/>
                    <a:pt x="677" y="219"/>
                  </a:cubicBezTo>
                  <a:cubicBezTo>
                    <a:pt x="681" y="218"/>
                    <a:pt x="687" y="218"/>
                    <a:pt x="691" y="216"/>
                  </a:cubicBezTo>
                  <a:cubicBezTo>
                    <a:pt x="693" y="215"/>
                    <a:pt x="694" y="212"/>
                    <a:pt x="696" y="210"/>
                  </a:cubicBezTo>
                  <a:cubicBezTo>
                    <a:pt x="705" y="199"/>
                    <a:pt x="713" y="188"/>
                    <a:pt x="722" y="177"/>
                  </a:cubicBezTo>
                  <a:cubicBezTo>
                    <a:pt x="731" y="166"/>
                    <a:pt x="739" y="155"/>
                    <a:pt x="748" y="144"/>
                  </a:cubicBezTo>
                  <a:cubicBezTo>
                    <a:pt x="752" y="139"/>
                    <a:pt x="752" y="138"/>
                    <a:pt x="751" y="131"/>
                  </a:cubicBezTo>
                  <a:cubicBezTo>
                    <a:pt x="746" y="106"/>
                    <a:pt x="741" y="82"/>
                    <a:pt x="736" y="57"/>
                  </a:cubicBezTo>
                  <a:cubicBezTo>
                    <a:pt x="735" y="55"/>
                    <a:pt x="732" y="56"/>
                    <a:pt x="732" y="5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6" name="Freeform 237">
              <a:extLst>
                <a:ext uri="{FF2B5EF4-FFF2-40B4-BE49-F238E27FC236}">
                  <a16:creationId xmlns:a16="http://schemas.microsoft.com/office/drawing/2014/main" id="{9CFAF2E4-DD3D-4AC4-95B1-8BED83D42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2230438"/>
              <a:ext cx="204788" cy="427038"/>
            </a:xfrm>
            <a:custGeom>
              <a:avLst/>
              <a:gdLst>
                <a:gd name="T0" fmla="*/ 129 w 129"/>
                <a:gd name="T1" fmla="*/ 28 h 269"/>
                <a:gd name="T2" fmla="*/ 129 w 129"/>
                <a:gd name="T3" fmla="*/ 69 h 269"/>
                <a:gd name="T4" fmla="*/ 99 w 129"/>
                <a:gd name="T5" fmla="*/ 97 h 269"/>
                <a:gd name="T6" fmla="*/ 119 w 129"/>
                <a:gd name="T7" fmla="*/ 160 h 269"/>
                <a:gd name="T8" fmla="*/ 128 w 129"/>
                <a:gd name="T9" fmla="*/ 258 h 269"/>
                <a:gd name="T10" fmla="*/ 129 w 129"/>
                <a:gd name="T11" fmla="*/ 269 h 269"/>
                <a:gd name="T12" fmla="*/ 83 w 129"/>
                <a:gd name="T13" fmla="*/ 269 h 269"/>
                <a:gd name="T14" fmla="*/ 0 w 129"/>
                <a:gd name="T15" fmla="*/ 51 h 269"/>
                <a:gd name="T16" fmla="*/ 122 w 129"/>
                <a:gd name="T17" fmla="*/ 0 h 269"/>
                <a:gd name="T18" fmla="*/ 129 w 129"/>
                <a:gd name="T19" fmla="*/ 2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9">
                  <a:moveTo>
                    <a:pt x="129" y="28"/>
                  </a:moveTo>
                  <a:lnTo>
                    <a:pt x="129" y="69"/>
                  </a:lnTo>
                  <a:lnTo>
                    <a:pt x="99" y="97"/>
                  </a:lnTo>
                  <a:lnTo>
                    <a:pt x="119" y="160"/>
                  </a:lnTo>
                  <a:lnTo>
                    <a:pt x="128" y="258"/>
                  </a:lnTo>
                  <a:lnTo>
                    <a:pt x="129" y="269"/>
                  </a:lnTo>
                  <a:lnTo>
                    <a:pt x="83" y="269"/>
                  </a:lnTo>
                  <a:lnTo>
                    <a:pt x="0" y="51"/>
                  </a:lnTo>
                  <a:lnTo>
                    <a:pt x="122" y="0"/>
                  </a:lnTo>
                  <a:lnTo>
                    <a:pt x="129" y="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7" name="Freeform 238">
              <a:extLst>
                <a:ext uri="{FF2B5EF4-FFF2-40B4-BE49-F238E27FC236}">
                  <a16:creationId xmlns:a16="http://schemas.microsoft.com/office/drawing/2014/main" id="{9D0C43C6-58FB-4F2F-AA96-29956AD8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2230438"/>
              <a:ext cx="204788" cy="427038"/>
            </a:xfrm>
            <a:custGeom>
              <a:avLst/>
              <a:gdLst>
                <a:gd name="T0" fmla="*/ 129 w 129"/>
                <a:gd name="T1" fmla="*/ 28 h 269"/>
                <a:gd name="T2" fmla="*/ 129 w 129"/>
                <a:gd name="T3" fmla="*/ 69 h 269"/>
                <a:gd name="T4" fmla="*/ 99 w 129"/>
                <a:gd name="T5" fmla="*/ 97 h 269"/>
                <a:gd name="T6" fmla="*/ 119 w 129"/>
                <a:gd name="T7" fmla="*/ 160 h 269"/>
                <a:gd name="T8" fmla="*/ 128 w 129"/>
                <a:gd name="T9" fmla="*/ 258 h 269"/>
                <a:gd name="T10" fmla="*/ 129 w 129"/>
                <a:gd name="T11" fmla="*/ 269 h 269"/>
                <a:gd name="T12" fmla="*/ 83 w 129"/>
                <a:gd name="T13" fmla="*/ 269 h 269"/>
                <a:gd name="T14" fmla="*/ 0 w 129"/>
                <a:gd name="T15" fmla="*/ 51 h 269"/>
                <a:gd name="T16" fmla="*/ 122 w 129"/>
                <a:gd name="T17" fmla="*/ 0 h 269"/>
                <a:gd name="T18" fmla="*/ 129 w 129"/>
                <a:gd name="T19" fmla="*/ 2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9">
                  <a:moveTo>
                    <a:pt x="129" y="28"/>
                  </a:moveTo>
                  <a:lnTo>
                    <a:pt x="129" y="69"/>
                  </a:lnTo>
                  <a:lnTo>
                    <a:pt x="99" y="97"/>
                  </a:lnTo>
                  <a:lnTo>
                    <a:pt x="119" y="160"/>
                  </a:lnTo>
                  <a:lnTo>
                    <a:pt x="128" y="258"/>
                  </a:lnTo>
                  <a:lnTo>
                    <a:pt x="129" y="269"/>
                  </a:lnTo>
                  <a:lnTo>
                    <a:pt x="83" y="269"/>
                  </a:lnTo>
                  <a:lnTo>
                    <a:pt x="0" y="51"/>
                  </a:lnTo>
                  <a:lnTo>
                    <a:pt x="122" y="0"/>
                  </a:lnTo>
                  <a:lnTo>
                    <a:pt x="129" y="2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8" name="Freeform 239">
              <a:extLst>
                <a:ext uri="{FF2B5EF4-FFF2-40B4-BE49-F238E27FC236}">
                  <a16:creationId xmlns:a16="http://schemas.microsoft.com/office/drawing/2014/main" id="{FC0A64DF-F05B-40CD-9CCC-73D524EAF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475" y="2227263"/>
              <a:ext cx="212725" cy="433388"/>
            </a:xfrm>
            <a:custGeom>
              <a:avLst/>
              <a:gdLst>
                <a:gd name="T0" fmla="*/ 134 w 139"/>
                <a:gd name="T1" fmla="*/ 31 h 284"/>
                <a:gd name="T2" fmla="*/ 134 w 139"/>
                <a:gd name="T3" fmla="*/ 74 h 284"/>
                <a:gd name="T4" fmla="*/ 134 w 139"/>
                <a:gd name="T5" fmla="*/ 74 h 284"/>
                <a:gd name="T6" fmla="*/ 130 w 139"/>
                <a:gd name="T7" fmla="*/ 77 h 284"/>
                <a:gd name="T8" fmla="*/ 120 w 139"/>
                <a:gd name="T9" fmla="*/ 87 h 284"/>
                <a:gd name="T10" fmla="*/ 104 w 139"/>
                <a:gd name="T11" fmla="*/ 102 h 284"/>
                <a:gd name="T12" fmla="*/ 103 w 139"/>
                <a:gd name="T13" fmla="*/ 104 h 284"/>
                <a:gd name="T14" fmla="*/ 125 w 139"/>
                <a:gd name="T15" fmla="*/ 182 h 284"/>
                <a:gd name="T16" fmla="*/ 134 w 139"/>
                <a:gd name="T17" fmla="*/ 282 h 284"/>
                <a:gd name="T18" fmla="*/ 136 w 139"/>
                <a:gd name="T19" fmla="*/ 280 h 284"/>
                <a:gd name="T20" fmla="*/ 99 w 139"/>
                <a:gd name="T21" fmla="*/ 280 h 284"/>
                <a:gd name="T22" fmla="*/ 91 w 139"/>
                <a:gd name="T23" fmla="*/ 280 h 284"/>
                <a:gd name="T24" fmla="*/ 90 w 139"/>
                <a:gd name="T25" fmla="*/ 281 h 284"/>
                <a:gd name="T26" fmla="*/ 89 w 139"/>
                <a:gd name="T27" fmla="*/ 277 h 284"/>
                <a:gd name="T28" fmla="*/ 65 w 139"/>
                <a:gd name="T29" fmla="*/ 215 h 284"/>
                <a:gd name="T30" fmla="*/ 6 w 139"/>
                <a:gd name="T31" fmla="*/ 60 h 284"/>
                <a:gd name="T32" fmla="*/ 4 w 139"/>
                <a:gd name="T33" fmla="*/ 55 h 284"/>
                <a:gd name="T34" fmla="*/ 3 w 139"/>
                <a:gd name="T35" fmla="*/ 57 h 284"/>
                <a:gd name="T36" fmla="*/ 130 w 139"/>
                <a:gd name="T37" fmla="*/ 4 h 284"/>
                <a:gd name="T38" fmla="*/ 127 w 139"/>
                <a:gd name="T39" fmla="*/ 3 h 284"/>
                <a:gd name="T40" fmla="*/ 134 w 139"/>
                <a:gd name="T41" fmla="*/ 32 h 284"/>
                <a:gd name="T42" fmla="*/ 138 w 139"/>
                <a:gd name="T43" fmla="*/ 31 h 284"/>
                <a:gd name="T44" fmla="*/ 131 w 139"/>
                <a:gd name="T45" fmla="*/ 1 h 284"/>
                <a:gd name="T46" fmla="*/ 128 w 139"/>
                <a:gd name="T47" fmla="*/ 0 h 284"/>
                <a:gd name="T48" fmla="*/ 2 w 139"/>
                <a:gd name="T49" fmla="*/ 53 h 284"/>
                <a:gd name="T50" fmla="*/ 1 w 139"/>
                <a:gd name="T51" fmla="*/ 56 h 284"/>
                <a:gd name="T52" fmla="*/ 86 w 139"/>
                <a:gd name="T53" fmla="*/ 283 h 284"/>
                <a:gd name="T54" fmla="*/ 88 w 139"/>
                <a:gd name="T55" fmla="*/ 284 h 284"/>
                <a:gd name="T56" fmla="*/ 136 w 139"/>
                <a:gd name="T57" fmla="*/ 284 h 284"/>
                <a:gd name="T58" fmla="*/ 138 w 139"/>
                <a:gd name="T59" fmla="*/ 282 h 284"/>
                <a:gd name="T60" fmla="*/ 132 w 139"/>
                <a:gd name="T61" fmla="*/ 216 h 284"/>
                <a:gd name="T62" fmla="*/ 125 w 139"/>
                <a:gd name="T63" fmla="*/ 159 h 284"/>
                <a:gd name="T64" fmla="*/ 111 w 139"/>
                <a:gd name="T65" fmla="*/ 116 h 284"/>
                <a:gd name="T66" fmla="*/ 107 w 139"/>
                <a:gd name="T67" fmla="*/ 103 h 284"/>
                <a:gd name="T68" fmla="*/ 108 w 139"/>
                <a:gd name="T69" fmla="*/ 104 h 284"/>
                <a:gd name="T70" fmla="*/ 115 w 139"/>
                <a:gd name="T71" fmla="*/ 97 h 284"/>
                <a:gd name="T72" fmla="*/ 131 w 139"/>
                <a:gd name="T73" fmla="*/ 82 h 284"/>
                <a:gd name="T74" fmla="*/ 138 w 139"/>
                <a:gd name="T75" fmla="*/ 74 h 284"/>
                <a:gd name="T76" fmla="*/ 138 w 139"/>
                <a:gd name="T77" fmla="*/ 38 h 284"/>
                <a:gd name="T78" fmla="*/ 138 w 139"/>
                <a:gd name="T79" fmla="*/ 31 h 284"/>
                <a:gd name="T80" fmla="*/ 134 w 139"/>
                <a:gd name="T81" fmla="*/ 3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" h="284">
                  <a:moveTo>
                    <a:pt x="134" y="31"/>
                  </a:moveTo>
                  <a:cubicBezTo>
                    <a:pt x="134" y="46"/>
                    <a:pt x="134" y="60"/>
                    <a:pt x="134" y="74"/>
                  </a:cubicBezTo>
                  <a:cubicBezTo>
                    <a:pt x="134" y="72"/>
                    <a:pt x="135" y="72"/>
                    <a:pt x="134" y="74"/>
                  </a:cubicBezTo>
                  <a:cubicBezTo>
                    <a:pt x="133" y="75"/>
                    <a:pt x="131" y="76"/>
                    <a:pt x="130" y="77"/>
                  </a:cubicBezTo>
                  <a:cubicBezTo>
                    <a:pt x="127" y="80"/>
                    <a:pt x="123" y="83"/>
                    <a:pt x="120" y="87"/>
                  </a:cubicBezTo>
                  <a:cubicBezTo>
                    <a:pt x="115" y="92"/>
                    <a:pt x="109" y="97"/>
                    <a:pt x="104" y="102"/>
                  </a:cubicBezTo>
                  <a:cubicBezTo>
                    <a:pt x="103" y="102"/>
                    <a:pt x="103" y="103"/>
                    <a:pt x="103" y="104"/>
                  </a:cubicBezTo>
                  <a:cubicBezTo>
                    <a:pt x="111" y="130"/>
                    <a:pt x="123" y="156"/>
                    <a:pt x="125" y="182"/>
                  </a:cubicBezTo>
                  <a:cubicBezTo>
                    <a:pt x="128" y="216"/>
                    <a:pt x="131" y="249"/>
                    <a:pt x="134" y="282"/>
                  </a:cubicBezTo>
                  <a:cubicBezTo>
                    <a:pt x="135" y="281"/>
                    <a:pt x="136" y="281"/>
                    <a:pt x="136" y="280"/>
                  </a:cubicBezTo>
                  <a:cubicBezTo>
                    <a:pt x="124" y="280"/>
                    <a:pt x="111" y="280"/>
                    <a:pt x="99" y="280"/>
                  </a:cubicBezTo>
                  <a:cubicBezTo>
                    <a:pt x="96" y="280"/>
                    <a:pt x="94" y="280"/>
                    <a:pt x="91" y="280"/>
                  </a:cubicBezTo>
                  <a:cubicBezTo>
                    <a:pt x="87" y="280"/>
                    <a:pt x="89" y="279"/>
                    <a:pt x="90" y="281"/>
                  </a:cubicBezTo>
                  <a:cubicBezTo>
                    <a:pt x="90" y="280"/>
                    <a:pt x="89" y="279"/>
                    <a:pt x="89" y="277"/>
                  </a:cubicBezTo>
                  <a:cubicBezTo>
                    <a:pt x="81" y="257"/>
                    <a:pt x="73" y="236"/>
                    <a:pt x="65" y="215"/>
                  </a:cubicBezTo>
                  <a:cubicBezTo>
                    <a:pt x="46" y="164"/>
                    <a:pt x="26" y="112"/>
                    <a:pt x="6" y="60"/>
                  </a:cubicBezTo>
                  <a:cubicBezTo>
                    <a:pt x="6" y="58"/>
                    <a:pt x="5" y="56"/>
                    <a:pt x="4" y="55"/>
                  </a:cubicBezTo>
                  <a:cubicBezTo>
                    <a:pt x="4" y="55"/>
                    <a:pt x="3" y="56"/>
                    <a:pt x="3" y="57"/>
                  </a:cubicBezTo>
                  <a:cubicBezTo>
                    <a:pt x="45" y="39"/>
                    <a:pt x="87" y="22"/>
                    <a:pt x="130" y="4"/>
                  </a:cubicBezTo>
                  <a:cubicBezTo>
                    <a:pt x="129" y="3"/>
                    <a:pt x="128" y="3"/>
                    <a:pt x="127" y="3"/>
                  </a:cubicBezTo>
                  <a:cubicBezTo>
                    <a:pt x="130" y="12"/>
                    <a:pt x="132" y="22"/>
                    <a:pt x="134" y="32"/>
                  </a:cubicBezTo>
                  <a:cubicBezTo>
                    <a:pt x="135" y="34"/>
                    <a:pt x="139" y="33"/>
                    <a:pt x="138" y="31"/>
                  </a:cubicBezTo>
                  <a:cubicBezTo>
                    <a:pt x="136" y="21"/>
                    <a:pt x="133" y="11"/>
                    <a:pt x="131" y="1"/>
                  </a:cubicBezTo>
                  <a:cubicBezTo>
                    <a:pt x="131" y="1"/>
                    <a:pt x="129" y="0"/>
                    <a:pt x="128" y="0"/>
                  </a:cubicBezTo>
                  <a:cubicBezTo>
                    <a:pt x="86" y="18"/>
                    <a:pt x="44" y="35"/>
                    <a:pt x="2" y="53"/>
                  </a:cubicBezTo>
                  <a:cubicBezTo>
                    <a:pt x="1" y="54"/>
                    <a:pt x="0" y="54"/>
                    <a:pt x="1" y="56"/>
                  </a:cubicBezTo>
                  <a:cubicBezTo>
                    <a:pt x="29" y="131"/>
                    <a:pt x="58" y="207"/>
                    <a:pt x="86" y="283"/>
                  </a:cubicBezTo>
                  <a:cubicBezTo>
                    <a:pt x="87" y="283"/>
                    <a:pt x="87" y="284"/>
                    <a:pt x="88" y="284"/>
                  </a:cubicBezTo>
                  <a:cubicBezTo>
                    <a:pt x="104" y="284"/>
                    <a:pt x="120" y="284"/>
                    <a:pt x="136" y="284"/>
                  </a:cubicBezTo>
                  <a:cubicBezTo>
                    <a:pt x="137" y="284"/>
                    <a:pt x="138" y="283"/>
                    <a:pt x="138" y="282"/>
                  </a:cubicBezTo>
                  <a:cubicBezTo>
                    <a:pt x="136" y="260"/>
                    <a:pt x="134" y="238"/>
                    <a:pt x="132" y="216"/>
                  </a:cubicBezTo>
                  <a:cubicBezTo>
                    <a:pt x="130" y="197"/>
                    <a:pt x="131" y="177"/>
                    <a:pt x="125" y="159"/>
                  </a:cubicBezTo>
                  <a:cubicBezTo>
                    <a:pt x="120" y="145"/>
                    <a:pt x="116" y="130"/>
                    <a:pt x="111" y="116"/>
                  </a:cubicBezTo>
                  <a:cubicBezTo>
                    <a:pt x="110" y="112"/>
                    <a:pt x="108" y="108"/>
                    <a:pt x="107" y="103"/>
                  </a:cubicBezTo>
                  <a:cubicBezTo>
                    <a:pt x="107" y="103"/>
                    <a:pt x="106" y="106"/>
                    <a:pt x="108" y="104"/>
                  </a:cubicBezTo>
                  <a:cubicBezTo>
                    <a:pt x="110" y="101"/>
                    <a:pt x="112" y="99"/>
                    <a:pt x="115" y="97"/>
                  </a:cubicBezTo>
                  <a:cubicBezTo>
                    <a:pt x="120" y="92"/>
                    <a:pt x="125" y="87"/>
                    <a:pt x="131" y="82"/>
                  </a:cubicBezTo>
                  <a:cubicBezTo>
                    <a:pt x="132" y="80"/>
                    <a:pt x="138" y="77"/>
                    <a:pt x="138" y="74"/>
                  </a:cubicBezTo>
                  <a:cubicBezTo>
                    <a:pt x="138" y="62"/>
                    <a:pt x="138" y="50"/>
                    <a:pt x="138" y="38"/>
                  </a:cubicBezTo>
                  <a:cubicBezTo>
                    <a:pt x="138" y="36"/>
                    <a:pt x="138" y="33"/>
                    <a:pt x="138" y="31"/>
                  </a:cubicBezTo>
                  <a:cubicBezTo>
                    <a:pt x="138" y="29"/>
                    <a:pt x="134" y="29"/>
                    <a:pt x="134" y="3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9" name="Freeform 240">
              <a:extLst>
                <a:ext uri="{FF2B5EF4-FFF2-40B4-BE49-F238E27FC236}">
                  <a16:creationId xmlns:a16="http://schemas.microsoft.com/office/drawing/2014/main" id="{D71EA4F9-AE9E-4423-A671-F5E4A5038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11400"/>
              <a:ext cx="777875" cy="700088"/>
            </a:xfrm>
            <a:custGeom>
              <a:avLst/>
              <a:gdLst>
                <a:gd name="T0" fmla="*/ 483 w 510"/>
                <a:gd name="T1" fmla="*/ 324 h 459"/>
                <a:gd name="T2" fmla="*/ 510 w 510"/>
                <a:gd name="T3" fmla="*/ 411 h 459"/>
                <a:gd name="T4" fmla="*/ 483 w 510"/>
                <a:gd name="T5" fmla="*/ 429 h 459"/>
                <a:gd name="T6" fmla="*/ 406 w 510"/>
                <a:gd name="T7" fmla="*/ 422 h 459"/>
                <a:gd name="T8" fmla="*/ 379 w 510"/>
                <a:gd name="T9" fmla="*/ 406 h 459"/>
                <a:gd name="T10" fmla="*/ 352 w 510"/>
                <a:gd name="T11" fmla="*/ 381 h 459"/>
                <a:gd name="T12" fmla="*/ 0 w 510"/>
                <a:gd name="T13" fmla="*/ 459 h 459"/>
                <a:gd name="T14" fmla="*/ 2 w 510"/>
                <a:gd name="T15" fmla="*/ 422 h 459"/>
                <a:gd name="T16" fmla="*/ 49 w 510"/>
                <a:gd name="T17" fmla="*/ 361 h 459"/>
                <a:gd name="T18" fmla="*/ 17 w 510"/>
                <a:gd name="T19" fmla="*/ 317 h 459"/>
                <a:gd name="T20" fmla="*/ 79 w 510"/>
                <a:gd name="T21" fmla="*/ 291 h 459"/>
                <a:gd name="T22" fmla="*/ 179 w 510"/>
                <a:gd name="T23" fmla="*/ 267 h 459"/>
                <a:gd name="T24" fmla="*/ 227 w 510"/>
                <a:gd name="T25" fmla="*/ 221 h 459"/>
                <a:gd name="T26" fmla="*/ 217 w 510"/>
                <a:gd name="T27" fmla="*/ 209 h 459"/>
                <a:gd name="T28" fmla="*/ 217 w 510"/>
                <a:gd name="T29" fmla="*/ 175 h 459"/>
                <a:gd name="T30" fmla="*/ 193 w 510"/>
                <a:gd name="T31" fmla="*/ 165 h 459"/>
                <a:gd name="T32" fmla="*/ 265 w 510"/>
                <a:gd name="T33" fmla="*/ 51 h 459"/>
                <a:gd name="T34" fmla="*/ 386 w 510"/>
                <a:gd name="T35" fmla="*/ 0 h 459"/>
                <a:gd name="T36" fmla="*/ 472 w 510"/>
                <a:gd name="T37" fmla="*/ 227 h 459"/>
                <a:gd name="T38" fmla="*/ 483 w 510"/>
                <a:gd name="T39" fmla="*/ 3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0" h="459">
                  <a:moveTo>
                    <a:pt x="483" y="324"/>
                  </a:moveTo>
                  <a:cubicBezTo>
                    <a:pt x="510" y="411"/>
                    <a:pt x="510" y="411"/>
                    <a:pt x="510" y="411"/>
                  </a:cubicBezTo>
                  <a:cubicBezTo>
                    <a:pt x="483" y="429"/>
                    <a:pt x="483" y="429"/>
                    <a:pt x="483" y="429"/>
                  </a:cubicBezTo>
                  <a:cubicBezTo>
                    <a:pt x="406" y="422"/>
                    <a:pt x="406" y="422"/>
                    <a:pt x="406" y="422"/>
                  </a:cubicBezTo>
                  <a:cubicBezTo>
                    <a:pt x="379" y="406"/>
                    <a:pt x="379" y="406"/>
                    <a:pt x="379" y="406"/>
                  </a:cubicBezTo>
                  <a:cubicBezTo>
                    <a:pt x="352" y="381"/>
                    <a:pt x="352" y="381"/>
                    <a:pt x="352" y="381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2" y="422"/>
                    <a:pt x="2" y="422"/>
                    <a:pt x="2" y="422"/>
                  </a:cubicBezTo>
                  <a:cubicBezTo>
                    <a:pt x="49" y="361"/>
                    <a:pt x="49" y="361"/>
                    <a:pt x="49" y="361"/>
                  </a:cubicBezTo>
                  <a:cubicBezTo>
                    <a:pt x="49" y="361"/>
                    <a:pt x="15" y="325"/>
                    <a:pt x="17" y="317"/>
                  </a:cubicBezTo>
                  <a:cubicBezTo>
                    <a:pt x="19" y="309"/>
                    <a:pt x="73" y="297"/>
                    <a:pt x="79" y="291"/>
                  </a:cubicBezTo>
                  <a:cubicBezTo>
                    <a:pt x="85" y="285"/>
                    <a:pt x="179" y="267"/>
                    <a:pt x="179" y="267"/>
                  </a:cubicBezTo>
                  <a:cubicBezTo>
                    <a:pt x="227" y="221"/>
                    <a:pt x="227" y="221"/>
                    <a:pt x="227" y="221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17" y="209"/>
                    <a:pt x="217" y="181"/>
                    <a:pt x="217" y="175"/>
                  </a:cubicBezTo>
                  <a:cubicBezTo>
                    <a:pt x="217" y="169"/>
                    <a:pt x="193" y="165"/>
                    <a:pt x="193" y="165"/>
                  </a:cubicBezTo>
                  <a:cubicBezTo>
                    <a:pt x="265" y="51"/>
                    <a:pt x="265" y="51"/>
                    <a:pt x="265" y="51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472" y="227"/>
                    <a:pt x="472" y="227"/>
                    <a:pt x="472" y="227"/>
                  </a:cubicBezTo>
                  <a:lnTo>
                    <a:pt x="483" y="3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0" name="Freeform 241">
              <a:extLst>
                <a:ext uri="{FF2B5EF4-FFF2-40B4-BE49-F238E27FC236}">
                  <a16:creationId xmlns:a16="http://schemas.microsoft.com/office/drawing/2014/main" id="{1B68364C-0A83-47C2-9A0A-9E1CBCB6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11400"/>
              <a:ext cx="777875" cy="700088"/>
            </a:xfrm>
            <a:custGeom>
              <a:avLst/>
              <a:gdLst>
                <a:gd name="T0" fmla="*/ 483 w 510"/>
                <a:gd name="T1" fmla="*/ 324 h 459"/>
                <a:gd name="T2" fmla="*/ 510 w 510"/>
                <a:gd name="T3" fmla="*/ 411 h 459"/>
                <a:gd name="T4" fmla="*/ 483 w 510"/>
                <a:gd name="T5" fmla="*/ 429 h 459"/>
                <a:gd name="T6" fmla="*/ 406 w 510"/>
                <a:gd name="T7" fmla="*/ 422 h 459"/>
                <a:gd name="T8" fmla="*/ 379 w 510"/>
                <a:gd name="T9" fmla="*/ 406 h 459"/>
                <a:gd name="T10" fmla="*/ 352 w 510"/>
                <a:gd name="T11" fmla="*/ 381 h 459"/>
                <a:gd name="T12" fmla="*/ 0 w 510"/>
                <a:gd name="T13" fmla="*/ 459 h 459"/>
                <a:gd name="T14" fmla="*/ 2 w 510"/>
                <a:gd name="T15" fmla="*/ 422 h 459"/>
                <a:gd name="T16" fmla="*/ 49 w 510"/>
                <a:gd name="T17" fmla="*/ 361 h 459"/>
                <a:gd name="T18" fmla="*/ 17 w 510"/>
                <a:gd name="T19" fmla="*/ 317 h 459"/>
                <a:gd name="T20" fmla="*/ 79 w 510"/>
                <a:gd name="T21" fmla="*/ 291 h 459"/>
                <a:gd name="T22" fmla="*/ 179 w 510"/>
                <a:gd name="T23" fmla="*/ 267 h 459"/>
                <a:gd name="T24" fmla="*/ 227 w 510"/>
                <a:gd name="T25" fmla="*/ 221 h 459"/>
                <a:gd name="T26" fmla="*/ 217 w 510"/>
                <a:gd name="T27" fmla="*/ 209 h 459"/>
                <a:gd name="T28" fmla="*/ 217 w 510"/>
                <a:gd name="T29" fmla="*/ 175 h 459"/>
                <a:gd name="T30" fmla="*/ 193 w 510"/>
                <a:gd name="T31" fmla="*/ 165 h 459"/>
                <a:gd name="T32" fmla="*/ 265 w 510"/>
                <a:gd name="T33" fmla="*/ 51 h 459"/>
                <a:gd name="T34" fmla="*/ 386 w 510"/>
                <a:gd name="T35" fmla="*/ 0 h 459"/>
                <a:gd name="T36" fmla="*/ 472 w 510"/>
                <a:gd name="T37" fmla="*/ 227 h 459"/>
                <a:gd name="T38" fmla="*/ 483 w 510"/>
                <a:gd name="T39" fmla="*/ 3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0" h="459">
                  <a:moveTo>
                    <a:pt x="483" y="324"/>
                  </a:moveTo>
                  <a:cubicBezTo>
                    <a:pt x="510" y="411"/>
                    <a:pt x="510" y="411"/>
                    <a:pt x="510" y="411"/>
                  </a:cubicBezTo>
                  <a:cubicBezTo>
                    <a:pt x="483" y="429"/>
                    <a:pt x="483" y="429"/>
                    <a:pt x="483" y="429"/>
                  </a:cubicBezTo>
                  <a:cubicBezTo>
                    <a:pt x="406" y="422"/>
                    <a:pt x="406" y="422"/>
                    <a:pt x="406" y="422"/>
                  </a:cubicBezTo>
                  <a:cubicBezTo>
                    <a:pt x="379" y="406"/>
                    <a:pt x="379" y="406"/>
                    <a:pt x="379" y="406"/>
                  </a:cubicBezTo>
                  <a:cubicBezTo>
                    <a:pt x="352" y="381"/>
                    <a:pt x="352" y="381"/>
                    <a:pt x="352" y="381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2" y="422"/>
                    <a:pt x="2" y="422"/>
                    <a:pt x="2" y="422"/>
                  </a:cubicBezTo>
                  <a:cubicBezTo>
                    <a:pt x="49" y="361"/>
                    <a:pt x="49" y="361"/>
                    <a:pt x="49" y="361"/>
                  </a:cubicBezTo>
                  <a:cubicBezTo>
                    <a:pt x="49" y="361"/>
                    <a:pt x="15" y="325"/>
                    <a:pt x="17" y="317"/>
                  </a:cubicBezTo>
                  <a:cubicBezTo>
                    <a:pt x="19" y="309"/>
                    <a:pt x="73" y="297"/>
                    <a:pt x="79" y="291"/>
                  </a:cubicBezTo>
                  <a:cubicBezTo>
                    <a:pt x="85" y="285"/>
                    <a:pt x="179" y="267"/>
                    <a:pt x="179" y="267"/>
                  </a:cubicBezTo>
                  <a:cubicBezTo>
                    <a:pt x="227" y="221"/>
                    <a:pt x="227" y="221"/>
                    <a:pt x="227" y="221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17" y="209"/>
                    <a:pt x="217" y="181"/>
                    <a:pt x="217" y="175"/>
                  </a:cubicBezTo>
                  <a:cubicBezTo>
                    <a:pt x="217" y="169"/>
                    <a:pt x="193" y="165"/>
                    <a:pt x="193" y="165"/>
                  </a:cubicBezTo>
                  <a:cubicBezTo>
                    <a:pt x="265" y="51"/>
                    <a:pt x="265" y="51"/>
                    <a:pt x="265" y="51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472" y="227"/>
                    <a:pt x="472" y="227"/>
                    <a:pt x="472" y="227"/>
                  </a:cubicBezTo>
                  <a:lnTo>
                    <a:pt x="483" y="324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1" name="Freeform 242">
              <a:extLst>
                <a:ext uri="{FF2B5EF4-FFF2-40B4-BE49-F238E27FC236}">
                  <a16:creationId xmlns:a16="http://schemas.microsoft.com/office/drawing/2014/main" id="{50A933F8-4EDF-4207-ACC7-F46D6436B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513" y="2308225"/>
              <a:ext cx="785813" cy="706438"/>
            </a:xfrm>
            <a:custGeom>
              <a:avLst/>
              <a:gdLst>
                <a:gd name="T0" fmla="*/ 505 w 515"/>
                <a:gd name="T1" fmla="*/ 397 h 463"/>
                <a:gd name="T2" fmla="*/ 511 w 515"/>
                <a:gd name="T3" fmla="*/ 413 h 463"/>
                <a:gd name="T4" fmla="*/ 506 w 515"/>
                <a:gd name="T5" fmla="*/ 415 h 463"/>
                <a:gd name="T6" fmla="*/ 481 w 515"/>
                <a:gd name="T7" fmla="*/ 429 h 463"/>
                <a:gd name="T8" fmla="*/ 405 w 515"/>
                <a:gd name="T9" fmla="*/ 419 h 463"/>
                <a:gd name="T10" fmla="*/ 382 w 515"/>
                <a:gd name="T11" fmla="*/ 406 h 463"/>
                <a:gd name="T12" fmla="*/ 348 w 515"/>
                <a:gd name="T13" fmla="*/ 382 h 463"/>
                <a:gd name="T14" fmla="*/ 254 w 515"/>
                <a:gd name="T15" fmla="*/ 403 h 463"/>
                <a:gd name="T16" fmla="*/ 2 w 515"/>
                <a:gd name="T17" fmla="*/ 459 h 463"/>
                <a:gd name="T18" fmla="*/ 5 w 515"/>
                <a:gd name="T19" fmla="*/ 431 h 463"/>
                <a:gd name="T20" fmla="*/ 6 w 515"/>
                <a:gd name="T21" fmla="*/ 424 h 463"/>
                <a:gd name="T22" fmla="*/ 52 w 515"/>
                <a:gd name="T23" fmla="*/ 364 h 463"/>
                <a:gd name="T24" fmla="*/ 29 w 515"/>
                <a:gd name="T25" fmla="*/ 333 h 463"/>
                <a:gd name="T26" fmla="*/ 45 w 515"/>
                <a:gd name="T27" fmla="*/ 309 h 463"/>
                <a:gd name="T28" fmla="*/ 160 w 515"/>
                <a:gd name="T29" fmla="*/ 275 h 463"/>
                <a:gd name="T30" fmla="*/ 182 w 515"/>
                <a:gd name="T31" fmla="*/ 270 h 463"/>
                <a:gd name="T32" fmla="*/ 230 w 515"/>
                <a:gd name="T33" fmla="*/ 222 h 463"/>
                <a:gd name="T34" fmla="*/ 221 w 515"/>
                <a:gd name="T35" fmla="*/ 210 h 463"/>
                <a:gd name="T36" fmla="*/ 221 w 515"/>
                <a:gd name="T37" fmla="*/ 182 h 463"/>
                <a:gd name="T38" fmla="*/ 196 w 515"/>
                <a:gd name="T39" fmla="*/ 165 h 463"/>
                <a:gd name="T40" fmla="*/ 269 w 515"/>
                <a:gd name="T41" fmla="*/ 54 h 463"/>
                <a:gd name="T42" fmla="*/ 285 w 515"/>
                <a:gd name="T43" fmla="*/ 47 h 463"/>
                <a:gd name="T44" fmla="*/ 389 w 515"/>
                <a:gd name="T45" fmla="*/ 4 h 463"/>
                <a:gd name="T46" fmla="*/ 436 w 515"/>
                <a:gd name="T47" fmla="*/ 133 h 463"/>
                <a:gd name="T48" fmla="*/ 472 w 515"/>
                <a:gd name="T49" fmla="*/ 229 h 463"/>
                <a:gd name="T50" fmla="*/ 483 w 515"/>
                <a:gd name="T51" fmla="*/ 326 h 463"/>
                <a:gd name="T52" fmla="*/ 479 w 515"/>
                <a:gd name="T53" fmla="*/ 252 h 463"/>
                <a:gd name="T54" fmla="*/ 410 w 515"/>
                <a:gd name="T55" fmla="*/ 53 h 463"/>
                <a:gd name="T56" fmla="*/ 388 w 515"/>
                <a:gd name="T57" fmla="*/ 0 h 463"/>
                <a:gd name="T58" fmla="*/ 284 w 515"/>
                <a:gd name="T59" fmla="*/ 44 h 463"/>
                <a:gd name="T60" fmla="*/ 256 w 515"/>
                <a:gd name="T61" fmla="*/ 67 h 463"/>
                <a:gd name="T62" fmla="*/ 194 w 515"/>
                <a:gd name="T63" fmla="*/ 165 h 463"/>
                <a:gd name="T64" fmla="*/ 194 w 515"/>
                <a:gd name="T65" fmla="*/ 169 h 463"/>
                <a:gd name="T66" fmla="*/ 217 w 515"/>
                <a:gd name="T67" fmla="*/ 197 h 463"/>
                <a:gd name="T68" fmla="*/ 221 w 515"/>
                <a:gd name="T69" fmla="*/ 217 h 463"/>
                <a:gd name="T70" fmla="*/ 228 w 515"/>
                <a:gd name="T71" fmla="*/ 222 h 463"/>
                <a:gd name="T72" fmla="*/ 187 w 515"/>
                <a:gd name="T73" fmla="*/ 261 h 463"/>
                <a:gd name="T74" fmla="*/ 180 w 515"/>
                <a:gd name="T75" fmla="*/ 267 h 463"/>
                <a:gd name="T76" fmla="*/ 77 w 515"/>
                <a:gd name="T77" fmla="*/ 293 h 463"/>
                <a:gd name="T78" fmla="*/ 17 w 515"/>
                <a:gd name="T79" fmla="*/ 320 h 463"/>
                <a:gd name="T80" fmla="*/ 49 w 515"/>
                <a:gd name="T81" fmla="*/ 363 h 463"/>
                <a:gd name="T82" fmla="*/ 41 w 515"/>
                <a:gd name="T83" fmla="*/ 373 h 463"/>
                <a:gd name="T84" fmla="*/ 1 w 515"/>
                <a:gd name="T85" fmla="*/ 434 h 463"/>
                <a:gd name="T86" fmla="*/ 3 w 515"/>
                <a:gd name="T87" fmla="*/ 463 h 463"/>
                <a:gd name="T88" fmla="*/ 349 w 515"/>
                <a:gd name="T89" fmla="*/ 386 h 463"/>
                <a:gd name="T90" fmla="*/ 355 w 515"/>
                <a:gd name="T91" fmla="*/ 386 h 463"/>
                <a:gd name="T92" fmla="*/ 395 w 515"/>
                <a:gd name="T93" fmla="*/ 418 h 463"/>
                <a:gd name="T94" fmla="*/ 438 w 515"/>
                <a:gd name="T95" fmla="*/ 428 h 463"/>
                <a:gd name="T96" fmla="*/ 502 w 515"/>
                <a:gd name="T97" fmla="*/ 422 h 463"/>
                <a:gd name="T98" fmla="*/ 514 w 515"/>
                <a:gd name="T99" fmla="*/ 412 h 463"/>
                <a:gd name="T100" fmla="*/ 483 w 515"/>
                <a:gd name="T101" fmla="*/ 32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5" h="463">
                  <a:moveTo>
                    <a:pt x="483" y="326"/>
                  </a:moveTo>
                  <a:cubicBezTo>
                    <a:pt x="491" y="350"/>
                    <a:pt x="498" y="374"/>
                    <a:pt x="505" y="397"/>
                  </a:cubicBezTo>
                  <a:cubicBezTo>
                    <a:pt x="507" y="402"/>
                    <a:pt x="508" y="406"/>
                    <a:pt x="510" y="411"/>
                  </a:cubicBezTo>
                  <a:cubicBezTo>
                    <a:pt x="510" y="412"/>
                    <a:pt x="510" y="413"/>
                    <a:pt x="511" y="413"/>
                  </a:cubicBezTo>
                  <a:cubicBezTo>
                    <a:pt x="510" y="412"/>
                    <a:pt x="512" y="411"/>
                    <a:pt x="510" y="412"/>
                  </a:cubicBezTo>
                  <a:cubicBezTo>
                    <a:pt x="509" y="413"/>
                    <a:pt x="508" y="414"/>
                    <a:pt x="506" y="415"/>
                  </a:cubicBezTo>
                  <a:cubicBezTo>
                    <a:pt x="500" y="419"/>
                    <a:pt x="494" y="423"/>
                    <a:pt x="488" y="427"/>
                  </a:cubicBezTo>
                  <a:cubicBezTo>
                    <a:pt x="484" y="429"/>
                    <a:pt x="486" y="429"/>
                    <a:pt x="481" y="429"/>
                  </a:cubicBezTo>
                  <a:cubicBezTo>
                    <a:pt x="457" y="426"/>
                    <a:pt x="432" y="424"/>
                    <a:pt x="408" y="422"/>
                  </a:cubicBezTo>
                  <a:cubicBezTo>
                    <a:pt x="410" y="422"/>
                    <a:pt x="405" y="420"/>
                    <a:pt x="405" y="419"/>
                  </a:cubicBezTo>
                  <a:cubicBezTo>
                    <a:pt x="401" y="418"/>
                    <a:pt x="398" y="416"/>
                    <a:pt x="395" y="414"/>
                  </a:cubicBezTo>
                  <a:cubicBezTo>
                    <a:pt x="391" y="412"/>
                    <a:pt x="385" y="409"/>
                    <a:pt x="382" y="406"/>
                  </a:cubicBezTo>
                  <a:cubicBezTo>
                    <a:pt x="373" y="398"/>
                    <a:pt x="365" y="390"/>
                    <a:pt x="356" y="382"/>
                  </a:cubicBezTo>
                  <a:cubicBezTo>
                    <a:pt x="354" y="380"/>
                    <a:pt x="350" y="382"/>
                    <a:pt x="348" y="382"/>
                  </a:cubicBezTo>
                  <a:cubicBezTo>
                    <a:pt x="342" y="384"/>
                    <a:pt x="335" y="385"/>
                    <a:pt x="328" y="387"/>
                  </a:cubicBezTo>
                  <a:cubicBezTo>
                    <a:pt x="303" y="392"/>
                    <a:pt x="279" y="398"/>
                    <a:pt x="254" y="403"/>
                  </a:cubicBezTo>
                  <a:cubicBezTo>
                    <a:pt x="193" y="417"/>
                    <a:pt x="131" y="430"/>
                    <a:pt x="69" y="444"/>
                  </a:cubicBezTo>
                  <a:cubicBezTo>
                    <a:pt x="47" y="449"/>
                    <a:pt x="24" y="454"/>
                    <a:pt x="2" y="459"/>
                  </a:cubicBezTo>
                  <a:cubicBezTo>
                    <a:pt x="3" y="460"/>
                    <a:pt x="3" y="460"/>
                    <a:pt x="4" y="461"/>
                  </a:cubicBezTo>
                  <a:cubicBezTo>
                    <a:pt x="5" y="451"/>
                    <a:pt x="5" y="441"/>
                    <a:pt x="5" y="431"/>
                  </a:cubicBezTo>
                  <a:cubicBezTo>
                    <a:pt x="5" y="429"/>
                    <a:pt x="5" y="427"/>
                    <a:pt x="6" y="425"/>
                  </a:cubicBezTo>
                  <a:cubicBezTo>
                    <a:pt x="6" y="423"/>
                    <a:pt x="4" y="426"/>
                    <a:pt x="6" y="424"/>
                  </a:cubicBezTo>
                  <a:cubicBezTo>
                    <a:pt x="8" y="421"/>
                    <a:pt x="10" y="418"/>
                    <a:pt x="13" y="415"/>
                  </a:cubicBezTo>
                  <a:cubicBezTo>
                    <a:pt x="26" y="398"/>
                    <a:pt x="39" y="381"/>
                    <a:pt x="52" y="364"/>
                  </a:cubicBezTo>
                  <a:cubicBezTo>
                    <a:pt x="53" y="364"/>
                    <a:pt x="53" y="362"/>
                    <a:pt x="52" y="362"/>
                  </a:cubicBezTo>
                  <a:cubicBezTo>
                    <a:pt x="44" y="353"/>
                    <a:pt x="36" y="343"/>
                    <a:pt x="29" y="333"/>
                  </a:cubicBezTo>
                  <a:cubicBezTo>
                    <a:pt x="26" y="330"/>
                    <a:pt x="18" y="321"/>
                    <a:pt x="23" y="318"/>
                  </a:cubicBezTo>
                  <a:cubicBezTo>
                    <a:pt x="29" y="313"/>
                    <a:pt x="38" y="311"/>
                    <a:pt x="45" y="309"/>
                  </a:cubicBezTo>
                  <a:cubicBezTo>
                    <a:pt x="68" y="301"/>
                    <a:pt x="90" y="291"/>
                    <a:pt x="114" y="285"/>
                  </a:cubicBezTo>
                  <a:cubicBezTo>
                    <a:pt x="129" y="282"/>
                    <a:pt x="145" y="278"/>
                    <a:pt x="160" y="275"/>
                  </a:cubicBezTo>
                  <a:cubicBezTo>
                    <a:pt x="166" y="274"/>
                    <a:pt x="171" y="273"/>
                    <a:pt x="177" y="272"/>
                  </a:cubicBezTo>
                  <a:cubicBezTo>
                    <a:pt x="178" y="272"/>
                    <a:pt x="181" y="272"/>
                    <a:pt x="182" y="270"/>
                  </a:cubicBezTo>
                  <a:cubicBezTo>
                    <a:pt x="198" y="255"/>
                    <a:pt x="214" y="240"/>
                    <a:pt x="230" y="224"/>
                  </a:cubicBezTo>
                  <a:cubicBezTo>
                    <a:pt x="231" y="224"/>
                    <a:pt x="231" y="222"/>
                    <a:pt x="230" y="222"/>
                  </a:cubicBezTo>
                  <a:cubicBezTo>
                    <a:pt x="228" y="219"/>
                    <a:pt x="226" y="217"/>
                    <a:pt x="224" y="214"/>
                  </a:cubicBezTo>
                  <a:cubicBezTo>
                    <a:pt x="223" y="213"/>
                    <a:pt x="222" y="212"/>
                    <a:pt x="221" y="210"/>
                  </a:cubicBezTo>
                  <a:cubicBezTo>
                    <a:pt x="220" y="209"/>
                    <a:pt x="221" y="212"/>
                    <a:pt x="221" y="209"/>
                  </a:cubicBezTo>
                  <a:cubicBezTo>
                    <a:pt x="221" y="200"/>
                    <a:pt x="221" y="191"/>
                    <a:pt x="221" y="182"/>
                  </a:cubicBezTo>
                  <a:cubicBezTo>
                    <a:pt x="221" y="176"/>
                    <a:pt x="221" y="173"/>
                    <a:pt x="214" y="170"/>
                  </a:cubicBezTo>
                  <a:cubicBezTo>
                    <a:pt x="209" y="167"/>
                    <a:pt x="202" y="166"/>
                    <a:pt x="196" y="165"/>
                  </a:cubicBezTo>
                  <a:cubicBezTo>
                    <a:pt x="196" y="166"/>
                    <a:pt x="196" y="167"/>
                    <a:pt x="197" y="168"/>
                  </a:cubicBezTo>
                  <a:cubicBezTo>
                    <a:pt x="221" y="130"/>
                    <a:pt x="245" y="92"/>
                    <a:pt x="269" y="54"/>
                  </a:cubicBezTo>
                  <a:cubicBezTo>
                    <a:pt x="267" y="56"/>
                    <a:pt x="270" y="54"/>
                    <a:pt x="272" y="53"/>
                  </a:cubicBezTo>
                  <a:cubicBezTo>
                    <a:pt x="276" y="51"/>
                    <a:pt x="281" y="49"/>
                    <a:pt x="285" y="47"/>
                  </a:cubicBezTo>
                  <a:cubicBezTo>
                    <a:pt x="299" y="42"/>
                    <a:pt x="313" y="36"/>
                    <a:pt x="327" y="30"/>
                  </a:cubicBezTo>
                  <a:cubicBezTo>
                    <a:pt x="348" y="21"/>
                    <a:pt x="368" y="13"/>
                    <a:pt x="389" y="4"/>
                  </a:cubicBezTo>
                  <a:cubicBezTo>
                    <a:pt x="388" y="4"/>
                    <a:pt x="387" y="3"/>
                    <a:pt x="387" y="3"/>
                  </a:cubicBezTo>
                  <a:cubicBezTo>
                    <a:pt x="403" y="46"/>
                    <a:pt x="419" y="89"/>
                    <a:pt x="436" y="133"/>
                  </a:cubicBezTo>
                  <a:cubicBezTo>
                    <a:pt x="446" y="159"/>
                    <a:pt x="456" y="185"/>
                    <a:pt x="465" y="211"/>
                  </a:cubicBezTo>
                  <a:cubicBezTo>
                    <a:pt x="468" y="217"/>
                    <a:pt x="470" y="223"/>
                    <a:pt x="472" y="229"/>
                  </a:cubicBezTo>
                  <a:cubicBezTo>
                    <a:pt x="473" y="232"/>
                    <a:pt x="474" y="240"/>
                    <a:pt x="474" y="245"/>
                  </a:cubicBezTo>
                  <a:cubicBezTo>
                    <a:pt x="477" y="272"/>
                    <a:pt x="480" y="299"/>
                    <a:pt x="483" y="326"/>
                  </a:cubicBezTo>
                  <a:cubicBezTo>
                    <a:pt x="483" y="328"/>
                    <a:pt x="487" y="328"/>
                    <a:pt x="487" y="326"/>
                  </a:cubicBezTo>
                  <a:cubicBezTo>
                    <a:pt x="484" y="301"/>
                    <a:pt x="482" y="276"/>
                    <a:pt x="479" y="252"/>
                  </a:cubicBezTo>
                  <a:cubicBezTo>
                    <a:pt x="477" y="238"/>
                    <a:pt x="476" y="228"/>
                    <a:pt x="471" y="216"/>
                  </a:cubicBezTo>
                  <a:cubicBezTo>
                    <a:pt x="451" y="162"/>
                    <a:pt x="430" y="107"/>
                    <a:pt x="410" y="53"/>
                  </a:cubicBezTo>
                  <a:cubicBezTo>
                    <a:pt x="403" y="36"/>
                    <a:pt x="397" y="19"/>
                    <a:pt x="390" y="2"/>
                  </a:cubicBezTo>
                  <a:cubicBezTo>
                    <a:pt x="390" y="1"/>
                    <a:pt x="389" y="0"/>
                    <a:pt x="388" y="0"/>
                  </a:cubicBezTo>
                  <a:cubicBezTo>
                    <a:pt x="367" y="9"/>
                    <a:pt x="347" y="17"/>
                    <a:pt x="326" y="26"/>
                  </a:cubicBezTo>
                  <a:cubicBezTo>
                    <a:pt x="312" y="32"/>
                    <a:pt x="298" y="38"/>
                    <a:pt x="284" y="44"/>
                  </a:cubicBezTo>
                  <a:cubicBezTo>
                    <a:pt x="278" y="46"/>
                    <a:pt x="272" y="48"/>
                    <a:pt x="266" y="51"/>
                  </a:cubicBezTo>
                  <a:cubicBezTo>
                    <a:pt x="262" y="54"/>
                    <a:pt x="258" y="63"/>
                    <a:pt x="256" y="67"/>
                  </a:cubicBezTo>
                  <a:cubicBezTo>
                    <a:pt x="248" y="79"/>
                    <a:pt x="240" y="92"/>
                    <a:pt x="232" y="104"/>
                  </a:cubicBezTo>
                  <a:cubicBezTo>
                    <a:pt x="219" y="124"/>
                    <a:pt x="207" y="145"/>
                    <a:pt x="194" y="165"/>
                  </a:cubicBezTo>
                  <a:cubicBezTo>
                    <a:pt x="193" y="166"/>
                    <a:pt x="193" y="166"/>
                    <a:pt x="193" y="166"/>
                  </a:cubicBezTo>
                  <a:cubicBezTo>
                    <a:pt x="193" y="167"/>
                    <a:pt x="193" y="169"/>
                    <a:pt x="194" y="169"/>
                  </a:cubicBezTo>
                  <a:cubicBezTo>
                    <a:pt x="200" y="170"/>
                    <a:pt x="206" y="171"/>
                    <a:pt x="211" y="173"/>
                  </a:cubicBezTo>
                  <a:cubicBezTo>
                    <a:pt x="220" y="176"/>
                    <a:pt x="217" y="189"/>
                    <a:pt x="217" y="197"/>
                  </a:cubicBezTo>
                  <a:cubicBezTo>
                    <a:pt x="217" y="201"/>
                    <a:pt x="215" y="209"/>
                    <a:pt x="217" y="212"/>
                  </a:cubicBezTo>
                  <a:cubicBezTo>
                    <a:pt x="218" y="214"/>
                    <a:pt x="220" y="215"/>
                    <a:pt x="221" y="217"/>
                  </a:cubicBezTo>
                  <a:cubicBezTo>
                    <a:pt x="223" y="218"/>
                    <a:pt x="224" y="220"/>
                    <a:pt x="225" y="221"/>
                  </a:cubicBezTo>
                  <a:cubicBezTo>
                    <a:pt x="228" y="225"/>
                    <a:pt x="226" y="223"/>
                    <a:pt x="228" y="222"/>
                  </a:cubicBezTo>
                  <a:cubicBezTo>
                    <a:pt x="219" y="230"/>
                    <a:pt x="211" y="238"/>
                    <a:pt x="202" y="246"/>
                  </a:cubicBezTo>
                  <a:cubicBezTo>
                    <a:pt x="197" y="251"/>
                    <a:pt x="192" y="256"/>
                    <a:pt x="187" y="261"/>
                  </a:cubicBezTo>
                  <a:cubicBezTo>
                    <a:pt x="185" y="263"/>
                    <a:pt x="183" y="264"/>
                    <a:pt x="181" y="266"/>
                  </a:cubicBezTo>
                  <a:cubicBezTo>
                    <a:pt x="180" y="267"/>
                    <a:pt x="179" y="267"/>
                    <a:pt x="180" y="267"/>
                  </a:cubicBezTo>
                  <a:cubicBezTo>
                    <a:pt x="154" y="272"/>
                    <a:pt x="128" y="277"/>
                    <a:pt x="102" y="284"/>
                  </a:cubicBezTo>
                  <a:cubicBezTo>
                    <a:pt x="93" y="286"/>
                    <a:pt x="85" y="289"/>
                    <a:pt x="77" y="293"/>
                  </a:cubicBezTo>
                  <a:cubicBezTo>
                    <a:pt x="63" y="301"/>
                    <a:pt x="46" y="304"/>
                    <a:pt x="31" y="309"/>
                  </a:cubicBezTo>
                  <a:cubicBezTo>
                    <a:pt x="26" y="311"/>
                    <a:pt x="18" y="314"/>
                    <a:pt x="17" y="320"/>
                  </a:cubicBezTo>
                  <a:cubicBezTo>
                    <a:pt x="16" y="327"/>
                    <a:pt x="25" y="336"/>
                    <a:pt x="29" y="341"/>
                  </a:cubicBezTo>
                  <a:cubicBezTo>
                    <a:pt x="35" y="349"/>
                    <a:pt x="42" y="356"/>
                    <a:pt x="49" y="363"/>
                  </a:cubicBezTo>
                  <a:cubicBezTo>
                    <a:pt x="50" y="365"/>
                    <a:pt x="51" y="360"/>
                    <a:pt x="48" y="363"/>
                  </a:cubicBezTo>
                  <a:cubicBezTo>
                    <a:pt x="46" y="367"/>
                    <a:pt x="43" y="370"/>
                    <a:pt x="41" y="373"/>
                  </a:cubicBezTo>
                  <a:cubicBezTo>
                    <a:pt x="28" y="389"/>
                    <a:pt x="16" y="405"/>
                    <a:pt x="3" y="421"/>
                  </a:cubicBezTo>
                  <a:cubicBezTo>
                    <a:pt x="0" y="424"/>
                    <a:pt x="1" y="430"/>
                    <a:pt x="1" y="434"/>
                  </a:cubicBezTo>
                  <a:cubicBezTo>
                    <a:pt x="1" y="443"/>
                    <a:pt x="1" y="452"/>
                    <a:pt x="0" y="461"/>
                  </a:cubicBezTo>
                  <a:cubicBezTo>
                    <a:pt x="0" y="462"/>
                    <a:pt x="2" y="463"/>
                    <a:pt x="3" y="463"/>
                  </a:cubicBezTo>
                  <a:cubicBezTo>
                    <a:pt x="100" y="441"/>
                    <a:pt x="198" y="420"/>
                    <a:pt x="295" y="398"/>
                  </a:cubicBezTo>
                  <a:cubicBezTo>
                    <a:pt x="313" y="394"/>
                    <a:pt x="331" y="390"/>
                    <a:pt x="349" y="386"/>
                  </a:cubicBezTo>
                  <a:cubicBezTo>
                    <a:pt x="350" y="386"/>
                    <a:pt x="352" y="386"/>
                    <a:pt x="354" y="385"/>
                  </a:cubicBezTo>
                  <a:cubicBezTo>
                    <a:pt x="356" y="385"/>
                    <a:pt x="352" y="384"/>
                    <a:pt x="355" y="386"/>
                  </a:cubicBezTo>
                  <a:cubicBezTo>
                    <a:pt x="363" y="394"/>
                    <a:pt x="371" y="404"/>
                    <a:pt x="380" y="409"/>
                  </a:cubicBezTo>
                  <a:cubicBezTo>
                    <a:pt x="385" y="412"/>
                    <a:pt x="390" y="415"/>
                    <a:pt x="395" y="418"/>
                  </a:cubicBezTo>
                  <a:cubicBezTo>
                    <a:pt x="398" y="420"/>
                    <a:pt x="404" y="425"/>
                    <a:pt x="408" y="426"/>
                  </a:cubicBezTo>
                  <a:cubicBezTo>
                    <a:pt x="418" y="427"/>
                    <a:pt x="428" y="428"/>
                    <a:pt x="438" y="428"/>
                  </a:cubicBezTo>
                  <a:cubicBezTo>
                    <a:pt x="452" y="430"/>
                    <a:pt x="466" y="431"/>
                    <a:pt x="480" y="433"/>
                  </a:cubicBezTo>
                  <a:cubicBezTo>
                    <a:pt x="489" y="433"/>
                    <a:pt x="495" y="427"/>
                    <a:pt x="502" y="422"/>
                  </a:cubicBezTo>
                  <a:cubicBezTo>
                    <a:pt x="506" y="420"/>
                    <a:pt x="510" y="417"/>
                    <a:pt x="513" y="415"/>
                  </a:cubicBezTo>
                  <a:cubicBezTo>
                    <a:pt x="514" y="414"/>
                    <a:pt x="515" y="413"/>
                    <a:pt x="514" y="412"/>
                  </a:cubicBezTo>
                  <a:cubicBezTo>
                    <a:pt x="505" y="383"/>
                    <a:pt x="496" y="354"/>
                    <a:pt x="487" y="325"/>
                  </a:cubicBezTo>
                  <a:cubicBezTo>
                    <a:pt x="486" y="323"/>
                    <a:pt x="482" y="324"/>
                    <a:pt x="483" y="32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2" name="Freeform 243">
              <a:extLst>
                <a:ext uri="{FF2B5EF4-FFF2-40B4-BE49-F238E27FC236}">
                  <a16:creationId xmlns:a16="http://schemas.microsoft.com/office/drawing/2014/main" id="{685EF702-1300-445C-8F94-6DF1EA25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0" y="3532188"/>
              <a:ext cx="984250" cy="452438"/>
            </a:xfrm>
            <a:custGeom>
              <a:avLst/>
              <a:gdLst>
                <a:gd name="T0" fmla="*/ 623 w 645"/>
                <a:gd name="T1" fmla="*/ 121 h 296"/>
                <a:gd name="T2" fmla="*/ 645 w 645"/>
                <a:gd name="T3" fmla="*/ 145 h 296"/>
                <a:gd name="T4" fmla="*/ 158 w 645"/>
                <a:gd name="T5" fmla="*/ 259 h 296"/>
                <a:gd name="T6" fmla="*/ 0 w 645"/>
                <a:gd name="T7" fmla="*/ 296 h 296"/>
                <a:gd name="T8" fmla="*/ 0 w 645"/>
                <a:gd name="T9" fmla="*/ 285 h 296"/>
                <a:gd name="T10" fmla="*/ 118 w 645"/>
                <a:gd name="T11" fmla="*/ 174 h 296"/>
                <a:gd name="T12" fmla="*/ 171 w 645"/>
                <a:gd name="T13" fmla="*/ 196 h 296"/>
                <a:gd name="T14" fmla="*/ 248 w 645"/>
                <a:gd name="T15" fmla="*/ 158 h 296"/>
                <a:gd name="T16" fmla="*/ 272 w 645"/>
                <a:gd name="T17" fmla="*/ 67 h 296"/>
                <a:gd name="T18" fmla="*/ 384 w 645"/>
                <a:gd name="T19" fmla="*/ 0 h 296"/>
                <a:gd name="T20" fmla="*/ 385 w 645"/>
                <a:gd name="T21" fmla="*/ 0 h 296"/>
                <a:gd name="T22" fmla="*/ 407 w 645"/>
                <a:gd name="T23" fmla="*/ 26 h 296"/>
                <a:gd name="T24" fmla="*/ 411 w 645"/>
                <a:gd name="T25" fmla="*/ 30 h 296"/>
                <a:gd name="T26" fmla="*/ 453 w 645"/>
                <a:gd name="T27" fmla="*/ 50 h 296"/>
                <a:gd name="T28" fmla="*/ 508 w 645"/>
                <a:gd name="T29" fmla="*/ 66 h 296"/>
                <a:gd name="T30" fmla="*/ 570 w 645"/>
                <a:gd name="T31" fmla="*/ 70 h 296"/>
                <a:gd name="T32" fmla="*/ 570 w 645"/>
                <a:gd name="T33" fmla="*/ 70 h 296"/>
                <a:gd name="T34" fmla="*/ 569 w 645"/>
                <a:gd name="T35" fmla="*/ 75 h 296"/>
                <a:gd name="T36" fmla="*/ 623 w 645"/>
                <a:gd name="T37" fmla="*/ 12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5" h="296">
                  <a:moveTo>
                    <a:pt x="623" y="121"/>
                  </a:moveTo>
                  <a:cubicBezTo>
                    <a:pt x="645" y="145"/>
                    <a:pt x="645" y="145"/>
                    <a:pt x="645" y="145"/>
                  </a:cubicBezTo>
                  <a:cubicBezTo>
                    <a:pt x="158" y="259"/>
                    <a:pt x="158" y="259"/>
                    <a:pt x="158" y="259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0"/>
                    <a:pt x="385" y="0"/>
                  </a:cubicBezTo>
                  <a:cubicBezTo>
                    <a:pt x="386" y="1"/>
                    <a:pt x="400" y="19"/>
                    <a:pt x="407" y="26"/>
                  </a:cubicBezTo>
                  <a:cubicBezTo>
                    <a:pt x="409" y="28"/>
                    <a:pt x="410" y="29"/>
                    <a:pt x="411" y="30"/>
                  </a:cubicBezTo>
                  <a:cubicBezTo>
                    <a:pt x="415" y="32"/>
                    <a:pt x="450" y="48"/>
                    <a:pt x="453" y="50"/>
                  </a:cubicBezTo>
                  <a:cubicBezTo>
                    <a:pt x="456" y="53"/>
                    <a:pt x="506" y="66"/>
                    <a:pt x="508" y="66"/>
                  </a:cubicBezTo>
                  <a:cubicBezTo>
                    <a:pt x="510" y="66"/>
                    <a:pt x="570" y="70"/>
                    <a:pt x="570" y="70"/>
                  </a:cubicBezTo>
                  <a:cubicBezTo>
                    <a:pt x="570" y="70"/>
                    <a:pt x="570" y="70"/>
                    <a:pt x="570" y="70"/>
                  </a:cubicBezTo>
                  <a:cubicBezTo>
                    <a:pt x="569" y="73"/>
                    <a:pt x="569" y="75"/>
                    <a:pt x="569" y="75"/>
                  </a:cubicBezTo>
                  <a:lnTo>
                    <a:pt x="623" y="1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3" name="Freeform 244">
              <a:extLst>
                <a:ext uri="{FF2B5EF4-FFF2-40B4-BE49-F238E27FC236}">
                  <a16:creationId xmlns:a16="http://schemas.microsoft.com/office/drawing/2014/main" id="{BB9D752F-1A2B-4FD6-BAE3-E2B238417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0" y="3532188"/>
              <a:ext cx="984250" cy="452438"/>
            </a:xfrm>
            <a:custGeom>
              <a:avLst/>
              <a:gdLst>
                <a:gd name="T0" fmla="*/ 623 w 645"/>
                <a:gd name="T1" fmla="*/ 121 h 296"/>
                <a:gd name="T2" fmla="*/ 645 w 645"/>
                <a:gd name="T3" fmla="*/ 145 h 296"/>
                <a:gd name="T4" fmla="*/ 158 w 645"/>
                <a:gd name="T5" fmla="*/ 259 h 296"/>
                <a:gd name="T6" fmla="*/ 0 w 645"/>
                <a:gd name="T7" fmla="*/ 296 h 296"/>
                <a:gd name="T8" fmla="*/ 0 w 645"/>
                <a:gd name="T9" fmla="*/ 285 h 296"/>
                <a:gd name="T10" fmla="*/ 118 w 645"/>
                <a:gd name="T11" fmla="*/ 174 h 296"/>
                <a:gd name="T12" fmla="*/ 171 w 645"/>
                <a:gd name="T13" fmla="*/ 196 h 296"/>
                <a:gd name="T14" fmla="*/ 248 w 645"/>
                <a:gd name="T15" fmla="*/ 158 h 296"/>
                <a:gd name="T16" fmla="*/ 272 w 645"/>
                <a:gd name="T17" fmla="*/ 67 h 296"/>
                <a:gd name="T18" fmla="*/ 384 w 645"/>
                <a:gd name="T19" fmla="*/ 0 h 296"/>
                <a:gd name="T20" fmla="*/ 385 w 645"/>
                <a:gd name="T21" fmla="*/ 0 h 296"/>
                <a:gd name="T22" fmla="*/ 407 w 645"/>
                <a:gd name="T23" fmla="*/ 26 h 296"/>
                <a:gd name="T24" fmla="*/ 411 w 645"/>
                <a:gd name="T25" fmla="*/ 30 h 296"/>
                <a:gd name="T26" fmla="*/ 453 w 645"/>
                <a:gd name="T27" fmla="*/ 50 h 296"/>
                <a:gd name="T28" fmla="*/ 508 w 645"/>
                <a:gd name="T29" fmla="*/ 66 h 296"/>
                <a:gd name="T30" fmla="*/ 570 w 645"/>
                <a:gd name="T31" fmla="*/ 70 h 296"/>
                <a:gd name="T32" fmla="*/ 570 w 645"/>
                <a:gd name="T33" fmla="*/ 70 h 296"/>
                <a:gd name="T34" fmla="*/ 569 w 645"/>
                <a:gd name="T35" fmla="*/ 75 h 296"/>
                <a:gd name="T36" fmla="*/ 623 w 645"/>
                <a:gd name="T37" fmla="*/ 12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5" h="296">
                  <a:moveTo>
                    <a:pt x="623" y="121"/>
                  </a:moveTo>
                  <a:cubicBezTo>
                    <a:pt x="645" y="145"/>
                    <a:pt x="645" y="145"/>
                    <a:pt x="645" y="145"/>
                  </a:cubicBezTo>
                  <a:cubicBezTo>
                    <a:pt x="158" y="259"/>
                    <a:pt x="158" y="259"/>
                    <a:pt x="158" y="259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0"/>
                    <a:pt x="385" y="0"/>
                  </a:cubicBezTo>
                  <a:cubicBezTo>
                    <a:pt x="386" y="1"/>
                    <a:pt x="400" y="19"/>
                    <a:pt x="407" y="26"/>
                  </a:cubicBezTo>
                  <a:cubicBezTo>
                    <a:pt x="409" y="28"/>
                    <a:pt x="410" y="29"/>
                    <a:pt x="411" y="30"/>
                  </a:cubicBezTo>
                  <a:cubicBezTo>
                    <a:pt x="415" y="32"/>
                    <a:pt x="450" y="48"/>
                    <a:pt x="453" y="50"/>
                  </a:cubicBezTo>
                  <a:cubicBezTo>
                    <a:pt x="456" y="53"/>
                    <a:pt x="506" y="66"/>
                    <a:pt x="508" y="66"/>
                  </a:cubicBezTo>
                  <a:cubicBezTo>
                    <a:pt x="510" y="66"/>
                    <a:pt x="570" y="70"/>
                    <a:pt x="570" y="70"/>
                  </a:cubicBezTo>
                  <a:cubicBezTo>
                    <a:pt x="570" y="70"/>
                    <a:pt x="570" y="70"/>
                    <a:pt x="570" y="70"/>
                  </a:cubicBezTo>
                  <a:cubicBezTo>
                    <a:pt x="569" y="73"/>
                    <a:pt x="569" y="75"/>
                    <a:pt x="569" y="75"/>
                  </a:cubicBezTo>
                  <a:lnTo>
                    <a:pt x="623" y="121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4" name="Freeform 245">
              <a:extLst>
                <a:ext uri="{FF2B5EF4-FFF2-40B4-BE49-F238E27FC236}">
                  <a16:creationId xmlns:a16="http://schemas.microsoft.com/office/drawing/2014/main" id="{88A78DBD-F99A-4039-B6C5-C332AB97E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3529013"/>
              <a:ext cx="992188" cy="460375"/>
            </a:xfrm>
            <a:custGeom>
              <a:avLst/>
              <a:gdLst>
                <a:gd name="T0" fmla="*/ 647 w 650"/>
                <a:gd name="T1" fmla="*/ 148 h 301"/>
                <a:gd name="T2" fmla="*/ 381 w 650"/>
                <a:gd name="T3" fmla="*/ 208 h 301"/>
                <a:gd name="T4" fmla="*/ 3 w 650"/>
                <a:gd name="T5" fmla="*/ 296 h 301"/>
                <a:gd name="T6" fmla="*/ 5 w 650"/>
                <a:gd name="T7" fmla="*/ 290 h 301"/>
                <a:gd name="T8" fmla="*/ 5 w 650"/>
                <a:gd name="T9" fmla="*/ 288 h 301"/>
                <a:gd name="T10" fmla="*/ 37 w 650"/>
                <a:gd name="T11" fmla="*/ 258 h 301"/>
                <a:gd name="T12" fmla="*/ 121 w 650"/>
                <a:gd name="T13" fmla="*/ 178 h 301"/>
                <a:gd name="T14" fmla="*/ 125 w 650"/>
                <a:gd name="T15" fmla="*/ 180 h 301"/>
                <a:gd name="T16" fmla="*/ 165 w 650"/>
                <a:gd name="T17" fmla="*/ 196 h 301"/>
                <a:gd name="T18" fmla="*/ 199 w 650"/>
                <a:gd name="T19" fmla="*/ 188 h 301"/>
                <a:gd name="T20" fmla="*/ 254 w 650"/>
                <a:gd name="T21" fmla="*/ 158 h 301"/>
                <a:gd name="T22" fmla="*/ 277 w 650"/>
                <a:gd name="T23" fmla="*/ 70 h 301"/>
                <a:gd name="T24" fmla="*/ 280 w 650"/>
                <a:gd name="T25" fmla="*/ 68 h 301"/>
                <a:gd name="T26" fmla="*/ 383 w 650"/>
                <a:gd name="T27" fmla="*/ 7 h 301"/>
                <a:gd name="T28" fmla="*/ 386 w 650"/>
                <a:gd name="T29" fmla="*/ 3 h 301"/>
                <a:gd name="T30" fmla="*/ 416 w 650"/>
                <a:gd name="T31" fmla="*/ 35 h 301"/>
                <a:gd name="T32" fmla="*/ 517 w 650"/>
                <a:gd name="T33" fmla="*/ 71 h 301"/>
                <a:gd name="T34" fmla="*/ 571 w 650"/>
                <a:gd name="T35" fmla="*/ 72 h 301"/>
                <a:gd name="T36" fmla="*/ 571 w 650"/>
                <a:gd name="T37" fmla="*/ 78 h 301"/>
                <a:gd name="T38" fmla="*/ 627 w 650"/>
                <a:gd name="T39" fmla="*/ 122 h 301"/>
                <a:gd name="T40" fmla="*/ 580 w 650"/>
                <a:gd name="T41" fmla="*/ 81 h 301"/>
                <a:gd name="T42" fmla="*/ 574 w 650"/>
                <a:gd name="T43" fmla="*/ 76 h 301"/>
                <a:gd name="T44" fmla="*/ 573 w 650"/>
                <a:gd name="T45" fmla="*/ 70 h 301"/>
                <a:gd name="T46" fmla="*/ 482 w 650"/>
                <a:gd name="T47" fmla="*/ 59 h 301"/>
                <a:gd name="T48" fmla="*/ 437 w 650"/>
                <a:gd name="T49" fmla="*/ 40 h 301"/>
                <a:gd name="T50" fmla="*/ 389 w 650"/>
                <a:gd name="T51" fmla="*/ 0 h 301"/>
                <a:gd name="T52" fmla="*/ 330 w 650"/>
                <a:gd name="T53" fmla="*/ 34 h 301"/>
                <a:gd name="T54" fmla="*/ 274 w 650"/>
                <a:gd name="T55" fmla="*/ 68 h 301"/>
                <a:gd name="T56" fmla="*/ 267 w 650"/>
                <a:gd name="T57" fmla="*/ 91 h 301"/>
                <a:gd name="T58" fmla="*/ 251 w 650"/>
                <a:gd name="T59" fmla="*/ 153 h 301"/>
                <a:gd name="T60" fmla="*/ 250 w 650"/>
                <a:gd name="T61" fmla="*/ 158 h 301"/>
                <a:gd name="T62" fmla="*/ 186 w 650"/>
                <a:gd name="T63" fmla="*/ 190 h 301"/>
                <a:gd name="T64" fmla="*/ 173 w 650"/>
                <a:gd name="T65" fmla="*/ 196 h 301"/>
                <a:gd name="T66" fmla="*/ 121 w 650"/>
                <a:gd name="T67" fmla="*/ 174 h 301"/>
                <a:gd name="T68" fmla="*/ 52 w 650"/>
                <a:gd name="T69" fmla="*/ 238 h 301"/>
                <a:gd name="T70" fmla="*/ 2 w 650"/>
                <a:gd name="T71" fmla="*/ 285 h 301"/>
                <a:gd name="T72" fmla="*/ 4 w 650"/>
                <a:gd name="T73" fmla="*/ 300 h 301"/>
                <a:gd name="T74" fmla="*/ 567 w 650"/>
                <a:gd name="T75" fmla="*/ 168 h 301"/>
                <a:gd name="T76" fmla="*/ 649 w 650"/>
                <a:gd name="T77" fmla="*/ 145 h 301"/>
                <a:gd name="T78" fmla="*/ 625 w 650"/>
                <a:gd name="T79" fmla="*/ 12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301">
                  <a:moveTo>
                    <a:pt x="625" y="124"/>
                  </a:moveTo>
                  <a:cubicBezTo>
                    <a:pt x="632" y="132"/>
                    <a:pt x="639" y="140"/>
                    <a:pt x="647" y="148"/>
                  </a:cubicBezTo>
                  <a:cubicBezTo>
                    <a:pt x="647" y="147"/>
                    <a:pt x="647" y="146"/>
                    <a:pt x="648" y="145"/>
                  </a:cubicBezTo>
                  <a:cubicBezTo>
                    <a:pt x="559" y="166"/>
                    <a:pt x="470" y="187"/>
                    <a:pt x="381" y="208"/>
                  </a:cubicBezTo>
                  <a:cubicBezTo>
                    <a:pt x="302" y="226"/>
                    <a:pt x="223" y="245"/>
                    <a:pt x="144" y="263"/>
                  </a:cubicBezTo>
                  <a:cubicBezTo>
                    <a:pt x="97" y="274"/>
                    <a:pt x="50" y="285"/>
                    <a:pt x="3" y="296"/>
                  </a:cubicBezTo>
                  <a:cubicBezTo>
                    <a:pt x="4" y="297"/>
                    <a:pt x="4" y="298"/>
                    <a:pt x="5" y="298"/>
                  </a:cubicBezTo>
                  <a:cubicBezTo>
                    <a:pt x="5" y="295"/>
                    <a:pt x="5" y="293"/>
                    <a:pt x="5" y="290"/>
                  </a:cubicBezTo>
                  <a:cubicBezTo>
                    <a:pt x="5" y="288"/>
                    <a:pt x="6" y="287"/>
                    <a:pt x="5" y="288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7" y="286"/>
                    <a:pt x="9" y="284"/>
                    <a:pt x="11" y="282"/>
                  </a:cubicBezTo>
                  <a:cubicBezTo>
                    <a:pt x="20" y="274"/>
                    <a:pt x="28" y="266"/>
                    <a:pt x="37" y="258"/>
                  </a:cubicBezTo>
                  <a:cubicBezTo>
                    <a:pt x="59" y="236"/>
                    <a:pt x="82" y="215"/>
                    <a:pt x="104" y="194"/>
                  </a:cubicBezTo>
                  <a:cubicBezTo>
                    <a:pt x="110" y="188"/>
                    <a:pt x="116" y="183"/>
                    <a:pt x="121" y="178"/>
                  </a:cubicBezTo>
                  <a:cubicBezTo>
                    <a:pt x="123" y="176"/>
                    <a:pt x="120" y="178"/>
                    <a:pt x="120" y="178"/>
                  </a:cubicBezTo>
                  <a:cubicBezTo>
                    <a:pt x="122" y="178"/>
                    <a:pt x="123" y="179"/>
                    <a:pt x="125" y="180"/>
                  </a:cubicBezTo>
                  <a:cubicBezTo>
                    <a:pt x="131" y="182"/>
                    <a:pt x="138" y="185"/>
                    <a:pt x="145" y="188"/>
                  </a:cubicBezTo>
                  <a:cubicBezTo>
                    <a:pt x="152" y="191"/>
                    <a:pt x="158" y="194"/>
                    <a:pt x="165" y="196"/>
                  </a:cubicBezTo>
                  <a:cubicBezTo>
                    <a:pt x="167" y="197"/>
                    <a:pt x="172" y="201"/>
                    <a:pt x="175" y="200"/>
                  </a:cubicBezTo>
                  <a:cubicBezTo>
                    <a:pt x="183" y="198"/>
                    <a:pt x="191" y="192"/>
                    <a:pt x="199" y="188"/>
                  </a:cubicBezTo>
                  <a:cubicBezTo>
                    <a:pt x="213" y="181"/>
                    <a:pt x="227" y="174"/>
                    <a:pt x="241" y="167"/>
                  </a:cubicBezTo>
                  <a:cubicBezTo>
                    <a:pt x="245" y="165"/>
                    <a:pt x="252" y="163"/>
                    <a:pt x="254" y="158"/>
                  </a:cubicBezTo>
                  <a:cubicBezTo>
                    <a:pt x="261" y="132"/>
                    <a:pt x="268" y="106"/>
                    <a:pt x="274" y="80"/>
                  </a:cubicBezTo>
                  <a:cubicBezTo>
                    <a:pt x="275" y="77"/>
                    <a:pt x="276" y="73"/>
                    <a:pt x="277" y="70"/>
                  </a:cubicBezTo>
                  <a:cubicBezTo>
                    <a:pt x="277" y="69"/>
                    <a:pt x="275" y="71"/>
                    <a:pt x="277" y="70"/>
                  </a:cubicBezTo>
                  <a:cubicBezTo>
                    <a:pt x="278" y="70"/>
                    <a:pt x="279" y="69"/>
                    <a:pt x="280" y="68"/>
                  </a:cubicBezTo>
                  <a:cubicBezTo>
                    <a:pt x="290" y="62"/>
                    <a:pt x="300" y="57"/>
                    <a:pt x="310" y="51"/>
                  </a:cubicBezTo>
                  <a:cubicBezTo>
                    <a:pt x="334" y="36"/>
                    <a:pt x="359" y="21"/>
                    <a:pt x="383" y="7"/>
                  </a:cubicBezTo>
                  <a:cubicBezTo>
                    <a:pt x="385" y="6"/>
                    <a:pt x="386" y="5"/>
                    <a:pt x="388" y="4"/>
                  </a:cubicBezTo>
                  <a:cubicBezTo>
                    <a:pt x="389" y="3"/>
                    <a:pt x="387" y="5"/>
                    <a:pt x="386" y="3"/>
                  </a:cubicBezTo>
                  <a:cubicBezTo>
                    <a:pt x="388" y="5"/>
                    <a:pt x="389" y="7"/>
                    <a:pt x="390" y="8"/>
                  </a:cubicBezTo>
                  <a:cubicBezTo>
                    <a:pt x="397" y="17"/>
                    <a:pt x="405" y="30"/>
                    <a:pt x="416" y="35"/>
                  </a:cubicBezTo>
                  <a:cubicBezTo>
                    <a:pt x="433" y="43"/>
                    <a:pt x="449" y="53"/>
                    <a:pt x="467" y="58"/>
                  </a:cubicBezTo>
                  <a:cubicBezTo>
                    <a:pt x="483" y="63"/>
                    <a:pt x="500" y="70"/>
                    <a:pt x="517" y="71"/>
                  </a:cubicBezTo>
                  <a:cubicBezTo>
                    <a:pt x="536" y="72"/>
                    <a:pt x="554" y="74"/>
                    <a:pt x="573" y="74"/>
                  </a:cubicBezTo>
                  <a:cubicBezTo>
                    <a:pt x="572" y="73"/>
                    <a:pt x="572" y="73"/>
                    <a:pt x="571" y="72"/>
                  </a:cubicBezTo>
                  <a:cubicBezTo>
                    <a:pt x="571" y="73"/>
                    <a:pt x="570" y="75"/>
                    <a:pt x="570" y="76"/>
                  </a:cubicBezTo>
                  <a:cubicBezTo>
                    <a:pt x="570" y="77"/>
                    <a:pt x="570" y="78"/>
                    <a:pt x="571" y="78"/>
                  </a:cubicBezTo>
                  <a:cubicBezTo>
                    <a:pt x="589" y="94"/>
                    <a:pt x="607" y="109"/>
                    <a:pt x="625" y="124"/>
                  </a:cubicBezTo>
                  <a:cubicBezTo>
                    <a:pt x="627" y="126"/>
                    <a:pt x="629" y="123"/>
                    <a:pt x="627" y="122"/>
                  </a:cubicBezTo>
                  <a:cubicBezTo>
                    <a:pt x="618" y="113"/>
                    <a:pt x="608" y="105"/>
                    <a:pt x="599" y="97"/>
                  </a:cubicBezTo>
                  <a:cubicBezTo>
                    <a:pt x="593" y="92"/>
                    <a:pt x="586" y="87"/>
                    <a:pt x="580" y="81"/>
                  </a:cubicBezTo>
                  <a:cubicBezTo>
                    <a:pt x="578" y="80"/>
                    <a:pt x="577" y="78"/>
                    <a:pt x="575" y="77"/>
                  </a:cubicBezTo>
                  <a:cubicBezTo>
                    <a:pt x="574" y="76"/>
                    <a:pt x="574" y="76"/>
                    <a:pt x="574" y="76"/>
                  </a:cubicBezTo>
                  <a:cubicBezTo>
                    <a:pt x="575" y="77"/>
                    <a:pt x="574" y="76"/>
                    <a:pt x="575" y="73"/>
                  </a:cubicBezTo>
                  <a:cubicBezTo>
                    <a:pt x="575" y="72"/>
                    <a:pt x="574" y="70"/>
                    <a:pt x="573" y="70"/>
                  </a:cubicBezTo>
                  <a:cubicBezTo>
                    <a:pt x="557" y="70"/>
                    <a:pt x="541" y="68"/>
                    <a:pt x="525" y="67"/>
                  </a:cubicBezTo>
                  <a:cubicBezTo>
                    <a:pt x="510" y="66"/>
                    <a:pt x="497" y="63"/>
                    <a:pt x="482" y="59"/>
                  </a:cubicBezTo>
                  <a:cubicBezTo>
                    <a:pt x="474" y="57"/>
                    <a:pt x="465" y="55"/>
                    <a:pt x="458" y="51"/>
                  </a:cubicBezTo>
                  <a:cubicBezTo>
                    <a:pt x="451" y="48"/>
                    <a:pt x="444" y="43"/>
                    <a:pt x="437" y="40"/>
                  </a:cubicBezTo>
                  <a:cubicBezTo>
                    <a:pt x="428" y="36"/>
                    <a:pt x="417" y="33"/>
                    <a:pt x="410" y="25"/>
                  </a:cubicBezTo>
                  <a:cubicBezTo>
                    <a:pt x="403" y="17"/>
                    <a:pt x="396" y="8"/>
                    <a:pt x="389" y="0"/>
                  </a:cubicBezTo>
                  <a:cubicBezTo>
                    <a:pt x="388" y="0"/>
                    <a:pt x="387" y="0"/>
                    <a:pt x="386" y="0"/>
                  </a:cubicBezTo>
                  <a:cubicBezTo>
                    <a:pt x="367" y="12"/>
                    <a:pt x="349" y="23"/>
                    <a:pt x="330" y="34"/>
                  </a:cubicBezTo>
                  <a:cubicBezTo>
                    <a:pt x="317" y="42"/>
                    <a:pt x="304" y="50"/>
                    <a:pt x="291" y="57"/>
                  </a:cubicBezTo>
                  <a:cubicBezTo>
                    <a:pt x="286" y="60"/>
                    <a:pt x="278" y="63"/>
                    <a:pt x="274" y="68"/>
                  </a:cubicBezTo>
                  <a:cubicBezTo>
                    <a:pt x="273" y="69"/>
                    <a:pt x="273" y="72"/>
                    <a:pt x="272" y="73"/>
                  </a:cubicBezTo>
                  <a:cubicBezTo>
                    <a:pt x="271" y="79"/>
                    <a:pt x="269" y="85"/>
                    <a:pt x="267" y="91"/>
                  </a:cubicBezTo>
                  <a:cubicBezTo>
                    <a:pt x="263" y="106"/>
                    <a:pt x="259" y="121"/>
                    <a:pt x="255" y="137"/>
                  </a:cubicBezTo>
                  <a:cubicBezTo>
                    <a:pt x="254" y="142"/>
                    <a:pt x="252" y="148"/>
                    <a:pt x="251" y="153"/>
                  </a:cubicBezTo>
                  <a:cubicBezTo>
                    <a:pt x="251" y="155"/>
                    <a:pt x="250" y="156"/>
                    <a:pt x="250" y="158"/>
                  </a:cubicBezTo>
                  <a:cubicBezTo>
                    <a:pt x="249" y="160"/>
                    <a:pt x="250" y="158"/>
                    <a:pt x="250" y="158"/>
                  </a:cubicBezTo>
                  <a:cubicBezTo>
                    <a:pt x="240" y="163"/>
                    <a:pt x="230" y="168"/>
                    <a:pt x="220" y="173"/>
                  </a:cubicBezTo>
                  <a:cubicBezTo>
                    <a:pt x="208" y="179"/>
                    <a:pt x="197" y="184"/>
                    <a:pt x="186" y="190"/>
                  </a:cubicBezTo>
                  <a:cubicBezTo>
                    <a:pt x="183" y="192"/>
                    <a:pt x="179" y="193"/>
                    <a:pt x="175" y="195"/>
                  </a:cubicBezTo>
                  <a:cubicBezTo>
                    <a:pt x="175" y="195"/>
                    <a:pt x="174" y="196"/>
                    <a:pt x="173" y="196"/>
                  </a:cubicBezTo>
                  <a:cubicBezTo>
                    <a:pt x="174" y="196"/>
                    <a:pt x="175" y="196"/>
                    <a:pt x="173" y="196"/>
                  </a:cubicBezTo>
                  <a:cubicBezTo>
                    <a:pt x="156" y="188"/>
                    <a:pt x="139" y="181"/>
                    <a:pt x="121" y="174"/>
                  </a:cubicBezTo>
                  <a:cubicBezTo>
                    <a:pt x="121" y="173"/>
                    <a:pt x="120" y="174"/>
                    <a:pt x="119" y="174"/>
                  </a:cubicBezTo>
                  <a:cubicBezTo>
                    <a:pt x="97" y="195"/>
                    <a:pt x="74" y="217"/>
                    <a:pt x="52" y="238"/>
                  </a:cubicBezTo>
                  <a:cubicBezTo>
                    <a:pt x="39" y="250"/>
                    <a:pt x="25" y="263"/>
                    <a:pt x="12" y="276"/>
                  </a:cubicBezTo>
                  <a:cubicBezTo>
                    <a:pt x="9" y="279"/>
                    <a:pt x="6" y="282"/>
                    <a:pt x="2" y="285"/>
                  </a:cubicBezTo>
                  <a:cubicBezTo>
                    <a:pt x="0" y="287"/>
                    <a:pt x="1" y="295"/>
                    <a:pt x="1" y="298"/>
                  </a:cubicBezTo>
                  <a:cubicBezTo>
                    <a:pt x="1" y="300"/>
                    <a:pt x="3" y="301"/>
                    <a:pt x="4" y="300"/>
                  </a:cubicBezTo>
                  <a:cubicBezTo>
                    <a:pt x="74" y="284"/>
                    <a:pt x="145" y="267"/>
                    <a:pt x="215" y="251"/>
                  </a:cubicBezTo>
                  <a:cubicBezTo>
                    <a:pt x="332" y="223"/>
                    <a:pt x="450" y="196"/>
                    <a:pt x="567" y="168"/>
                  </a:cubicBezTo>
                  <a:cubicBezTo>
                    <a:pt x="594" y="162"/>
                    <a:pt x="621" y="155"/>
                    <a:pt x="649" y="149"/>
                  </a:cubicBezTo>
                  <a:cubicBezTo>
                    <a:pt x="650" y="148"/>
                    <a:pt x="650" y="147"/>
                    <a:pt x="649" y="145"/>
                  </a:cubicBezTo>
                  <a:cubicBezTo>
                    <a:pt x="642" y="138"/>
                    <a:pt x="635" y="130"/>
                    <a:pt x="627" y="122"/>
                  </a:cubicBezTo>
                  <a:cubicBezTo>
                    <a:pt x="626" y="120"/>
                    <a:pt x="623" y="123"/>
                    <a:pt x="625" y="12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5" name="Freeform 246">
              <a:extLst>
                <a:ext uri="{FF2B5EF4-FFF2-40B4-BE49-F238E27FC236}">
                  <a16:creationId xmlns:a16="http://schemas.microsoft.com/office/drawing/2014/main" id="{C3872BFF-7A55-4874-BBD8-D22650246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550" y="2892425"/>
              <a:ext cx="755650" cy="498475"/>
            </a:xfrm>
            <a:custGeom>
              <a:avLst/>
              <a:gdLst>
                <a:gd name="T0" fmla="*/ 495 w 495"/>
                <a:gd name="T1" fmla="*/ 155 h 326"/>
                <a:gd name="T2" fmla="*/ 461 w 495"/>
                <a:gd name="T3" fmla="*/ 209 h 326"/>
                <a:gd name="T4" fmla="*/ 449 w 495"/>
                <a:gd name="T5" fmla="*/ 215 h 326"/>
                <a:gd name="T6" fmla="*/ 423 w 495"/>
                <a:gd name="T7" fmla="*/ 231 h 326"/>
                <a:gd name="T8" fmla="*/ 417 w 495"/>
                <a:gd name="T9" fmla="*/ 232 h 326"/>
                <a:gd name="T10" fmla="*/ 157 w 495"/>
                <a:gd name="T11" fmla="*/ 300 h 326"/>
                <a:gd name="T12" fmla="*/ 58 w 495"/>
                <a:gd name="T13" fmla="*/ 326 h 326"/>
                <a:gd name="T14" fmla="*/ 42 w 495"/>
                <a:gd name="T15" fmla="*/ 257 h 326"/>
                <a:gd name="T16" fmla="*/ 42 w 495"/>
                <a:gd name="T17" fmla="*/ 243 h 326"/>
                <a:gd name="T18" fmla="*/ 0 w 495"/>
                <a:gd name="T19" fmla="*/ 100 h 326"/>
                <a:gd name="T20" fmla="*/ 32 w 495"/>
                <a:gd name="T21" fmla="*/ 72 h 326"/>
                <a:gd name="T22" fmla="*/ 57 w 495"/>
                <a:gd name="T23" fmla="*/ 41 h 326"/>
                <a:gd name="T24" fmla="*/ 55 w 495"/>
                <a:gd name="T25" fmla="*/ 78 h 326"/>
                <a:gd name="T26" fmla="*/ 407 w 495"/>
                <a:gd name="T27" fmla="*/ 0 h 326"/>
                <a:gd name="T28" fmla="*/ 434 w 495"/>
                <a:gd name="T29" fmla="*/ 25 h 326"/>
                <a:gd name="T30" fmla="*/ 461 w 495"/>
                <a:gd name="T31" fmla="*/ 41 h 326"/>
                <a:gd name="T32" fmla="*/ 442 w 495"/>
                <a:gd name="T33" fmla="*/ 123 h 326"/>
                <a:gd name="T34" fmla="*/ 495 w 495"/>
                <a:gd name="T35" fmla="*/ 15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326">
                  <a:moveTo>
                    <a:pt x="495" y="155"/>
                  </a:moveTo>
                  <a:cubicBezTo>
                    <a:pt x="461" y="209"/>
                    <a:pt x="461" y="209"/>
                    <a:pt x="461" y="209"/>
                  </a:cubicBezTo>
                  <a:cubicBezTo>
                    <a:pt x="449" y="215"/>
                    <a:pt x="449" y="215"/>
                    <a:pt x="449" y="215"/>
                  </a:cubicBezTo>
                  <a:cubicBezTo>
                    <a:pt x="423" y="231"/>
                    <a:pt x="423" y="231"/>
                    <a:pt x="423" y="231"/>
                  </a:cubicBezTo>
                  <a:cubicBezTo>
                    <a:pt x="417" y="232"/>
                    <a:pt x="417" y="232"/>
                    <a:pt x="417" y="232"/>
                  </a:cubicBezTo>
                  <a:cubicBezTo>
                    <a:pt x="157" y="300"/>
                    <a:pt x="157" y="300"/>
                    <a:pt x="157" y="300"/>
                  </a:cubicBezTo>
                  <a:cubicBezTo>
                    <a:pt x="58" y="326"/>
                    <a:pt x="58" y="326"/>
                    <a:pt x="58" y="326"/>
                  </a:cubicBezTo>
                  <a:cubicBezTo>
                    <a:pt x="42" y="257"/>
                    <a:pt x="42" y="257"/>
                    <a:pt x="42" y="257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6" y="87"/>
                    <a:pt x="32" y="72"/>
                    <a:pt x="32" y="7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61" y="41"/>
                    <a:pt x="461" y="41"/>
                    <a:pt x="461" y="41"/>
                  </a:cubicBezTo>
                  <a:cubicBezTo>
                    <a:pt x="442" y="123"/>
                    <a:pt x="442" y="123"/>
                    <a:pt x="442" y="123"/>
                  </a:cubicBezTo>
                  <a:lnTo>
                    <a:pt x="495" y="155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6" name="Freeform 247">
              <a:extLst>
                <a:ext uri="{FF2B5EF4-FFF2-40B4-BE49-F238E27FC236}">
                  <a16:creationId xmlns:a16="http://schemas.microsoft.com/office/drawing/2014/main" id="{042C16E6-48F0-46DD-BAF4-1B0EE9AB8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550" y="2892425"/>
              <a:ext cx="755650" cy="498475"/>
            </a:xfrm>
            <a:custGeom>
              <a:avLst/>
              <a:gdLst>
                <a:gd name="T0" fmla="*/ 495 w 495"/>
                <a:gd name="T1" fmla="*/ 155 h 326"/>
                <a:gd name="T2" fmla="*/ 461 w 495"/>
                <a:gd name="T3" fmla="*/ 209 h 326"/>
                <a:gd name="T4" fmla="*/ 449 w 495"/>
                <a:gd name="T5" fmla="*/ 215 h 326"/>
                <a:gd name="T6" fmla="*/ 423 w 495"/>
                <a:gd name="T7" fmla="*/ 231 h 326"/>
                <a:gd name="T8" fmla="*/ 417 w 495"/>
                <a:gd name="T9" fmla="*/ 232 h 326"/>
                <a:gd name="T10" fmla="*/ 157 w 495"/>
                <a:gd name="T11" fmla="*/ 300 h 326"/>
                <a:gd name="T12" fmla="*/ 58 w 495"/>
                <a:gd name="T13" fmla="*/ 326 h 326"/>
                <a:gd name="T14" fmla="*/ 42 w 495"/>
                <a:gd name="T15" fmla="*/ 257 h 326"/>
                <a:gd name="T16" fmla="*/ 42 w 495"/>
                <a:gd name="T17" fmla="*/ 243 h 326"/>
                <a:gd name="T18" fmla="*/ 0 w 495"/>
                <a:gd name="T19" fmla="*/ 100 h 326"/>
                <a:gd name="T20" fmla="*/ 32 w 495"/>
                <a:gd name="T21" fmla="*/ 72 h 326"/>
                <a:gd name="T22" fmla="*/ 57 w 495"/>
                <a:gd name="T23" fmla="*/ 41 h 326"/>
                <a:gd name="T24" fmla="*/ 55 w 495"/>
                <a:gd name="T25" fmla="*/ 78 h 326"/>
                <a:gd name="T26" fmla="*/ 407 w 495"/>
                <a:gd name="T27" fmla="*/ 0 h 326"/>
                <a:gd name="T28" fmla="*/ 434 w 495"/>
                <a:gd name="T29" fmla="*/ 25 h 326"/>
                <a:gd name="T30" fmla="*/ 461 w 495"/>
                <a:gd name="T31" fmla="*/ 41 h 326"/>
                <a:gd name="T32" fmla="*/ 442 w 495"/>
                <a:gd name="T33" fmla="*/ 123 h 326"/>
                <a:gd name="T34" fmla="*/ 495 w 495"/>
                <a:gd name="T35" fmla="*/ 15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326">
                  <a:moveTo>
                    <a:pt x="495" y="155"/>
                  </a:moveTo>
                  <a:cubicBezTo>
                    <a:pt x="461" y="209"/>
                    <a:pt x="461" y="209"/>
                    <a:pt x="461" y="209"/>
                  </a:cubicBezTo>
                  <a:cubicBezTo>
                    <a:pt x="449" y="215"/>
                    <a:pt x="449" y="215"/>
                    <a:pt x="449" y="215"/>
                  </a:cubicBezTo>
                  <a:cubicBezTo>
                    <a:pt x="423" y="231"/>
                    <a:pt x="423" y="231"/>
                    <a:pt x="423" y="231"/>
                  </a:cubicBezTo>
                  <a:cubicBezTo>
                    <a:pt x="417" y="232"/>
                    <a:pt x="417" y="232"/>
                    <a:pt x="417" y="232"/>
                  </a:cubicBezTo>
                  <a:cubicBezTo>
                    <a:pt x="157" y="300"/>
                    <a:pt x="157" y="300"/>
                    <a:pt x="157" y="300"/>
                  </a:cubicBezTo>
                  <a:cubicBezTo>
                    <a:pt x="58" y="326"/>
                    <a:pt x="58" y="326"/>
                    <a:pt x="58" y="326"/>
                  </a:cubicBezTo>
                  <a:cubicBezTo>
                    <a:pt x="42" y="257"/>
                    <a:pt x="42" y="257"/>
                    <a:pt x="42" y="257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6" y="87"/>
                    <a:pt x="32" y="72"/>
                    <a:pt x="32" y="72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61" y="41"/>
                    <a:pt x="461" y="41"/>
                    <a:pt x="461" y="41"/>
                  </a:cubicBezTo>
                  <a:cubicBezTo>
                    <a:pt x="442" y="123"/>
                    <a:pt x="442" y="123"/>
                    <a:pt x="442" y="123"/>
                  </a:cubicBezTo>
                  <a:lnTo>
                    <a:pt x="495" y="155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7" name="Freeform 248">
              <a:extLst>
                <a:ext uri="{FF2B5EF4-FFF2-40B4-BE49-F238E27FC236}">
                  <a16:creationId xmlns:a16="http://schemas.microsoft.com/office/drawing/2014/main" id="{3FB8DC40-B15E-4207-9B2C-F6C43CD82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87663"/>
              <a:ext cx="765175" cy="506413"/>
            </a:xfrm>
            <a:custGeom>
              <a:avLst/>
              <a:gdLst>
                <a:gd name="T0" fmla="*/ 478 w 501"/>
                <a:gd name="T1" fmla="*/ 185 h 331"/>
                <a:gd name="T2" fmla="*/ 462 w 501"/>
                <a:gd name="T3" fmla="*/ 208 h 331"/>
                <a:gd name="T4" fmla="*/ 415 w 501"/>
                <a:gd name="T5" fmla="*/ 234 h 331"/>
                <a:gd name="T6" fmla="*/ 59 w 501"/>
                <a:gd name="T7" fmla="*/ 327 h 331"/>
                <a:gd name="T8" fmla="*/ 46 w 501"/>
                <a:gd name="T9" fmla="*/ 260 h 331"/>
                <a:gd name="T10" fmla="*/ 36 w 501"/>
                <a:gd name="T11" fmla="*/ 213 h 331"/>
                <a:gd name="T12" fmla="*/ 4 w 501"/>
                <a:gd name="T13" fmla="*/ 103 h 331"/>
                <a:gd name="T14" fmla="*/ 38 w 501"/>
                <a:gd name="T15" fmla="*/ 73 h 331"/>
                <a:gd name="T16" fmla="*/ 57 w 501"/>
                <a:gd name="T17" fmla="*/ 44 h 331"/>
                <a:gd name="T18" fmla="*/ 58 w 501"/>
                <a:gd name="T19" fmla="*/ 83 h 331"/>
                <a:gd name="T20" fmla="*/ 401 w 501"/>
                <a:gd name="T21" fmla="*/ 7 h 331"/>
                <a:gd name="T22" fmla="*/ 410 w 501"/>
                <a:gd name="T23" fmla="*/ 6 h 331"/>
                <a:gd name="T24" fmla="*/ 432 w 501"/>
                <a:gd name="T25" fmla="*/ 27 h 331"/>
                <a:gd name="T26" fmla="*/ 461 w 501"/>
                <a:gd name="T27" fmla="*/ 45 h 331"/>
                <a:gd name="T28" fmla="*/ 457 w 501"/>
                <a:gd name="T29" fmla="*/ 58 h 331"/>
                <a:gd name="T30" fmla="*/ 443 w 501"/>
                <a:gd name="T31" fmla="*/ 128 h 331"/>
                <a:gd name="T32" fmla="*/ 498 w 501"/>
                <a:gd name="T33" fmla="*/ 156 h 331"/>
                <a:gd name="T34" fmla="*/ 447 w 501"/>
                <a:gd name="T35" fmla="*/ 126 h 331"/>
                <a:gd name="T36" fmla="*/ 447 w 501"/>
                <a:gd name="T37" fmla="*/ 122 h 331"/>
                <a:gd name="T38" fmla="*/ 464 w 501"/>
                <a:gd name="T39" fmla="*/ 42 h 331"/>
                <a:gd name="T40" fmla="*/ 411 w 501"/>
                <a:gd name="T41" fmla="*/ 2 h 331"/>
                <a:gd name="T42" fmla="*/ 383 w 501"/>
                <a:gd name="T43" fmla="*/ 7 h 331"/>
                <a:gd name="T44" fmla="*/ 57 w 501"/>
                <a:gd name="T45" fmla="*/ 79 h 331"/>
                <a:gd name="T46" fmla="*/ 61 w 501"/>
                <a:gd name="T47" fmla="*/ 44 h 331"/>
                <a:gd name="T48" fmla="*/ 36 w 501"/>
                <a:gd name="T49" fmla="*/ 69 h 331"/>
                <a:gd name="T50" fmla="*/ 0 w 501"/>
                <a:gd name="T51" fmla="*/ 104 h 331"/>
                <a:gd name="T52" fmla="*/ 42 w 501"/>
                <a:gd name="T53" fmla="*/ 247 h 331"/>
                <a:gd name="T54" fmla="*/ 58 w 501"/>
                <a:gd name="T55" fmla="*/ 330 h 331"/>
                <a:gd name="T56" fmla="*/ 330 w 501"/>
                <a:gd name="T57" fmla="*/ 261 h 331"/>
                <a:gd name="T58" fmla="*/ 435 w 501"/>
                <a:gd name="T59" fmla="*/ 230 h 331"/>
                <a:gd name="T60" fmla="*/ 466 w 501"/>
                <a:gd name="T61" fmla="*/ 210 h 331"/>
                <a:gd name="T62" fmla="*/ 496 w 501"/>
                <a:gd name="T63" fmla="*/ 15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1" h="331">
                  <a:moveTo>
                    <a:pt x="496" y="157"/>
                  </a:moveTo>
                  <a:cubicBezTo>
                    <a:pt x="490" y="166"/>
                    <a:pt x="484" y="175"/>
                    <a:pt x="478" y="185"/>
                  </a:cubicBezTo>
                  <a:cubicBezTo>
                    <a:pt x="474" y="191"/>
                    <a:pt x="470" y="197"/>
                    <a:pt x="466" y="203"/>
                  </a:cubicBezTo>
                  <a:cubicBezTo>
                    <a:pt x="465" y="205"/>
                    <a:pt x="464" y="206"/>
                    <a:pt x="462" y="208"/>
                  </a:cubicBezTo>
                  <a:cubicBezTo>
                    <a:pt x="461" y="210"/>
                    <a:pt x="461" y="210"/>
                    <a:pt x="461" y="211"/>
                  </a:cubicBezTo>
                  <a:cubicBezTo>
                    <a:pt x="446" y="219"/>
                    <a:pt x="432" y="230"/>
                    <a:pt x="415" y="234"/>
                  </a:cubicBezTo>
                  <a:cubicBezTo>
                    <a:pt x="365" y="247"/>
                    <a:pt x="315" y="261"/>
                    <a:pt x="264" y="274"/>
                  </a:cubicBezTo>
                  <a:cubicBezTo>
                    <a:pt x="196" y="291"/>
                    <a:pt x="128" y="309"/>
                    <a:pt x="59" y="327"/>
                  </a:cubicBezTo>
                  <a:cubicBezTo>
                    <a:pt x="60" y="328"/>
                    <a:pt x="61" y="328"/>
                    <a:pt x="62" y="328"/>
                  </a:cubicBezTo>
                  <a:cubicBezTo>
                    <a:pt x="57" y="306"/>
                    <a:pt x="51" y="283"/>
                    <a:pt x="46" y="260"/>
                  </a:cubicBezTo>
                  <a:cubicBezTo>
                    <a:pt x="45" y="255"/>
                    <a:pt x="47" y="248"/>
                    <a:pt x="45" y="243"/>
                  </a:cubicBezTo>
                  <a:cubicBezTo>
                    <a:pt x="42" y="233"/>
                    <a:pt x="39" y="223"/>
                    <a:pt x="36" y="213"/>
                  </a:cubicBezTo>
                  <a:cubicBezTo>
                    <a:pt x="28" y="184"/>
                    <a:pt x="19" y="154"/>
                    <a:pt x="10" y="125"/>
                  </a:cubicBezTo>
                  <a:cubicBezTo>
                    <a:pt x="8" y="117"/>
                    <a:pt x="6" y="110"/>
                    <a:pt x="4" y="103"/>
                  </a:cubicBezTo>
                  <a:cubicBezTo>
                    <a:pt x="4" y="103"/>
                    <a:pt x="26" y="85"/>
                    <a:pt x="28" y="83"/>
                  </a:cubicBezTo>
                  <a:cubicBezTo>
                    <a:pt x="32" y="80"/>
                    <a:pt x="35" y="77"/>
                    <a:pt x="38" y="73"/>
                  </a:cubicBezTo>
                  <a:cubicBezTo>
                    <a:pt x="45" y="64"/>
                    <a:pt x="53" y="54"/>
                    <a:pt x="60" y="45"/>
                  </a:cubicBezTo>
                  <a:cubicBezTo>
                    <a:pt x="59" y="45"/>
                    <a:pt x="58" y="44"/>
                    <a:pt x="57" y="44"/>
                  </a:cubicBezTo>
                  <a:cubicBezTo>
                    <a:pt x="56" y="56"/>
                    <a:pt x="56" y="69"/>
                    <a:pt x="55" y="81"/>
                  </a:cubicBezTo>
                  <a:cubicBezTo>
                    <a:pt x="55" y="82"/>
                    <a:pt x="57" y="83"/>
                    <a:pt x="58" y="83"/>
                  </a:cubicBezTo>
                  <a:cubicBezTo>
                    <a:pt x="155" y="61"/>
                    <a:pt x="253" y="40"/>
                    <a:pt x="350" y="18"/>
                  </a:cubicBezTo>
                  <a:cubicBezTo>
                    <a:pt x="367" y="14"/>
                    <a:pt x="384" y="11"/>
                    <a:pt x="401" y="7"/>
                  </a:cubicBezTo>
                  <a:cubicBezTo>
                    <a:pt x="404" y="6"/>
                    <a:pt x="407" y="6"/>
                    <a:pt x="410" y="5"/>
                  </a:cubicBezTo>
                  <a:cubicBezTo>
                    <a:pt x="408" y="5"/>
                    <a:pt x="408" y="4"/>
                    <a:pt x="410" y="6"/>
                  </a:cubicBezTo>
                  <a:cubicBezTo>
                    <a:pt x="412" y="9"/>
                    <a:pt x="415" y="11"/>
                    <a:pt x="417" y="13"/>
                  </a:cubicBezTo>
                  <a:cubicBezTo>
                    <a:pt x="422" y="18"/>
                    <a:pt x="427" y="22"/>
                    <a:pt x="432" y="27"/>
                  </a:cubicBezTo>
                  <a:cubicBezTo>
                    <a:pt x="439" y="33"/>
                    <a:pt x="448" y="37"/>
                    <a:pt x="456" y="42"/>
                  </a:cubicBezTo>
                  <a:cubicBezTo>
                    <a:pt x="458" y="43"/>
                    <a:pt x="459" y="44"/>
                    <a:pt x="461" y="45"/>
                  </a:cubicBezTo>
                  <a:cubicBezTo>
                    <a:pt x="461" y="45"/>
                    <a:pt x="461" y="42"/>
                    <a:pt x="460" y="45"/>
                  </a:cubicBezTo>
                  <a:cubicBezTo>
                    <a:pt x="459" y="49"/>
                    <a:pt x="458" y="53"/>
                    <a:pt x="457" y="58"/>
                  </a:cubicBezTo>
                  <a:cubicBezTo>
                    <a:pt x="452" y="80"/>
                    <a:pt x="447" y="103"/>
                    <a:pt x="442" y="126"/>
                  </a:cubicBezTo>
                  <a:cubicBezTo>
                    <a:pt x="442" y="127"/>
                    <a:pt x="442" y="128"/>
                    <a:pt x="443" y="128"/>
                  </a:cubicBezTo>
                  <a:cubicBezTo>
                    <a:pt x="461" y="139"/>
                    <a:pt x="479" y="149"/>
                    <a:pt x="496" y="160"/>
                  </a:cubicBezTo>
                  <a:cubicBezTo>
                    <a:pt x="499" y="161"/>
                    <a:pt x="501" y="157"/>
                    <a:pt x="498" y="156"/>
                  </a:cubicBezTo>
                  <a:cubicBezTo>
                    <a:pt x="487" y="150"/>
                    <a:pt x="477" y="143"/>
                    <a:pt x="466" y="137"/>
                  </a:cubicBezTo>
                  <a:cubicBezTo>
                    <a:pt x="460" y="133"/>
                    <a:pt x="454" y="130"/>
                    <a:pt x="447" y="126"/>
                  </a:cubicBezTo>
                  <a:cubicBezTo>
                    <a:pt x="444" y="124"/>
                    <a:pt x="446" y="125"/>
                    <a:pt x="446" y="127"/>
                  </a:cubicBezTo>
                  <a:cubicBezTo>
                    <a:pt x="446" y="125"/>
                    <a:pt x="447" y="124"/>
                    <a:pt x="447" y="122"/>
                  </a:cubicBezTo>
                  <a:cubicBezTo>
                    <a:pt x="453" y="96"/>
                    <a:pt x="459" y="70"/>
                    <a:pt x="465" y="44"/>
                  </a:cubicBezTo>
                  <a:cubicBezTo>
                    <a:pt x="465" y="43"/>
                    <a:pt x="464" y="42"/>
                    <a:pt x="464" y="42"/>
                  </a:cubicBezTo>
                  <a:cubicBezTo>
                    <a:pt x="455" y="37"/>
                    <a:pt x="444" y="32"/>
                    <a:pt x="437" y="26"/>
                  </a:cubicBezTo>
                  <a:cubicBezTo>
                    <a:pt x="428" y="18"/>
                    <a:pt x="420" y="10"/>
                    <a:pt x="411" y="2"/>
                  </a:cubicBezTo>
                  <a:cubicBezTo>
                    <a:pt x="409" y="0"/>
                    <a:pt x="405" y="2"/>
                    <a:pt x="403" y="2"/>
                  </a:cubicBezTo>
                  <a:cubicBezTo>
                    <a:pt x="397" y="4"/>
                    <a:pt x="390" y="5"/>
                    <a:pt x="383" y="7"/>
                  </a:cubicBezTo>
                  <a:cubicBezTo>
                    <a:pt x="327" y="19"/>
                    <a:pt x="271" y="32"/>
                    <a:pt x="214" y="44"/>
                  </a:cubicBezTo>
                  <a:cubicBezTo>
                    <a:pt x="162" y="56"/>
                    <a:pt x="109" y="67"/>
                    <a:pt x="57" y="79"/>
                  </a:cubicBezTo>
                  <a:cubicBezTo>
                    <a:pt x="58" y="80"/>
                    <a:pt x="58" y="80"/>
                    <a:pt x="59" y="81"/>
                  </a:cubicBezTo>
                  <a:cubicBezTo>
                    <a:pt x="60" y="69"/>
                    <a:pt x="60" y="56"/>
                    <a:pt x="61" y="44"/>
                  </a:cubicBezTo>
                  <a:cubicBezTo>
                    <a:pt x="61" y="42"/>
                    <a:pt x="58" y="41"/>
                    <a:pt x="57" y="42"/>
                  </a:cubicBezTo>
                  <a:cubicBezTo>
                    <a:pt x="50" y="51"/>
                    <a:pt x="43" y="60"/>
                    <a:pt x="36" y="69"/>
                  </a:cubicBezTo>
                  <a:cubicBezTo>
                    <a:pt x="26" y="82"/>
                    <a:pt x="13" y="91"/>
                    <a:pt x="1" y="102"/>
                  </a:cubicBezTo>
                  <a:cubicBezTo>
                    <a:pt x="0" y="102"/>
                    <a:pt x="0" y="103"/>
                    <a:pt x="0" y="104"/>
                  </a:cubicBezTo>
                  <a:cubicBezTo>
                    <a:pt x="12" y="146"/>
                    <a:pt x="25" y="188"/>
                    <a:pt x="37" y="230"/>
                  </a:cubicBezTo>
                  <a:cubicBezTo>
                    <a:pt x="39" y="236"/>
                    <a:pt x="40" y="241"/>
                    <a:pt x="42" y="247"/>
                  </a:cubicBezTo>
                  <a:cubicBezTo>
                    <a:pt x="43" y="252"/>
                    <a:pt x="42" y="259"/>
                    <a:pt x="43" y="265"/>
                  </a:cubicBezTo>
                  <a:cubicBezTo>
                    <a:pt x="48" y="287"/>
                    <a:pt x="53" y="308"/>
                    <a:pt x="58" y="330"/>
                  </a:cubicBezTo>
                  <a:cubicBezTo>
                    <a:pt x="58" y="331"/>
                    <a:pt x="60" y="331"/>
                    <a:pt x="61" y="331"/>
                  </a:cubicBezTo>
                  <a:cubicBezTo>
                    <a:pt x="150" y="308"/>
                    <a:pt x="240" y="284"/>
                    <a:pt x="330" y="261"/>
                  </a:cubicBezTo>
                  <a:cubicBezTo>
                    <a:pt x="362" y="252"/>
                    <a:pt x="394" y="244"/>
                    <a:pt x="426" y="236"/>
                  </a:cubicBezTo>
                  <a:cubicBezTo>
                    <a:pt x="429" y="235"/>
                    <a:pt x="432" y="232"/>
                    <a:pt x="435" y="230"/>
                  </a:cubicBezTo>
                  <a:cubicBezTo>
                    <a:pt x="440" y="227"/>
                    <a:pt x="446" y="224"/>
                    <a:pt x="451" y="221"/>
                  </a:cubicBezTo>
                  <a:cubicBezTo>
                    <a:pt x="456" y="218"/>
                    <a:pt x="463" y="216"/>
                    <a:pt x="466" y="210"/>
                  </a:cubicBezTo>
                  <a:cubicBezTo>
                    <a:pt x="477" y="193"/>
                    <a:pt x="488" y="176"/>
                    <a:pt x="499" y="159"/>
                  </a:cubicBezTo>
                  <a:cubicBezTo>
                    <a:pt x="500" y="157"/>
                    <a:pt x="497" y="155"/>
                    <a:pt x="496" y="15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8" name="Freeform 249">
              <a:extLst>
                <a:ext uri="{FF2B5EF4-FFF2-40B4-BE49-F238E27FC236}">
                  <a16:creationId xmlns:a16="http://schemas.microsoft.com/office/drawing/2014/main" id="{A6E5784E-CE80-4D5B-A2E1-16075D76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3419475"/>
              <a:ext cx="298450" cy="219075"/>
            </a:xfrm>
            <a:custGeom>
              <a:avLst/>
              <a:gdLst>
                <a:gd name="T0" fmla="*/ 191 w 196"/>
                <a:gd name="T1" fmla="*/ 87 h 144"/>
                <a:gd name="T2" fmla="*/ 186 w 196"/>
                <a:gd name="T3" fmla="*/ 144 h 144"/>
                <a:gd name="T4" fmla="*/ 186 w 196"/>
                <a:gd name="T5" fmla="*/ 144 h 144"/>
                <a:gd name="T6" fmla="*/ 124 w 196"/>
                <a:gd name="T7" fmla="*/ 140 h 144"/>
                <a:gd name="T8" fmla="*/ 69 w 196"/>
                <a:gd name="T9" fmla="*/ 124 h 144"/>
                <a:gd name="T10" fmla="*/ 27 w 196"/>
                <a:gd name="T11" fmla="*/ 104 h 144"/>
                <a:gd name="T12" fmla="*/ 23 w 196"/>
                <a:gd name="T13" fmla="*/ 100 h 144"/>
                <a:gd name="T14" fmla="*/ 1 w 196"/>
                <a:gd name="T15" fmla="*/ 74 h 144"/>
                <a:gd name="T16" fmla="*/ 0 w 196"/>
                <a:gd name="T17" fmla="*/ 74 h 144"/>
                <a:gd name="T18" fmla="*/ 14 w 196"/>
                <a:gd name="T19" fmla="*/ 66 h 144"/>
                <a:gd name="T20" fmla="*/ 47 w 196"/>
                <a:gd name="T21" fmla="*/ 0 h 144"/>
                <a:gd name="T22" fmla="*/ 167 w 196"/>
                <a:gd name="T23" fmla="*/ 55 h 144"/>
                <a:gd name="T24" fmla="*/ 191 w 196"/>
                <a:gd name="T25" fmla="*/ 8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44">
                  <a:moveTo>
                    <a:pt x="191" y="87"/>
                  </a:moveTo>
                  <a:cubicBezTo>
                    <a:pt x="196" y="92"/>
                    <a:pt x="189" y="131"/>
                    <a:pt x="186" y="144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6" y="144"/>
                    <a:pt x="126" y="140"/>
                    <a:pt x="124" y="140"/>
                  </a:cubicBezTo>
                  <a:cubicBezTo>
                    <a:pt x="122" y="140"/>
                    <a:pt x="72" y="127"/>
                    <a:pt x="69" y="124"/>
                  </a:cubicBezTo>
                  <a:cubicBezTo>
                    <a:pt x="66" y="122"/>
                    <a:pt x="31" y="106"/>
                    <a:pt x="27" y="104"/>
                  </a:cubicBezTo>
                  <a:cubicBezTo>
                    <a:pt x="26" y="103"/>
                    <a:pt x="25" y="102"/>
                    <a:pt x="23" y="100"/>
                  </a:cubicBezTo>
                  <a:cubicBezTo>
                    <a:pt x="16" y="93"/>
                    <a:pt x="2" y="75"/>
                    <a:pt x="1" y="74"/>
                  </a:cubicBezTo>
                  <a:cubicBezTo>
                    <a:pt x="1" y="74"/>
                    <a:pt x="0" y="74"/>
                    <a:pt x="0" y="7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5"/>
                    <a:pt x="185" y="81"/>
                    <a:pt x="191" y="87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29" name="Freeform 250">
              <a:extLst>
                <a:ext uri="{FF2B5EF4-FFF2-40B4-BE49-F238E27FC236}">
                  <a16:creationId xmlns:a16="http://schemas.microsoft.com/office/drawing/2014/main" id="{D6596874-81F6-4918-A666-B3C77888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3419475"/>
              <a:ext cx="298450" cy="219075"/>
            </a:xfrm>
            <a:custGeom>
              <a:avLst/>
              <a:gdLst>
                <a:gd name="T0" fmla="*/ 191 w 196"/>
                <a:gd name="T1" fmla="*/ 87 h 144"/>
                <a:gd name="T2" fmla="*/ 186 w 196"/>
                <a:gd name="T3" fmla="*/ 144 h 144"/>
                <a:gd name="T4" fmla="*/ 186 w 196"/>
                <a:gd name="T5" fmla="*/ 144 h 144"/>
                <a:gd name="T6" fmla="*/ 124 w 196"/>
                <a:gd name="T7" fmla="*/ 140 h 144"/>
                <a:gd name="T8" fmla="*/ 69 w 196"/>
                <a:gd name="T9" fmla="*/ 124 h 144"/>
                <a:gd name="T10" fmla="*/ 27 w 196"/>
                <a:gd name="T11" fmla="*/ 104 h 144"/>
                <a:gd name="T12" fmla="*/ 23 w 196"/>
                <a:gd name="T13" fmla="*/ 100 h 144"/>
                <a:gd name="T14" fmla="*/ 1 w 196"/>
                <a:gd name="T15" fmla="*/ 74 h 144"/>
                <a:gd name="T16" fmla="*/ 0 w 196"/>
                <a:gd name="T17" fmla="*/ 74 h 144"/>
                <a:gd name="T18" fmla="*/ 14 w 196"/>
                <a:gd name="T19" fmla="*/ 66 h 144"/>
                <a:gd name="T20" fmla="*/ 47 w 196"/>
                <a:gd name="T21" fmla="*/ 0 h 144"/>
                <a:gd name="T22" fmla="*/ 167 w 196"/>
                <a:gd name="T23" fmla="*/ 55 h 144"/>
                <a:gd name="T24" fmla="*/ 191 w 196"/>
                <a:gd name="T25" fmla="*/ 8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44">
                  <a:moveTo>
                    <a:pt x="191" y="87"/>
                  </a:moveTo>
                  <a:cubicBezTo>
                    <a:pt x="196" y="92"/>
                    <a:pt x="189" y="131"/>
                    <a:pt x="186" y="144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6" y="144"/>
                    <a:pt x="126" y="140"/>
                    <a:pt x="124" y="140"/>
                  </a:cubicBezTo>
                  <a:cubicBezTo>
                    <a:pt x="122" y="140"/>
                    <a:pt x="72" y="127"/>
                    <a:pt x="69" y="124"/>
                  </a:cubicBezTo>
                  <a:cubicBezTo>
                    <a:pt x="66" y="122"/>
                    <a:pt x="31" y="106"/>
                    <a:pt x="27" y="104"/>
                  </a:cubicBezTo>
                  <a:cubicBezTo>
                    <a:pt x="26" y="103"/>
                    <a:pt x="25" y="102"/>
                    <a:pt x="23" y="100"/>
                  </a:cubicBezTo>
                  <a:cubicBezTo>
                    <a:pt x="16" y="93"/>
                    <a:pt x="2" y="75"/>
                    <a:pt x="1" y="74"/>
                  </a:cubicBezTo>
                  <a:cubicBezTo>
                    <a:pt x="1" y="74"/>
                    <a:pt x="0" y="74"/>
                    <a:pt x="0" y="7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5"/>
                    <a:pt x="185" y="81"/>
                    <a:pt x="191" y="8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0" name="Freeform 251">
              <a:extLst>
                <a:ext uri="{FF2B5EF4-FFF2-40B4-BE49-F238E27FC236}">
                  <a16:creationId xmlns:a16="http://schemas.microsoft.com/office/drawing/2014/main" id="{F68C1324-F2CD-4944-9780-0B36F71C8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3416300"/>
              <a:ext cx="303213" cy="225425"/>
            </a:xfrm>
            <a:custGeom>
              <a:avLst/>
              <a:gdLst>
                <a:gd name="T0" fmla="*/ 191 w 199"/>
                <a:gd name="T1" fmla="*/ 90 h 148"/>
                <a:gd name="T2" fmla="*/ 192 w 199"/>
                <a:gd name="T3" fmla="*/ 105 h 148"/>
                <a:gd name="T4" fmla="*/ 189 w 199"/>
                <a:gd name="T5" fmla="*/ 131 h 148"/>
                <a:gd name="T6" fmla="*/ 187 w 199"/>
                <a:gd name="T7" fmla="*/ 141 h 148"/>
                <a:gd name="T8" fmla="*/ 188 w 199"/>
                <a:gd name="T9" fmla="*/ 144 h 148"/>
                <a:gd name="T10" fmla="*/ 177 w 199"/>
                <a:gd name="T11" fmla="*/ 144 h 148"/>
                <a:gd name="T12" fmla="*/ 121 w 199"/>
                <a:gd name="T13" fmla="*/ 139 h 148"/>
                <a:gd name="T14" fmla="*/ 84 w 199"/>
                <a:gd name="T15" fmla="*/ 129 h 148"/>
                <a:gd name="T16" fmla="*/ 63 w 199"/>
                <a:gd name="T17" fmla="*/ 119 h 148"/>
                <a:gd name="T18" fmla="*/ 31 w 199"/>
                <a:gd name="T19" fmla="*/ 104 h 148"/>
                <a:gd name="T20" fmla="*/ 14 w 199"/>
                <a:gd name="T21" fmla="*/ 86 h 148"/>
                <a:gd name="T22" fmla="*/ 4 w 199"/>
                <a:gd name="T23" fmla="*/ 74 h 148"/>
                <a:gd name="T24" fmla="*/ 3 w 199"/>
                <a:gd name="T25" fmla="*/ 78 h 148"/>
                <a:gd name="T26" fmla="*/ 18 w 199"/>
                <a:gd name="T27" fmla="*/ 68 h 148"/>
                <a:gd name="T28" fmla="*/ 28 w 199"/>
                <a:gd name="T29" fmla="*/ 48 h 148"/>
                <a:gd name="T30" fmla="*/ 51 w 199"/>
                <a:gd name="T31" fmla="*/ 3 h 148"/>
                <a:gd name="T32" fmla="*/ 48 w 199"/>
                <a:gd name="T33" fmla="*/ 4 h 148"/>
                <a:gd name="T34" fmla="*/ 129 w 199"/>
                <a:gd name="T35" fmla="*/ 41 h 148"/>
                <a:gd name="T36" fmla="*/ 166 w 199"/>
                <a:gd name="T37" fmla="*/ 58 h 148"/>
                <a:gd name="T38" fmla="*/ 173 w 199"/>
                <a:gd name="T39" fmla="*/ 67 h 148"/>
                <a:gd name="T40" fmla="*/ 192 w 199"/>
                <a:gd name="T41" fmla="*/ 90 h 148"/>
                <a:gd name="T42" fmla="*/ 194 w 199"/>
                <a:gd name="T43" fmla="*/ 88 h 148"/>
                <a:gd name="T44" fmla="*/ 176 w 199"/>
                <a:gd name="T45" fmla="*/ 63 h 148"/>
                <a:gd name="T46" fmla="*/ 169 w 199"/>
                <a:gd name="T47" fmla="*/ 55 h 148"/>
                <a:gd name="T48" fmla="*/ 132 w 199"/>
                <a:gd name="T49" fmla="*/ 38 h 148"/>
                <a:gd name="T50" fmla="*/ 50 w 199"/>
                <a:gd name="T51" fmla="*/ 0 h 148"/>
                <a:gd name="T52" fmla="*/ 48 w 199"/>
                <a:gd name="T53" fmla="*/ 1 h 148"/>
                <a:gd name="T54" fmla="*/ 26 w 199"/>
                <a:gd name="T55" fmla="*/ 43 h 148"/>
                <a:gd name="T56" fmla="*/ 15 w 199"/>
                <a:gd name="T57" fmla="*/ 65 h 148"/>
                <a:gd name="T58" fmla="*/ 13 w 199"/>
                <a:gd name="T59" fmla="*/ 68 h 148"/>
                <a:gd name="T60" fmla="*/ 1 w 199"/>
                <a:gd name="T61" fmla="*/ 74 h 148"/>
                <a:gd name="T62" fmla="*/ 1 w 199"/>
                <a:gd name="T63" fmla="*/ 77 h 148"/>
                <a:gd name="T64" fmla="*/ 22 w 199"/>
                <a:gd name="T65" fmla="*/ 102 h 148"/>
                <a:gd name="T66" fmla="*/ 46 w 199"/>
                <a:gd name="T67" fmla="*/ 116 h 148"/>
                <a:gd name="T68" fmla="*/ 92 w 199"/>
                <a:gd name="T69" fmla="*/ 136 h 148"/>
                <a:gd name="T70" fmla="*/ 136 w 199"/>
                <a:gd name="T71" fmla="*/ 145 h 148"/>
                <a:gd name="T72" fmla="*/ 188 w 199"/>
                <a:gd name="T73" fmla="*/ 148 h 148"/>
                <a:gd name="T74" fmla="*/ 190 w 199"/>
                <a:gd name="T75" fmla="*/ 147 h 148"/>
                <a:gd name="T76" fmla="*/ 195 w 199"/>
                <a:gd name="T77" fmla="*/ 114 h 148"/>
                <a:gd name="T78" fmla="*/ 195 w 199"/>
                <a:gd name="T79" fmla="*/ 88 h 148"/>
                <a:gd name="T80" fmla="*/ 191 w 199"/>
                <a:gd name="T81" fmla="*/ 9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48">
                  <a:moveTo>
                    <a:pt x="191" y="90"/>
                  </a:moveTo>
                  <a:cubicBezTo>
                    <a:pt x="194" y="94"/>
                    <a:pt x="193" y="101"/>
                    <a:pt x="192" y="105"/>
                  </a:cubicBezTo>
                  <a:cubicBezTo>
                    <a:pt x="192" y="114"/>
                    <a:pt x="190" y="122"/>
                    <a:pt x="189" y="131"/>
                  </a:cubicBezTo>
                  <a:cubicBezTo>
                    <a:pt x="188" y="134"/>
                    <a:pt x="188" y="138"/>
                    <a:pt x="187" y="141"/>
                  </a:cubicBezTo>
                  <a:cubicBezTo>
                    <a:pt x="187" y="144"/>
                    <a:pt x="186" y="144"/>
                    <a:pt x="188" y="144"/>
                  </a:cubicBezTo>
                  <a:cubicBezTo>
                    <a:pt x="184" y="144"/>
                    <a:pt x="181" y="144"/>
                    <a:pt x="177" y="144"/>
                  </a:cubicBezTo>
                  <a:cubicBezTo>
                    <a:pt x="159" y="142"/>
                    <a:pt x="139" y="143"/>
                    <a:pt x="121" y="139"/>
                  </a:cubicBezTo>
                  <a:cubicBezTo>
                    <a:pt x="108" y="136"/>
                    <a:pt x="96" y="133"/>
                    <a:pt x="84" y="129"/>
                  </a:cubicBezTo>
                  <a:cubicBezTo>
                    <a:pt x="76" y="127"/>
                    <a:pt x="70" y="123"/>
                    <a:pt x="63" y="119"/>
                  </a:cubicBezTo>
                  <a:cubicBezTo>
                    <a:pt x="52" y="114"/>
                    <a:pt x="41" y="109"/>
                    <a:pt x="31" y="104"/>
                  </a:cubicBezTo>
                  <a:cubicBezTo>
                    <a:pt x="24" y="101"/>
                    <a:pt x="18" y="92"/>
                    <a:pt x="14" y="86"/>
                  </a:cubicBezTo>
                  <a:cubicBezTo>
                    <a:pt x="10" y="82"/>
                    <a:pt x="7" y="78"/>
                    <a:pt x="4" y="74"/>
                  </a:cubicBezTo>
                  <a:cubicBezTo>
                    <a:pt x="4" y="76"/>
                    <a:pt x="4" y="77"/>
                    <a:pt x="3" y="78"/>
                  </a:cubicBezTo>
                  <a:cubicBezTo>
                    <a:pt x="7" y="75"/>
                    <a:pt x="16" y="73"/>
                    <a:pt x="18" y="68"/>
                  </a:cubicBezTo>
                  <a:cubicBezTo>
                    <a:pt x="21" y="62"/>
                    <a:pt x="25" y="55"/>
                    <a:pt x="28" y="48"/>
                  </a:cubicBezTo>
                  <a:cubicBezTo>
                    <a:pt x="36" y="33"/>
                    <a:pt x="44" y="18"/>
                    <a:pt x="51" y="3"/>
                  </a:cubicBezTo>
                  <a:cubicBezTo>
                    <a:pt x="50" y="3"/>
                    <a:pt x="49" y="4"/>
                    <a:pt x="48" y="4"/>
                  </a:cubicBezTo>
                  <a:cubicBezTo>
                    <a:pt x="75" y="16"/>
                    <a:pt x="102" y="28"/>
                    <a:pt x="129" y="41"/>
                  </a:cubicBezTo>
                  <a:cubicBezTo>
                    <a:pt x="141" y="46"/>
                    <a:pt x="154" y="52"/>
                    <a:pt x="166" y="58"/>
                  </a:cubicBezTo>
                  <a:cubicBezTo>
                    <a:pt x="169" y="59"/>
                    <a:pt x="170" y="63"/>
                    <a:pt x="173" y="67"/>
                  </a:cubicBezTo>
                  <a:cubicBezTo>
                    <a:pt x="179" y="75"/>
                    <a:pt x="185" y="83"/>
                    <a:pt x="192" y="90"/>
                  </a:cubicBezTo>
                  <a:cubicBezTo>
                    <a:pt x="193" y="92"/>
                    <a:pt x="196" y="89"/>
                    <a:pt x="194" y="88"/>
                  </a:cubicBezTo>
                  <a:cubicBezTo>
                    <a:pt x="187" y="80"/>
                    <a:pt x="182" y="71"/>
                    <a:pt x="176" y="63"/>
                  </a:cubicBezTo>
                  <a:cubicBezTo>
                    <a:pt x="174" y="60"/>
                    <a:pt x="172" y="56"/>
                    <a:pt x="169" y="55"/>
                  </a:cubicBezTo>
                  <a:cubicBezTo>
                    <a:pt x="157" y="49"/>
                    <a:pt x="145" y="44"/>
                    <a:pt x="132" y="38"/>
                  </a:cubicBezTo>
                  <a:cubicBezTo>
                    <a:pt x="105" y="25"/>
                    <a:pt x="78" y="13"/>
                    <a:pt x="50" y="0"/>
                  </a:cubicBezTo>
                  <a:cubicBezTo>
                    <a:pt x="50" y="0"/>
                    <a:pt x="48" y="0"/>
                    <a:pt x="48" y="1"/>
                  </a:cubicBezTo>
                  <a:cubicBezTo>
                    <a:pt x="41" y="15"/>
                    <a:pt x="34" y="29"/>
                    <a:pt x="26" y="43"/>
                  </a:cubicBezTo>
                  <a:cubicBezTo>
                    <a:pt x="23" y="50"/>
                    <a:pt x="19" y="58"/>
                    <a:pt x="15" y="65"/>
                  </a:cubicBezTo>
                  <a:cubicBezTo>
                    <a:pt x="14" y="67"/>
                    <a:pt x="15" y="66"/>
                    <a:pt x="13" y="68"/>
                  </a:cubicBezTo>
                  <a:cubicBezTo>
                    <a:pt x="9" y="70"/>
                    <a:pt x="5" y="72"/>
                    <a:pt x="1" y="74"/>
                  </a:cubicBezTo>
                  <a:cubicBezTo>
                    <a:pt x="0" y="75"/>
                    <a:pt x="0" y="76"/>
                    <a:pt x="1" y="77"/>
                  </a:cubicBezTo>
                  <a:cubicBezTo>
                    <a:pt x="9" y="85"/>
                    <a:pt x="15" y="94"/>
                    <a:pt x="22" y="102"/>
                  </a:cubicBezTo>
                  <a:cubicBezTo>
                    <a:pt x="29" y="109"/>
                    <a:pt x="37" y="112"/>
                    <a:pt x="46" y="116"/>
                  </a:cubicBezTo>
                  <a:cubicBezTo>
                    <a:pt x="62" y="123"/>
                    <a:pt x="75" y="131"/>
                    <a:pt x="92" y="136"/>
                  </a:cubicBezTo>
                  <a:cubicBezTo>
                    <a:pt x="107" y="140"/>
                    <a:pt x="121" y="144"/>
                    <a:pt x="136" y="145"/>
                  </a:cubicBezTo>
                  <a:cubicBezTo>
                    <a:pt x="153" y="146"/>
                    <a:pt x="171" y="148"/>
                    <a:pt x="188" y="148"/>
                  </a:cubicBezTo>
                  <a:cubicBezTo>
                    <a:pt x="189" y="148"/>
                    <a:pt x="190" y="148"/>
                    <a:pt x="190" y="147"/>
                  </a:cubicBezTo>
                  <a:cubicBezTo>
                    <a:pt x="192" y="136"/>
                    <a:pt x="194" y="125"/>
                    <a:pt x="195" y="114"/>
                  </a:cubicBezTo>
                  <a:cubicBezTo>
                    <a:pt x="196" y="107"/>
                    <a:pt x="199" y="94"/>
                    <a:pt x="195" y="88"/>
                  </a:cubicBezTo>
                  <a:cubicBezTo>
                    <a:pt x="193" y="86"/>
                    <a:pt x="190" y="88"/>
                    <a:pt x="191" y="9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1" name="Freeform 252">
              <a:extLst>
                <a:ext uri="{FF2B5EF4-FFF2-40B4-BE49-F238E27FC236}">
                  <a16:creationId xmlns:a16="http://schemas.microsoft.com/office/drawing/2014/main" id="{0BC7A758-B8F7-44EF-B1C0-71B052FDF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3246438"/>
              <a:ext cx="404813" cy="257175"/>
            </a:xfrm>
            <a:custGeom>
              <a:avLst/>
              <a:gdLst>
                <a:gd name="T0" fmla="*/ 250 w 255"/>
                <a:gd name="T1" fmla="*/ 0 h 162"/>
                <a:gd name="T2" fmla="*/ 255 w 255"/>
                <a:gd name="T3" fmla="*/ 162 h 162"/>
                <a:gd name="T4" fmla="*/ 139 w 255"/>
                <a:gd name="T5" fmla="*/ 109 h 162"/>
                <a:gd name="T6" fmla="*/ 70 w 255"/>
                <a:gd name="T7" fmla="*/ 124 h 162"/>
                <a:gd name="T8" fmla="*/ 35 w 255"/>
                <a:gd name="T9" fmla="*/ 130 h 162"/>
                <a:gd name="T10" fmla="*/ 14 w 255"/>
                <a:gd name="T11" fmla="*/ 124 h 162"/>
                <a:gd name="T12" fmla="*/ 0 w 255"/>
                <a:gd name="T13" fmla="*/ 66 h 162"/>
                <a:gd name="T14" fmla="*/ 250 w 255"/>
                <a:gd name="T1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2">
                  <a:moveTo>
                    <a:pt x="250" y="0"/>
                  </a:moveTo>
                  <a:lnTo>
                    <a:pt x="255" y="162"/>
                  </a:lnTo>
                  <a:lnTo>
                    <a:pt x="139" y="109"/>
                  </a:lnTo>
                  <a:lnTo>
                    <a:pt x="70" y="124"/>
                  </a:lnTo>
                  <a:lnTo>
                    <a:pt x="35" y="130"/>
                  </a:lnTo>
                  <a:lnTo>
                    <a:pt x="14" y="124"/>
                  </a:lnTo>
                  <a:lnTo>
                    <a:pt x="0" y="66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2" name="Freeform 253">
              <a:extLst>
                <a:ext uri="{FF2B5EF4-FFF2-40B4-BE49-F238E27FC236}">
                  <a16:creationId xmlns:a16="http://schemas.microsoft.com/office/drawing/2014/main" id="{9CD6E3AE-017B-4F1F-8FFB-3548EEE76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3246438"/>
              <a:ext cx="404813" cy="257175"/>
            </a:xfrm>
            <a:custGeom>
              <a:avLst/>
              <a:gdLst>
                <a:gd name="T0" fmla="*/ 250 w 255"/>
                <a:gd name="T1" fmla="*/ 0 h 162"/>
                <a:gd name="T2" fmla="*/ 255 w 255"/>
                <a:gd name="T3" fmla="*/ 162 h 162"/>
                <a:gd name="T4" fmla="*/ 139 w 255"/>
                <a:gd name="T5" fmla="*/ 109 h 162"/>
                <a:gd name="T6" fmla="*/ 70 w 255"/>
                <a:gd name="T7" fmla="*/ 124 h 162"/>
                <a:gd name="T8" fmla="*/ 35 w 255"/>
                <a:gd name="T9" fmla="*/ 130 h 162"/>
                <a:gd name="T10" fmla="*/ 14 w 255"/>
                <a:gd name="T11" fmla="*/ 124 h 162"/>
                <a:gd name="T12" fmla="*/ 0 w 255"/>
                <a:gd name="T13" fmla="*/ 66 h 162"/>
                <a:gd name="T14" fmla="*/ 250 w 255"/>
                <a:gd name="T1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2">
                  <a:moveTo>
                    <a:pt x="250" y="0"/>
                  </a:moveTo>
                  <a:lnTo>
                    <a:pt x="255" y="162"/>
                  </a:lnTo>
                  <a:lnTo>
                    <a:pt x="139" y="109"/>
                  </a:lnTo>
                  <a:lnTo>
                    <a:pt x="70" y="124"/>
                  </a:lnTo>
                  <a:lnTo>
                    <a:pt x="35" y="130"/>
                  </a:lnTo>
                  <a:lnTo>
                    <a:pt x="14" y="124"/>
                  </a:lnTo>
                  <a:lnTo>
                    <a:pt x="0" y="66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3" name="Freeform 254">
              <a:extLst>
                <a:ext uri="{FF2B5EF4-FFF2-40B4-BE49-F238E27FC236}">
                  <a16:creationId xmlns:a16="http://schemas.microsoft.com/office/drawing/2014/main" id="{7184B48F-EA30-415A-9D73-D1548CF6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500" y="3243263"/>
              <a:ext cx="411163" cy="263525"/>
            </a:xfrm>
            <a:custGeom>
              <a:avLst/>
              <a:gdLst>
                <a:gd name="T0" fmla="*/ 261 w 270"/>
                <a:gd name="T1" fmla="*/ 2 h 172"/>
                <a:gd name="T2" fmla="*/ 266 w 270"/>
                <a:gd name="T3" fmla="*/ 170 h 172"/>
                <a:gd name="T4" fmla="*/ 269 w 270"/>
                <a:gd name="T5" fmla="*/ 168 h 172"/>
                <a:gd name="T6" fmla="*/ 208 w 270"/>
                <a:gd name="T7" fmla="*/ 140 h 172"/>
                <a:gd name="T8" fmla="*/ 167 w 270"/>
                <a:gd name="T9" fmla="*/ 122 h 172"/>
                <a:gd name="T10" fmla="*/ 149 w 270"/>
                <a:gd name="T11" fmla="*/ 113 h 172"/>
                <a:gd name="T12" fmla="*/ 142 w 270"/>
                <a:gd name="T13" fmla="*/ 115 h 172"/>
                <a:gd name="T14" fmla="*/ 121 w 270"/>
                <a:gd name="T15" fmla="*/ 119 h 172"/>
                <a:gd name="T16" fmla="*/ 79 w 270"/>
                <a:gd name="T17" fmla="*/ 128 h 172"/>
                <a:gd name="T18" fmla="*/ 52 w 270"/>
                <a:gd name="T19" fmla="*/ 133 h 172"/>
                <a:gd name="T20" fmla="*/ 42 w 270"/>
                <a:gd name="T21" fmla="*/ 135 h 172"/>
                <a:gd name="T22" fmla="*/ 39 w 270"/>
                <a:gd name="T23" fmla="*/ 135 h 172"/>
                <a:gd name="T24" fmla="*/ 19 w 270"/>
                <a:gd name="T25" fmla="*/ 129 h 172"/>
                <a:gd name="T26" fmla="*/ 19 w 270"/>
                <a:gd name="T27" fmla="*/ 129 h 172"/>
                <a:gd name="T28" fmla="*/ 18 w 270"/>
                <a:gd name="T29" fmla="*/ 122 h 172"/>
                <a:gd name="T30" fmla="*/ 12 w 270"/>
                <a:gd name="T31" fmla="*/ 101 h 172"/>
                <a:gd name="T32" fmla="*/ 5 w 270"/>
                <a:gd name="T33" fmla="*/ 70 h 172"/>
                <a:gd name="T34" fmla="*/ 3 w 270"/>
                <a:gd name="T35" fmla="*/ 72 h 172"/>
                <a:gd name="T36" fmla="*/ 264 w 270"/>
                <a:gd name="T37" fmla="*/ 4 h 172"/>
                <a:gd name="T38" fmla="*/ 264 w 270"/>
                <a:gd name="T39" fmla="*/ 4 h 172"/>
                <a:gd name="T40" fmla="*/ 263 w 270"/>
                <a:gd name="T41" fmla="*/ 0 h 172"/>
                <a:gd name="T42" fmla="*/ 2 w 270"/>
                <a:gd name="T43" fmla="*/ 68 h 172"/>
                <a:gd name="T44" fmla="*/ 2 w 270"/>
                <a:gd name="T45" fmla="*/ 68 h 172"/>
                <a:gd name="T46" fmla="*/ 1 w 270"/>
                <a:gd name="T47" fmla="*/ 71 h 172"/>
                <a:gd name="T48" fmla="*/ 16 w 270"/>
                <a:gd name="T49" fmla="*/ 132 h 172"/>
                <a:gd name="T50" fmla="*/ 17 w 270"/>
                <a:gd name="T51" fmla="*/ 133 h 172"/>
                <a:gd name="T52" fmla="*/ 45 w 270"/>
                <a:gd name="T53" fmla="*/ 138 h 172"/>
                <a:gd name="T54" fmla="*/ 77 w 270"/>
                <a:gd name="T55" fmla="*/ 133 h 172"/>
                <a:gd name="T56" fmla="*/ 148 w 270"/>
                <a:gd name="T57" fmla="*/ 117 h 172"/>
                <a:gd name="T58" fmla="*/ 148 w 270"/>
                <a:gd name="T59" fmla="*/ 117 h 172"/>
                <a:gd name="T60" fmla="*/ 151 w 270"/>
                <a:gd name="T61" fmla="*/ 118 h 172"/>
                <a:gd name="T62" fmla="*/ 164 w 270"/>
                <a:gd name="T63" fmla="*/ 124 h 172"/>
                <a:gd name="T64" fmla="*/ 205 w 270"/>
                <a:gd name="T65" fmla="*/ 143 h 172"/>
                <a:gd name="T66" fmla="*/ 267 w 270"/>
                <a:gd name="T67" fmla="*/ 172 h 172"/>
                <a:gd name="T68" fmla="*/ 267 w 270"/>
                <a:gd name="T69" fmla="*/ 172 h 172"/>
                <a:gd name="T70" fmla="*/ 270 w 270"/>
                <a:gd name="T71" fmla="*/ 170 h 172"/>
                <a:gd name="T72" fmla="*/ 265 w 270"/>
                <a:gd name="T73" fmla="*/ 2 h 172"/>
                <a:gd name="T74" fmla="*/ 261 w 270"/>
                <a:gd name="T75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0" h="172">
                  <a:moveTo>
                    <a:pt x="261" y="2"/>
                  </a:moveTo>
                  <a:cubicBezTo>
                    <a:pt x="263" y="58"/>
                    <a:pt x="264" y="114"/>
                    <a:pt x="266" y="170"/>
                  </a:cubicBezTo>
                  <a:cubicBezTo>
                    <a:pt x="267" y="169"/>
                    <a:pt x="268" y="169"/>
                    <a:pt x="269" y="168"/>
                  </a:cubicBezTo>
                  <a:cubicBezTo>
                    <a:pt x="249" y="159"/>
                    <a:pt x="229" y="150"/>
                    <a:pt x="208" y="140"/>
                  </a:cubicBezTo>
                  <a:cubicBezTo>
                    <a:pt x="195" y="134"/>
                    <a:pt x="181" y="128"/>
                    <a:pt x="167" y="122"/>
                  </a:cubicBezTo>
                  <a:cubicBezTo>
                    <a:pt x="161" y="119"/>
                    <a:pt x="155" y="115"/>
                    <a:pt x="149" y="113"/>
                  </a:cubicBezTo>
                  <a:cubicBezTo>
                    <a:pt x="147" y="113"/>
                    <a:pt x="144" y="114"/>
                    <a:pt x="142" y="115"/>
                  </a:cubicBezTo>
                  <a:cubicBezTo>
                    <a:pt x="135" y="116"/>
                    <a:pt x="128" y="118"/>
                    <a:pt x="121" y="119"/>
                  </a:cubicBezTo>
                  <a:cubicBezTo>
                    <a:pt x="107" y="122"/>
                    <a:pt x="93" y="125"/>
                    <a:pt x="79" y="128"/>
                  </a:cubicBezTo>
                  <a:cubicBezTo>
                    <a:pt x="70" y="130"/>
                    <a:pt x="61" y="131"/>
                    <a:pt x="52" y="133"/>
                  </a:cubicBezTo>
                  <a:cubicBezTo>
                    <a:pt x="48" y="134"/>
                    <a:pt x="45" y="134"/>
                    <a:pt x="42" y="135"/>
                  </a:cubicBezTo>
                  <a:cubicBezTo>
                    <a:pt x="40" y="135"/>
                    <a:pt x="40" y="135"/>
                    <a:pt x="39" y="135"/>
                  </a:cubicBezTo>
                  <a:cubicBezTo>
                    <a:pt x="33" y="133"/>
                    <a:pt x="26" y="131"/>
                    <a:pt x="19" y="129"/>
                  </a:cubicBezTo>
                  <a:cubicBezTo>
                    <a:pt x="19" y="129"/>
                    <a:pt x="20" y="131"/>
                    <a:pt x="19" y="129"/>
                  </a:cubicBezTo>
                  <a:cubicBezTo>
                    <a:pt x="19" y="126"/>
                    <a:pt x="18" y="124"/>
                    <a:pt x="18" y="122"/>
                  </a:cubicBezTo>
                  <a:cubicBezTo>
                    <a:pt x="16" y="115"/>
                    <a:pt x="14" y="108"/>
                    <a:pt x="12" y="101"/>
                  </a:cubicBezTo>
                  <a:cubicBezTo>
                    <a:pt x="10" y="91"/>
                    <a:pt x="7" y="80"/>
                    <a:pt x="5" y="70"/>
                  </a:cubicBezTo>
                  <a:cubicBezTo>
                    <a:pt x="4" y="71"/>
                    <a:pt x="4" y="71"/>
                    <a:pt x="3" y="72"/>
                  </a:cubicBezTo>
                  <a:cubicBezTo>
                    <a:pt x="90" y="50"/>
                    <a:pt x="177" y="27"/>
                    <a:pt x="264" y="4"/>
                  </a:cubicBezTo>
                  <a:cubicBezTo>
                    <a:pt x="264" y="4"/>
                    <a:pt x="264" y="4"/>
                    <a:pt x="264" y="4"/>
                  </a:cubicBezTo>
                  <a:cubicBezTo>
                    <a:pt x="266" y="4"/>
                    <a:pt x="265" y="0"/>
                    <a:pt x="263" y="0"/>
                  </a:cubicBezTo>
                  <a:cubicBezTo>
                    <a:pt x="176" y="23"/>
                    <a:pt x="89" y="46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" y="69"/>
                    <a:pt x="0" y="70"/>
                    <a:pt x="1" y="71"/>
                  </a:cubicBezTo>
                  <a:cubicBezTo>
                    <a:pt x="6" y="91"/>
                    <a:pt x="11" y="111"/>
                    <a:pt x="16" y="132"/>
                  </a:cubicBezTo>
                  <a:cubicBezTo>
                    <a:pt x="16" y="132"/>
                    <a:pt x="17" y="133"/>
                    <a:pt x="17" y="133"/>
                  </a:cubicBezTo>
                  <a:cubicBezTo>
                    <a:pt x="26" y="135"/>
                    <a:pt x="35" y="140"/>
                    <a:pt x="45" y="138"/>
                  </a:cubicBezTo>
                  <a:cubicBezTo>
                    <a:pt x="55" y="136"/>
                    <a:pt x="66" y="135"/>
                    <a:pt x="77" y="133"/>
                  </a:cubicBezTo>
                  <a:cubicBezTo>
                    <a:pt x="101" y="128"/>
                    <a:pt x="125" y="122"/>
                    <a:pt x="148" y="117"/>
                  </a:cubicBezTo>
                  <a:cubicBezTo>
                    <a:pt x="150" y="117"/>
                    <a:pt x="147" y="116"/>
                    <a:pt x="148" y="117"/>
                  </a:cubicBezTo>
                  <a:cubicBezTo>
                    <a:pt x="149" y="118"/>
                    <a:pt x="150" y="118"/>
                    <a:pt x="151" y="118"/>
                  </a:cubicBezTo>
                  <a:cubicBezTo>
                    <a:pt x="155" y="120"/>
                    <a:pt x="160" y="122"/>
                    <a:pt x="164" y="124"/>
                  </a:cubicBezTo>
                  <a:cubicBezTo>
                    <a:pt x="177" y="131"/>
                    <a:pt x="191" y="137"/>
                    <a:pt x="205" y="143"/>
                  </a:cubicBezTo>
                  <a:cubicBezTo>
                    <a:pt x="225" y="153"/>
                    <a:pt x="246" y="162"/>
                    <a:pt x="267" y="172"/>
                  </a:cubicBezTo>
                  <a:cubicBezTo>
                    <a:pt x="267" y="172"/>
                    <a:pt x="267" y="172"/>
                    <a:pt x="267" y="172"/>
                  </a:cubicBezTo>
                  <a:cubicBezTo>
                    <a:pt x="268" y="172"/>
                    <a:pt x="270" y="172"/>
                    <a:pt x="270" y="170"/>
                  </a:cubicBezTo>
                  <a:cubicBezTo>
                    <a:pt x="268" y="114"/>
                    <a:pt x="267" y="58"/>
                    <a:pt x="265" y="2"/>
                  </a:cubicBezTo>
                  <a:cubicBezTo>
                    <a:pt x="265" y="0"/>
                    <a:pt x="261" y="0"/>
                    <a:pt x="261" y="2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4" name="Freeform 255">
              <a:extLst>
                <a:ext uri="{FF2B5EF4-FFF2-40B4-BE49-F238E27FC236}">
                  <a16:creationId xmlns:a16="http://schemas.microsoft.com/office/drawing/2014/main" id="{5A8E9096-B8F4-4573-B975-D209DAF6D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876800"/>
              <a:ext cx="1190625" cy="971550"/>
            </a:xfrm>
            <a:custGeom>
              <a:avLst/>
              <a:gdLst>
                <a:gd name="T0" fmla="*/ 742 w 780"/>
                <a:gd name="T1" fmla="*/ 354 h 636"/>
                <a:gd name="T2" fmla="*/ 780 w 780"/>
                <a:gd name="T3" fmla="*/ 480 h 636"/>
                <a:gd name="T4" fmla="*/ 772 w 780"/>
                <a:gd name="T5" fmla="*/ 578 h 636"/>
                <a:gd name="T6" fmla="*/ 716 w 780"/>
                <a:gd name="T7" fmla="*/ 636 h 636"/>
                <a:gd name="T8" fmla="*/ 700 w 780"/>
                <a:gd name="T9" fmla="*/ 630 h 636"/>
                <a:gd name="T10" fmla="*/ 758 w 780"/>
                <a:gd name="T11" fmla="*/ 574 h 636"/>
                <a:gd name="T12" fmla="*/ 694 w 780"/>
                <a:gd name="T13" fmla="*/ 586 h 636"/>
                <a:gd name="T14" fmla="*/ 660 w 780"/>
                <a:gd name="T15" fmla="*/ 526 h 636"/>
                <a:gd name="T16" fmla="*/ 618 w 780"/>
                <a:gd name="T17" fmla="*/ 518 h 636"/>
                <a:gd name="T18" fmla="*/ 594 w 780"/>
                <a:gd name="T19" fmla="*/ 470 h 636"/>
                <a:gd name="T20" fmla="*/ 578 w 780"/>
                <a:gd name="T21" fmla="*/ 458 h 636"/>
                <a:gd name="T22" fmla="*/ 576 w 780"/>
                <a:gd name="T23" fmla="*/ 444 h 636"/>
                <a:gd name="T24" fmla="*/ 552 w 780"/>
                <a:gd name="T25" fmla="*/ 428 h 636"/>
                <a:gd name="T26" fmla="*/ 488 w 780"/>
                <a:gd name="T27" fmla="*/ 320 h 636"/>
                <a:gd name="T28" fmla="*/ 464 w 780"/>
                <a:gd name="T29" fmla="*/ 198 h 636"/>
                <a:gd name="T30" fmla="*/ 434 w 780"/>
                <a:gd name="T31" fmla="*/ 170 h 636"/>
                <a:gd name="T32" fmla="*/ 318 w 780"/>
                <a:gd name="T33" fmla="*/ 120 h 636"/>
                <a:gd name="T34" fmla="*/ 222 w 780"/>
                <a:gd name="T35" fmla="*/ 164 h 636"/>
                <a:gd name="T36" fmla="*/ 50 w 780"/>
                <a:gd name="T37" fmla="*/ 110 h 636"/>
                <a:gd name="T38" fmla="*/ 24 w 780"/>
                <a:gd name="T39" fmla="*/ 117 h 636"/>
                <a:gd name="T40" fmla="*/ 0 w 780"/>
                <a:gd name="T41" fmla="*/ 74 h 636"/>
                <a:gd name="T42" fmla="*/ 235 w 780"/>
                <a:gd name="T43" fmla="*/ 27 h 636"/>
                <a:gd name="T44" fmla="*/ 245 w 780"/>
                <a:gd name="T45" fmla="*/ 58 h 636"/>
                <a:gd name="T46" fmla="*/ 246 w 780"/>
                <a:gd name="T47" fmla="*/ 61 h 636"/>
                <a:gd name="T48" fmla="*/ 461 w 780"/>
                <a:gd name="T49" fmla="*/ 29 h 636"/>
                <a:gd name="T50" fmla="*/ 504 w 780"/>
                <a:gd name="T51" fmla="*/ 58 h 636"/>
                <a:gd name="T52" fmla="*/ 493 w 780"/>
                <a:gd name="T53" fmla="*/ 0 h 636"/>
                <a:gd name="T54" fmla="*/ 547 w 780"/>
                <a:gd name="T55" fmla="*/ 0 h 636"/>
                <a:gd name="T56" fmla="*/ 680 w 780"/>
                <a:gd name="T57" fmla="*/ 204 h 636"/>
                <a:gd name="T58" fmla="*/ 684 w 780"/>
                <a:gd name="T59" fmla="*/ 248 h 636"/>
                <a:gd name="T60" fmla="*/ 742 w 780"/>
                <a:gd name="T61" fmla="*/ 354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636">
                  <a:moveTo>
                    <a:pt x="742" y="354"/>
                  </a:moveTo>
                  <a:cubicBezTo>
                    <a:pt x="780" y="480"/>
                    <a:pt x="780" y="480"/>
                    <a:pt x="780" y="480"/>
                  </a:cubicBezTo>
                  <a:cubicBezTo>
                    <a:pt x="772" y="578"/>
                    <a:pt x="772" y="578"/>
                    <a:pt x="772" y="578"/>
                  </a:cubicBezTo>
                  <a:cubicBezTo>
                    <a:pt x="716" y="636"/>
                    <a:pt x="716" y="636"/>
                    <a:pt x="716" y="636"/>
                  </a:cubicBezTo>
                  <a:cubicBezTo>
                    <a:pt x="700" y="630"/>
                    <a:pt x="700" y="630"/>
                    <a:pt x="700" y="630"/>
                  </a:cubicBezTo>
                  <a:cubicBezTo>
                    <a:pt x="758" y="574"/>
                    <a:pt x="758" y="574"/>
                    <a:pt x="758" y="574"/>
                  </a:cubicBezTo>
                  <a:cubicBezTo>
                    <a:pt x="694" y="586"/>
                    <a:pt x="694" y="586"/>
                    <a:pt x="694" y="586"/>
                  </a:cubicBezTo>
                  <a:cubicBezTo>
                    <a:pt x="660" y="526"/>
                    <a:pt x="660" y="526"/>
                    <a:pt x="660" y="526"/>
                  </a:cubicBezTo>
                  <a:cubicBezTo>
                    <a:pt x="618" y="518"/>
                    <a:pt x="618" y="518"/>
                    <a:pt x="618" y="518"/>
                  </a:cubicBezTo>
                  <a:cubicBezTo>
                    <a:pt x="594" y="470"/>
                    <a:pt x="594" y="470"/>
                    <a:pt x="594" y="470"/>
                  </a:cubicBezTo>
                  <a:cubicBezTo>
                    <a:pt x="578" y="458"/>
                    <a:pt x="578" y="458"/>
                    <a:pt x="578" y="458"/>
                  </a:cubicBezTo>
                  <a:cubicBezTo>
                    <a:pt x="576" y="444"/>
                    <a:pt x="576" y="444"/>
                    <a:pt x="576" y="444"/>
                  </a:cubicBezTo>
                  <a:cubicBezTo>
                    <a:pt x="552" y="428"/>
                    <a:pt x="552" y="428"/>
                    <a:pt x="552" y="428"/>
                  </a:cubicBezTo>
                  <a:cubicBezTo>
                    <a:pt x="488" y="320"/>
                    <a:pt x="488" y="320"/>
                    <a:pt x="488" y="320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34" y="170"/>
                    <a:pt x="434" y="170"/>
                    <a:pt x="434" y="170"/>
                  </a:cubicBezTo>
                  <a:cubicBezTo>
                    <a:pt x="318" y="120"/>
                    <a:pt x="318" y="120"/>
                    <a:pt x="318" y="120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164" y="106"/>
                    <a:pt x="50" y="110"/>
                    <a:pt x="50" y="110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35" y="27"/>
                    <a:pt x="235" y="27"/>
                    <a:pt x="235" y="27"/>
                  </a:cubicBezTo>
                  <a:cubicBezTo>
                    <a:pt x="245" y="58"/>
                    <a:pt x="245" y="58"/>
                    <a:pt x="245" y="58"/>
                  </a:cubicBezTo>
                  <a:cubicBezTo>
                    <a:pt x="246" y="61"/>
                    <a:pt x="246" y="61"/>
                    <a:pt x="246" y="61"/>
                  </a:cubicBezTo>
                  <a:cubicBezTo>
                    <a:pt x="461" y="29"/>
                    <a:pt x="461" y="29"/>
                    <a:pt x="461" y="29"/>
                  </a:cubicBezTo>
                  <a:cubicBezTo>
                    <a:pt x="504" y="58"/>
                    <a:pt x="504" y="58"/>
                    <a:pt x="504" y="58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66" y="118"/>
                    <a:pt x="680" y="204"/>
                    <a:pt x="680" y="204"/>
                  </a:cubicBezTo>
                  <a:cubicBezTo>
                    <a:pt x="680" y="204"/>
                    <a:pt x="678" y="240"/>
                    <a:pt x="684" y="248"/>
                  </a:cubicBezTo>
                  <a:cubicBezTo>
                    <a:pt x="690" y="256"/>
                    <a:pt x="742" y="354"/>
                    <a:pt x="742" y="35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5" name="Freeform 256">
              <a:extLst>
                <a:ext uri="{FF2B5EF4-FFF2-40B4-BE49-F238E27FC236}">
                  <a16:creationId xmlns:a16="http://schemas.microsoft.com/office/drawing/2014/main" id="{3BA7615B-66DB-4929-A9DA-4AD680966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876800"/>
              <a:ext cx="1190625" cy="971550"/>
            </a:xfrm>
            <a:custGeom>
              <a:avLst/>
              <a:gdLst>
                <a:gd name="T0" fmla="*/ 742 w 780"/>
                <a:gd name="T1" fmla="*/ 354 h 636"/>
                <a:gd name="T2" fmla="*/ 780 w 780"/>
                <a:gd name="T3" fmla="*/ 480 h 636"/>
                <a:gd name="T4" fmla="*/ 772 w 780"/>
                <a:gd name="T5" fmla="*/ 578 h 636"/>
                <a:gd name="T6" fmla="*/ 716 w 780"/>
                <a:gd name="T7" fmla="*/ 636 h 636"/>
                <a:gd name="T8" fmla="*/ 700 w 780"/>
                <a:gd name="T9" fmla="*/ 630 h 636"/>
                <a:gd name="T10" fmla="*/ 758 w 780"/>
                <a:gd name="T11" fmla="*/ 574 h 636"/>
                <a:gd name="T12" fmla="*/ 694 w 780"/>
                <a:gd name="T13" fmla="*/ 586 h 636"/>
                <a:gd name="T14" fmla="*/ 660 w 780"/>
                <a:gd name="T15" fmla="*/ 526 h 636"/>
                <a:gd name="T16" fmla="*/ 618 w 780"/>
                <a:gd name="T17" fmla="*/ 518 h 636"/>
                <a:gd name="T18" fmla="*/ 594 w 780"/>
                <a:gd name="T19" fmla="*/ 470 h 636"/>
                <a:gd name="T20" fmla="*/ 578 w 780"/>
                <a:gd name="T21" fmla="*/ 458 h 636"/>
                <a:gd name="T22" fmla="*/ 576 w 780"/>
                <a:gd name="T23" fmla="*/ 444 h 636"/>
                <a:gd name="T24" fmla="*/ 552 w 780"/>
                <a:gd name="T25" fmla="*/ 428 h 636"/>
                <a:gd name="T26" fmla="*/ 488 w 780"/>
                <a:gd name="T27" fmla="*/ 320 h 636"/>
                <a:gd name="T28" fmla="*/ 464 w 780"/>
                <a:gd name="T29" fmla="*/ 198 h 636"/>
                <a:gd name="T30" fmla="*/ 434 w 780"/>
                <a:gd name="T31" fmla="*/ 170 h 636"/>
                <a:gd name="T32" fmla="*/ 318 w 780"/>
                <a:gd name="T33" fmla="*/ 120 h 636"/>
                <a:gd name="T34" fmla="*/ 222 w 780"/>
                <a:gd name="T35" fmla="*/ 164 h 636"/>
                <a:gd name="T36" fmla="*/ 50 w 780"/>
                <a:gd name="T37" fmla="*/ 110 h 636"/>
                <a:gd name="T38" fmla="*/ 24 w 780"/>
                <a:gd name="T39" fmla="*/ 117 h 636"/>
                <a:gd name="T40" fmla="*/ 0 w 780"/>
                <a:gd name="T41" fmla="*/ 74 h 636"/>
                <a:gd name="T42" fmla="*/ 235 w 780"/>
                <a:gd name="T43" fmla="*/ 27 h 636"/>
                <a:gd name="T44" fmla="*/ 245 w 780"/>
                <a:gd name="T45" fmla="*/ 58 h 636"/>
                <a:gd name="T46" fmla="*/ 246 w 780"/>
                <a:gd name="T47" fmla="*/ 61 h 636"/>
                <a:gd name="T48" fmla="*/ 461 w 780"/>
                <a:gd name="T49" fmla="*/ 29 h 636"/>
                <a:gd name="T50" fmla="*/ 504 w 780"/>
                <a:gd name="T51" fmla="*/ 58 h 636"/>
                <a:gd name="T52" fmla="*/ 493 w 780"/>
                <a:gd name="T53" fmla="*/ 0 h 636"/>
                <a:gd name="T54" fmla="*/ 547 w 780"/>
                <a:gd name="T55" fmla="*/ 0 h 636"/>
                <a:gd name="T56" fmla="*/ 680 w 780"/>
                <a:gd name="T57" fmla="*/ 204 h 636"/>
                <a:gd name="T58" fmla="*/ 684 w 780"/>
                <a:gd name="T59" fmla="*/ 248 h 636"/>
                <a:gd name="T60" fmla="*/ 742 w 780"/>
                <a:gd name="T61" fmla="*/ 354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636">
                  <a:moveTo>
                    <a:pt x="742" y="354"/>
                  </a:moveTo>
                  <a:cubicBezTo>
                    <a:pt x="780" y="480"/>
                    <a:pt x="780" y="480"/>
                    <a:pt x="780" y="480"/>
                  </a:cubicBezTo>
                  <a:cubicBezTo>
                    <a:pt x="772" y="578"/>
                    <a:pt x="772" y="578"/>
                    <a:pt x="772" y="578"/>
                  </a:cubicBezTo>
                  <a:cubicBezTo>
                    <a:pt x="716" y="636"/>
                    <a:pt x="716" y="636"/>
                    <a:pt x="716" y="636"/>
                  </a:cubicBezTo>
                  <a:cubicBezTo>
                    <a:pt x="700" y="630"/>
                    <a:pt x="700" y="630"/>
                    <a:pt x="700" y="630"/>
                  </a:cubicBezTo>
                  <a:cubicBezTo>
                    <a:pt x="758" y="574"/>
                    <a:pt x="758" y="574"/>
                    <a:pt x="758" y="574"/>
                  </a:cubicBezTo>
                  <a:cubicBezTo>
                    <a:pt x="694" y="586"/>
                    <a:pt x="694" y="586"/>
                    <a:pt x="694" y="586"/>
                  </a:cubicBezTo>
                  <a:cubicBezTo>
                    <a:pt x="660" y="526"/>
                    <a:pt x="660" y="526"/>
                    <a:pt x="660" y="526"/>
                  </a:cubicBezTo>
                  <a:cubicBezTo>
                    <a:pt x="618" y="518"/>
                    <a:pt x="618" y="518"/>
                    <a:pt x="618" y="518"/>
                  </a:cubicBezTo>
                  <a:cubicBezTo>
                    <a:pt x="594" y="470"/>
                    <a:pt x="594" y="470"/>
                    <a:pt x="594" y="470"/>
                  </a:cubicBezTo>
                  <a:cubicBezTo>
                    <a:pt x="578" y="458"/>
                    <a:pt x="578" y="458"/>
                    <a:pt x="578" y="458"/>
                  </a:cubicBezTo>
                  <a:cubicBezTo>
                    <a:pt x="576" y="444"/>
                    <a:pt x="576" y="444"/>
                    <a:pt x="576" y="444"/>
                  </a:cubicBezTo>
                  <a:cubicBezTo>
                    <a:pt x="552" y="428"/>
                    <a:pt x="552" y="428"/>
                    <a:pt x="552" y="428"/>
                  </a:cubicBezTo>
                  <a:cubicBezTo>
                    <a:pt x="488" y="320"/>
                    <a:pt x="488" y="320"/>
                    <a:pt x="488" y="320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34" y="170"/>
                    <a:pt x="434" y="170"/>
                    <a:pt x="434" y="170"/>
                  </a:cubicBezTo>
                  <a:cubicBezTo>
                    <a:pt x="318" y="120"/>
                    <a:pt x="318" y="120"/>
                    <a:pt x="318" y="120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164" y="106"/>
                    <a:pt x="50" y="110"/>
                    <a:pt x="50" y="110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35" y="27"/>
                    <a:pt x="235" y="27"/>
                    <a:pt x="235" y="27"/>
                  </a:cubicBezTo>
                  <a:cubicBezTo>
                    <a:pt x="245" y="58"/>
                    <a:pt x="245" y="58"/>
                    <a:pt x="245" y="58"/>
                  </a:cubicBezTo>
                  <a:cubicBezTo>
                    <a:pt x="246" y="61"/>
                    <a:pt x="246" y="61"/>
                    <a:pt x="246" y="61"/>
                  </a:cubicBezTo>
                  <a:cubicBezTo>
                    <a:pt x="461" y="29"/>
                    <a:pt x="461" y="29"/>
                    <a:pt x="461" y="29"/>
                  </a:cubicBezTo>
                  <a:cubicBezTo>
                    <a:pt x="504" y="58"/>
                    <a:pt x="504" y="58"/>
                    <a:pt x="504" y="58"/>
                  </a:cubicBezTo>
                  <a:cubicBezTo>
                    <a:pt x="493" y="0"/>
                    <a:pt x="493" y="0"/>
                    <a:pt x="493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66" y="118"/>
                    <a:pt x="680" y="204"/>
                    <a:pt x="680" y="204"/>
                  </a:cubicBezTo>
                  <a:cubicBezTo>
                    <a:pt x="680" y="204"/>
                    <a:pt x="678" y="240"/>
                    <a:pt x="684" y="248"/>
                  </a:cubicBezTo>
                  <a:cubicBezTo>
                    <a:pt x="690" y="256"/>
                    <a:pt x="742" y="354"/>
                    <a:pt x="742" y="35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6" name="Freeform 257">
              <a:extLst>
                <a:ext uri="{FF2B5EF4-FFF2-40B4-BE49-F238E27FC236}">
                  <a16:creationId xmlns:a16="http://schemas.microsoft.com/office/drawing/2014/main" id="{48A7EEA3-342A-45C2-A6AB-04EEEBBE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875" y="4873625"/>
              <a:ext cx="1196975" cy="977900"/>
            </a:xfrm>
            <a:custGeom>
              <a:avLst/>
              <a:gdLst>
                <a:gd name="T0" fmla="*/ 774 w 784"/>
                <a:gd name="T1" fmla="*/ 464 h 640"/>
                <a:gd name="T2" fmla="*/ 772 w 784"/>
                <a:gd name="T3" fmla="*/ 575 h 640"/>
                <a:gd name="T4" fmla="*/ 747 w 784"/>
                <a:gd name="T5" fmla="*/ 605 h 640"/>
                <a:gd name="T6" fmla="*/ 718 w 784"/>
                <a:gd name="T7" fmla="*/ 636 h 640"/>
                <a:gd name="T8" fmla="*/ 761 w 784"/>
                <a:gd name="T9" fmla="*/ 577 h 640"/>
                <a:gd name="T10" fmla="*/ 705 w 784"/>
                <a:gd name="T11" fmla="*/ 584 h 640"/>
                <a:gd name="T12" fmla="*/ 664 w 784"/>
                <a:gd name="T13" fmla="*/ 527 h 640"/>
                <a:gd name="T14" fmla="*/ 623 w 784"/>
                <a:gd name="T15" fmla="*/ 519 h 640"/>
                <a:gd name="T16" fmla="*/ 598 w 784"/>
                <a:gd name="T17" fmla="*/ 471 h 640"/>
                <a:gd name="T18" fmla="*/ 582 w 784"/>
                <a:gd name="T19" fmla="*/ 459 h 640"/>
                <a:gd name="T20" fmla="*/ 556 w 784"/>
                <a:gd name="T21" fmla="*/ 429 h 640"/>
                <a:gd name="T22" fmla="*/ 500 w 784"/>
                <a:gd name="T23" fmla="*/ 336 h 640"/>
                <a:gd name="T24" fmla="*/ 470 w 784"/>
                <a:gd name="T25" fmla="*/ 208 h 640"/>
                <a:gd name="T26" fmla="*/ 437 w 784"/>
                <a:gd name="T27" fmla="*/ 170 h 640"/>
                <a:gd name="T28" fmla="*/ 319 w 784"/>
                <a:gd name="T29" fmla="*/ 120 h 640"/>
                <a:gd name="T30" fmla="*/ 224 w 784"/>
                <a:gd name="T31" fmla="*/ 163 h 640"/>
                <a:gd name="T32" fmla="*/ 87 w 784"/>
                <a:gd name="T33" fmla="*/ 111 h 640"/>
                <a:gd name="T34" fmla="*/ 29 w 784"/>
                <a:gd name="T35" fmla="*/ 116 h 640"/>
                <a:gd name="T36" fmla="*/ 20 w 784"/>
                <a:gd name="T37" fmla="*/ 104 h 640"/>
                <a:gd name="T38" fmla="*/ 237 w 784"/>
                <a:gd name="T39" fmla="*/ 30 h 640"/>
                <a:gd name="T40" fmla="*/ 249 w 784"/>
                <a:gd name="T41" fmla="*/ 65 h 640"/>
                <a:gd name="T42" fmla="*/ 464 w 784"/>
                <a:gd name="T43" fmla="*/ 33 h 640"/>
                <a:gd name="T44" fmla="*/ 505 w 784"/>
                <a:gd name="T45" fmla="*/ 61 h 640"/>
                <a:gd name="T46" fmla="*/ 497 w 784"/>
                <a:gd name="T47" fmla="*/ 1 h 640"/>
                <a:gd name="T48" fmla="*/ 548 w 784"/>
                <a:gd name="T49" fmla="*/ 4 h 640"/>
                <a:gd name="T50" fmla="*/ 615 w 784"/>
                <a:gd name="T51" fmla="*/ 142 h 640"/>
                <a:gd name="T52" fmla="*/ 680 w 784"/>
                <a:gd name="T53" fmla="*/ 207 h 640"/>
                <a:gd name="T54" fmla="*/ 742 w 784"/>
                <a:gd name="T55" fmla="*/ 357 h 640"/>
                <a:gd name="T56" fmla="*/ 691 w 784"/>
                <a:gd name="T57" fmla="*/ 254 h 640"/>
                <a:gd name="T58" fmla="*/ 659 w 784"/>
                <a:gd name="T59" fmla="*/ 183 h 640"/>
                <a:gd name="T60" fmla="*/ 549 w 784"/>
                <a:gd name="T61" fmla="*/ 0 h 640"/>
                <a:gd name="T62" fmla="*/ 504 w 784"/>
                <a:gd name="T63" fmla="*/ 60 h 640"/>
                <a:gd name="T64" fmla="*/ 461 w 784"/>
                <a:gd name="T65" fmla="*/ 29 h 640"/>
                <a:gd name="T66" fmla="*/ 248 w 784"/>
                <a:gd name="T67" fmla="*/ 61 h 640"/>
                <a:gd name="T68" fmla="*/ 236 w 784"/>
                <a:gd name="T69" fmla="*/ 27 h 640"/>
                <a:gd name="T70" fmla="*/ 24 w 784"/>
                <a:gd name="T71" fmla="*/ 120 h 640"/>
                <a:gd name="T72" fmla="*/ 91 w 784"/>
                <a:gd name="T73" fmla="*/ 116 h 640"/>
                <a:gd name="T74" fmla="*/ 291 w 784"/>
                <a:gd name="T75" fmla="*/ 138 h 640"/>
                <a:gd name="T76" fmla="*/ 333 w 784"/>
                <a:gd name="T77" fmla="*/ 130 h 640"/>
                <a:gd name="T78" fmla="*/ 463 w 784"/>
                <a:gd name="T79" fmla="*/ 200 h 640"/>
                <a:gd name="T80" fmla="*/ 476 w 784"/>
                <a:gd name="T81" fmla="*/ 262 h 640"/>
                <a:gd name="T82" fmla="*/ 525 w 784"/>
                <a:gd name="T83" fmla="*/ 385 h 640"/>
                <a:gd name="T84" fmla="*/ 571 w 784"/>
                <a:gd name="T85" fmla="*/ 444 h 640"/>
                <a:gd name="T86" fmla="*/ 594 w 784"/>
                <a:gd name="T87" fmla="*/ 473 h 640"/>
                <a:gd name="T88" fmla="*/ 615 w 784"/>
                <a:gd name="T89" fmla="*/ 514 h 640"/>
                <a:gd name="T90" fmla="*/ 645 w 784"/>
                <a:gd name="T91" fmla="*/ 527 h 640"/>
                <a:gd name="T92" fmla="*/ 663 w 784"/>
                <a:gd name="T93" fmla="*/ 534 h 640"/>
                <a:gd name="T94" fmla="*/ 761 w 784"/>
                <a:gd name="T95" fmla="*/ 578 h 640"/>
                <a:gd name="T96" fmla="*/ 701 w 784"/>
                <a:gd name="T97" fmla="*/ 634 h 640"/>
                <a:gd name="T98" fmla="*/ 771 w 784"/>
                <a:gd name="T99" fmla="*/ 586 h 640"/>
                <a:gd name="T100" fmla="*/ 783 w 784"/>
                <a:gd name="T101" fmla="*/ 490 h 640"/>
                <a:gd name="T102" fmla="*/ 746 w 784"/>
                <a:gd name="T103" fmla="*/ 355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4" h="640">
                  <a:moveTo>
                    <a:pt x="742" y="357"/>
                  </a:moveTo>
                  <a:cubicBezTo>
                    <a:pt x="749" y="378"/>
                    <a:pt x="755" y="399"/>
                    <a:pt x="761" y="420"/>
                  </a:cubicBezTo>
                  <a:cubicBezTo>
                    <a:pt x="766" y="435"/>
                    <a:pt x="770" y="449"/>
                    <a:pt x="774" y="464"/>
                  </a:cubicBezTo>
                  <a:cubicBezTo>
                    <a:pt x="776" y="469"/>
                    <a:pt x="780" y="479"/>
                    <a:pt x="780" y="482"/>
                  </a:cubicBezTo>
                  <a:cubicBezTo>
                    <a:pt x="778" y="508"/>
                    <a:pt x="776" y="534"/>
                    <a:pt x="774" y="559"/>
                  </a:cubicBezTo>
                  <a:cubicBezTo>
                    <a:pt x="773" y="564"/>
                    <a:pt x="773" y="570"/>
                    <a:pt x="772" y="575"/>
                  </a:cubicBezTo>
                  <a:cubicBezTo>
                    <a:pt x="772" y="576"/>
                    <a:pt x="772" y="578"/>
                    <a:pt x="772" y="579"/>
                  </a:cubicBezTo>
                  <a:cubicBezTo>
                    <a:pt x="772" y="581"/>
                    <a:pt x="773" y="578"/>
                    <a:pt x="772" y="579"/>
                  </a:cubicBezTo>
                  <a:cubicBezTo>
                    <a:pt x="763" y="588"/>
                    <a:pt x="755" y="597"/>
                    <a:pt x="747" y="605"/>
                  </a:cubicBezTo>
                  <a:cubicBezTo>
                    <a:pt x="738" y="614"/>
                    <a:pt x="729" y="623"/>
                    <a:pt x="721" y="632"/>
                  </a:cubicBezTo>
                  <a:cubicBezTo>
                    <a:pt x="720" y="633"/>
                    <a:pt x="719" y="634"/>
                    <a:pt x="718" y="635"/>
                  </a:cubicBezTo>
                  <a:cubicBezTo>
                    <a:pt x="716" y="637"/>
                    <a:pt x="719" y="636"/>
                    <a:pt x="718" y="636"/>
                  </a:cubicBezTo>
                  <a:cubicBezTo>
                    <a:pt x="713" y="634"/>
                    <a:pt x="708" y="632"/>
                    <a:pt x="703" y="630"/>
                  </a:cubicBezTo>
                  <a:cubicBezTo>
                    <a:pt x="703" y="631"/>
                    <a:pt x="703" y="632"/>
                    <a:pt x="703" y="633"/>
                  </a:cubicBezTo>
                  <a:cubicBezTo>
                    <a:pt x="723" y="615"/>
                    <a:pt x="742" y="596"/>
                    <a:pt x="761" y="577"/>
                  </a:cubicBezTo>
                  <a:cubicBezTo>
                    <a:pt x="763" y="576"/>
                    <a:pt x="761" y="574"/>
                    <a:pt x="759" y="574"/>
                  </a:cubicBezTo>
                  <a:cubicBezTo>
                    <a:pt x="748" y="576"/>
                    <a:pt x="737" y="578"/>
                    <a:pt x="726" y="580"/>
                  </a:cubicBezTo>
                  <a:cubicBezTo>
                    <a:pt x="719" y="582"/>
                    <a:pt x="712" y="583"/>
                    <a:pt x="705" y="584"/>
                  </a:cubicBezTo>
                  <a:cubicBezTo>
                    <a:pt x="703" y="585"/>
                    <a:pt x="700" y="585"/>
                    <a:pt x="698" y="586"/>
                  </a:cubicBezTo>
                  <a:cubicBezTo>
                    <a:pt x="694" y="586"/>
                    <a:pt x="697" y="585"/>
                    <a:pt x="698" y="587"/>
                  </a:cubicBezTo>
                  <a:cubicBezTo>
                    <a:pt x="686" y="567"/>
                    <a:pt x="675" y="547"/>
                    <a:pt x="664" y="527"/>
                  </a:cubicBezTo>
                  <a:cubicBezTo>
                    <a:pt x="663" y="525"/>
                    <a:pt x="657" y="525"/>
                    <a:pt x="655" y="525"/>
                  </a:cubicBezTo>
                  <a:cubicBezTo>
                    <a:pt x="647" y="523"/>
                    <a:pt x="639" y="522"/>
                    <a:pt x="631" y="520"/>
                  </a:cubicBezTo>
                  <a:cubicBezTo>
                    <a:pt x="629" y="520"/>
                    <a:pt x="626" y="519"/>
                    <a:pt x="623" y="519"/>
                  </a:cubicBezTo>
                  <a:cubicBezTo>
                    <a:pt x="621" y="518"/>
                    <a:pt x="621" y="518"/>
                    <a:pt x="622" y="519"/>
                  </a:cubicBezTo>
                  <a:cubicBezTo>
                    <a:pt x="619" y="514"/>
                    <a:pt x="617" y="509"/>
                    <a:pt x="614" y="504"/>
                  </a:cubicBezTo>
                  <a:cubicBezTo>
                    <a:pt x="609" y="493"/>
                    <a:pt x="603" y="482"/>
                    <a:pt x="598" y="471"/>
                  </a:cubicBezTo>
                  <a:cubicBezTo>
                    <a:pt x="596" y="468"/>
                    <a:pt x="590" y="465"/>
                    <a:pt x="587" y="462"/>
                  </a:cubicBezTo>
                  <a:cubicBezTo>
                    <a:pt x="585" y="462"/>
                    <a:pt x="584" y="461"/>
                    <a:pt x="583" y="460"/>
                  </a:cubicBezTo>
                  <a:cubicBezTo>
                    <a:pt x="581" y="458"/>
                    <a:pt x="582" y="458"/>
                    <a:pt x="582" y="459"/>
                  </a:cubicBezTo>
                  <a:cubicBezTo>
                    <a:pt x="581" y="455"/>
                    <a:pt x="581" y="452"/>
                    <a:pt x="580" y="448"/>
                  </a:cubicBezTo>
                  <a:cubicBezTo>
                    <a:pt x="580" y="444"/>
                    <a:pt x="578" y="444"/>
                    <a:pt x="575" y="441"/>
                  </a:cubicBezTo>
                  <a:cubicBezTo>
                    <a:pt x="568" y="437"/>
                    <a:pt x="562" y="433"/>
                    <a:pt x="556" y="429"/>
                  </a:cubicBezTo>
                  <a:cubicBezTo>
                    <a:pt x="555" y="429"/>
                    <a:pt x="555" y="428"/>
                    <a:pt x="554" y="426"/>
                  </a:cubicBezTo>
                  <a:cubicBezTo>
                    <a:pt x="551" y="421"/>
                    <a:pt x="549" y="417"/>
                    <a:pt x="546" y="413"/>
                  </a:cubicBezTo>
                  <a:cubicBezTo>
                    <a:pt x="531" y="387"/>
                    <a:pt x="516" y="361"/>
                    <a:pt x="500" y="336"/>
                  </a:cubicBezTo>
                  <a:cubicBezTo>
                    <a:pt x="498" y="332"/>
                    <a:pt x="492" y="324"/>
                    <a:pt x="492" y="321"/>
                  </a:cubicBezTo>
                  <a:cubicBezTo>
                    <a:pt x="490" y="312"/>
                    <a:pt x="488" y="303"/>
                    <a:pt x="486" y="294"/>
                  </a:cubicBezTo>
                  <a:cubicBezTo>
                    <a:pt x="481" y="265"/>
                    <a:pt x="475" y="236"/>
                    <a:pt x="470" y="208"/>
                  </a:cubicBezTo>
                  <a:cubicBezTo>
                    <a:pt x="468" y="201"/>
                    <a:pt x="468" y="199"/>
                    <a:pt x="462" y="194"/>
                  </a:cubicBezTo>
                  <a:cubicBezTo>
                    <a:pt x="457" y="189"/>
                    <a:pt x="452" y="184"/>
                    <a:pt x="446" y="179"/>
                  </a:cubicBezTo>
                  <a:cubicBezTo>
                    <a:pt x="444" y="176"/>
                    <a:pt x="440" y="172"/>
                    <a:pt x="437" y="170"/>
                  </a:cubicBezTo>
                  <a:cubicBezTo>
                    <a:pt x="416" y="161"/>
                    <a:pt x="394" y="152"/>
                    <a:pt x="373" y="143"/>
                  </a:cubicBezTo>
                  <a:cubicBezTo>
                    <a:pt x="359" y="137"/>
                    <a:pt x="346" y="131"/>
                    <a:pt x="333" y="125"/>
                  </a:cubicBezTo>
                  <a:cubicBezTo>
                    <a:pt x="330" y="124"/>
                    <a:pt x="322" y="119"/>
                    <a:pt x="319" y="120"/>
                  </a:cubicBezTo>
                  <a:cubicBezTo>
                    <a:pt x="296" y="131"/>
                    <a:pt x="273" y="141"/>
                    <a:pt x="250" y="152"/>
                  </a:cubicBezTo>
                  <a:cubicBezTo>
                    <a:pt x="241" y="156"/>
                    <a:pt x="233" y="160"/>
                    <a:pt x="224" y="164"/>
                  </a:cubicBezTo>
                  <a:cubicBezTo>
                    <a:pt x="222" y="165"/>
                    <a:pt x="224" y="164"/>
                    <a:pt x="224" y="163"/>
                  </a:cubicBezTo>
                  <a:cubicBezTo>
                    <a:pt x="220" y="160"/>
                    <a:pt x="217" y="157"/>
                    <a:pt x="214" y="154"/>
                  </a:cubicBezTo>
                  <a:cubicBezTo>
                    <a:pt x="205" y="148"/>
                    <a:pt x="197" y="142"/>
                    <a:pt x="188" y="138"/>
                  </a:cubicBezTo>
                  <a:cubicBezTo>
                    <a:pt x="157" y="122"/>
                    <a:pt x="122" y="115"/>
                    <a:pt x="87" y="111"/>
                  </a:cubicBezTo>
                  <a:cubicBezTo>
                    <a:pt x="77" y="110"/>
                    <a:pt x="67" y="110"/>
                    <a:pt x="56" y="110"/>
                  </a:cubicBezTo>
                  <a:cubicBezTo>
                    <a:pt x="50" y="110"/>
                    <a:pt x="44" y="112"/>
                    <a:pt x="38" y="114"/>
                  </a:cubicBezTo>
                  <a:cubicBezTo>
                    <a:pt x="35" y="114"/>
                    <a:pt x="32" y="115"/>
                    <a:pt x="29" y="116"/>
                  </a:cubicBezTo>
                  <a:cubicBezTo>
                    <a:pt x="28" y="116"/>
                    <a:pt x="27" y="116"/>
                    <a:pt x="26" y="117"/>
                  </a:cubicBezTo>
                  <a:cubicBezTo>
                    <a:pt x="24" y="117"/>
                    <a:pt x="28" y="118"/>
                    <a:pt x="28" y="117"/>
                  </a:cubicBezTo>
                  <a:cubicBezTo>
                    <a:pt x="25" y="113"/>
                    <a:pt x="23" y="108"/>
                    <a:pt x="20" y="104"/>
                  </a:cubicBezTo>
                  <a:cubicBezTo>
                    <a:pt x="15" y="94"/>
                    <a:pt x="9" y="84"/>
                    <a:pt x="4" y="75"/>
                  </a:cubicBezTo>
                  <a:cubicBezTo>
                    <a:pt x="3" y="76"/>
                    <a:pt x="3" y="77"/>
                    <a:pt x="3" y="78"/>
                  </a:cubicBezTo>
                  <a:cubicBezTo>
                    <a:pt x="81" y="62"/>
                    <a:pt x="159" y="46"/>
                    <a:pt x="237" y="30"/>
                  </a:cubicBezTo>
                  <a:cubicBezTo>
                    <a:pt x="236" y="30"/>
                    <a:pt x="236" y="30"/>
                    <a:pt x="235" y="29"/>
                  </a:cubicBezTo>
                  <a:cubicBezTo>
                    <a:pt x="239" y="40"/>
                    <a:pt x="243" y="52"/>
                    <a:pt x="246" y="63"/>
                  </a:cubicBezTo>
                  <a:cubicBezTo>
                    <a:pt x="247" y="64"/>
                    <a:pt x="248" y="65"/>
                    <a:pt x="249" y="65"/>
                  </a:cubicBezTo>
                  <a:cubicBezTo>
                    <a:pt x="297" y="58"/>
                    <a:pt x="345" y="50"/>
                    <a:pt x="392" y="43"/>
                  </a:cubicBezTo>
                  <a:cubicBezTo>
                    <a:pt x="415" y="40"/>
                    <a:pt x="437" y="37"/>
                    <a:pt x="460" y="33"/>
                  </a:cubicBezTo>
                  <a:cubicBezTo>
                    <a:pt x="461" y="33"/>
                    <a:pt x="463" y="33"/>
                    <a:pt x="464" y="33"/>
                  </a:cubicBezTo>
                  <a:cubicBezTo>
                    <a:pt x="462" y="33"/>
                    <a:pt x="463" y="33"/>
                    <a:pt x="465" y="34"/>
                  </a:cubicBezTo>
                  <a:cubicBezTo>
                    <a:pt x="468" y="36"/>
                    <a:pt x="471" y="38"/>
                    <a:pt x="473" y="40"/>
                  </a:cubicBezTo>
                  <a:cubicBezTo>
                    <a:pt x="484" y="47"/>
                    <a:pt x="494" y="54"/>
                    <a:pt x="505" y="61"/>
                  </a:cubicBezTo>
                  <a:cubicBezTo>
                    <a:pt x="505" y="61"/>
                    <a:pt x="505" y="61"/>
                    <a:pt x="505" y="61"/>
                  </a:cubicBezTo>
                  <a:cubicBezTo>
                    <a:pt x="507" y="62"/>
                    <a:pt x="508" y="61"/>
                    <a:pt x="508" y="59"/>
                  </a:cubicBezTo>
                  <a:cubicBezTo>
                    <a:pt x="504" y="40"/>
                    <a:pt x="501" y="20"/>
                    <a:pt x="497" y="1"/>
                  </a:cubicBezTo>
                  <a:cubicBezTo>
                    <a:pt x="497" y="2"/>
                    <a:pt x="496" y="3"/>
                    <a:pt x="495" y="4"/>
                  </a:cubicBezTo>
                  <a:cubicBezTo>
                    <a:pt x="507" y="4"/>
                    <a:pt x="519" y="4"/>
                    <a:pt x="531" y="4"/>
                  </a:cubicBezTo>
                  <a:cubicBezTo>
                    <a:pt x="537" y="4"/>
                    <a:pt x="542" y="4"/>
                    <a:pt x="548" y="4"/>
                  </a:cubicBezTo>
                  <a:cubicBezTo>
                    <a:pt x="550" y="4"/>
                    <a:pt x="549" y="8"/>
                    <a:pt x="549" y="11"/>
                  </a:cubicBezTo>
                  <a:cubicBezTo>
                    <a:pt x="550" y="17"/>
                    <a:pt x="552" y="24"/>
                    <a:pt x="554" y="30"/>
                  </a:cubicBezTo>
                  <a:cubicBezTo>
                    <a:pt x="566" y="72"/>
                    <a:pt x="589" y="109"/>
                    <a:pt x="615" y="142"/>
                  </a:cubicBezTo>
                  <a:cubicBezTo>
                    <a:pt x="633" y="165"/>
                    <a:pt x="653" y="185"/>
                    <a:pt x="675" y="203"/>
                  </a:cubicBezTo>
                  <a:cubicBezTo>
                    <a:pt x="677" y="205"/>
                    <a:pt x="679" y="206"/>
                    <a:pt x="680" y="207"/>
                  </a:cubicBezTo>
                  <a:cubicBezTo>
                    <a:pt x="682" y="208"/>
                    <a:pt x="680" y="206"/>
                    <a:pt x="680" y="207"/>
                  </a:cubicBezTo>
                  <a:cubicBezTo>
                    <a:pt x="680" y="209"/>
                    <a:pt x="680" y="212"/>
                    <a:pt x="680" y="215"/>
                  </a:cubicBezTo>
                  <a:cubicBezTo>
                    <a:pt x="679" y="227"/>
                    <a:pt x="679" y="242"/>
                    <a:pt x="685" y="253"/>
                  </a:cubicBezTo>
                  <a:cubicBezTo>
                    <a:pt x="707" y="286"/>
                    <a:pt x="724" y="322"/>
                    <a:pt x="742" y="357"/>
                  </a:cubicBezTo>
                  <a:cubicBezTo>
                    <a:pt x="743" y="359"/>
                    <a:pt x="747" y="357"/>
                    <a:pt x="746" y="355"/>
                  </a:cubicBezTo>
                  <a:cubicBezTo>
                    <a:pt x="734" y="333"/>
                    <a:pt x="723" y="312"/>
                    <a:pt x="711" y="290"/>
                  </a:cubicBezTo>
                  <a:cubicBezTo>
                    <a:pt x="705" y="278"/>
                    <a:pt x="698" y="266"/>
                    <a:pt x="691" y="254"/>
                  </a:cubicBezTo>
                  <a:cubicBezTo>
                    <a:pt x="684" y="243"/>
                    <a:pt x="684" y="231"/>
                    <a:pt x="684" y="217"/>
                  </a:cubicBezTo>
                  <a:cubicBezTo>
                    <a:pt x="684" y="210"/>
                    <a:pt x="685" y="206"/>
                    <a:pt x="680" y="202"/>
                  </a:cubicBezTo>
                  <a:cubicBezTo>
                    <a:pt x="673" y="196"/>
                    <a:pt x="666" y="190"/>
                    <a:pt x="659" y="183"/>
                  </a:cubicBezTo>
                  <a:cubicBezTo>
                    <a:pt x="631" y="157"/>
                    <a:pt x="606" y="127"/>
                    <a:pt x="587" y="94"/>
                  </a:cubicBezTo>
                  <a:cubicBezTo>
                    <a:pt x="569" y="66"/>
                    <a:pt x="557" y="34"/>
                    <a:pt x="551" y="1"/>
                  </a:cubicBezTo>
                  <a:cubicBezTo>
                    <a:pt x="551" y="0"/>
                    <a:pt x="550" y="0"/>
                    <a:pt x="549" y="0"/>
                  </a:cubicBezTo>
                  <a:cubicBezTo>
                    <a:pt x="531" y="0"/>
                    <a:pt x="513" y="0"/>
                    <a:pt x="495" y="0"/>
                  </a:cubicBezTo>
                  <a:cubicBezTo>
                    <a:pt x="494" y="0"/>
                    <a:pt x="493" y="1"/>
                    <a:pt x="493" y="2"/>
                  </a:cubicBezTo>
                  <a:cubicBezTo>
                    <a:pt x="497" y="22"/>
                    <a:pt x="501" y="41"/>
                    <a:pt x="504" y="60"/>
                  </a:cubicBezTo>
                  <a:cubicBezTo>
                    <a:pt x="505" y="59"/>
                    <a:pt x="506" y="59"/>
                    <a:pt x="507" y="58"/>
                  </a:cubicBezTo>
                  <a:cubicBezTo>
                    <a:pt x="497" y="51"/>
                    <a:pt x="487" y="44"/>
                    <a:pt x="477" y="37"/>
                  </a:cubicBezTo>
                  <a:cubicBezTo>
                    <a:pt x="473" y="35"/>
                    <a:pt x="467" y="28"/>
                    <a:pt x="461" y="29"/>
                  </a:cubicBezTo>
                  <a:cubicBezTo>
                    <a:pt x="441" y="32"/>
                    <a:pt x="421" y="35"/>
                    <a:pt x="401" y="38"/>
                  </a:cubicBezTo>
                  <a:cubicBezTo>
                    <a:pt x="350" y="46"/>
                    <a:pt x="299" y="53"/>
                    <a:pt x="248" y="61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9" y="61"/>
                    <a:pt x="250" y="62"/>
                    <a:pt x="250" y="62"/>
                  </a:cubicBezTo>
                  <a:cubicBezTo>
                    <a:pt x="246" y="51"/>
                    <a:pt x="242" y="39"/>
                    <a:pt x="239" y="28"/>
                  </a:cubicBezTo>
                  <a:cubicBezTo>
                    <a:pt x="238" y="27"/>
                    <a:pt x="237" y="26"/>
                    <a:pt x="236" y="27"/>
                  </a:cubicBezTo>
                  <a:cubicBezTo>
                    <a:pt x="158" y="42"/>
                    <a:pt x="80" y="58"/>
                    <a:pt x="1" y="74"/>
                  </a:cubicBezTo>
                  <a:cubicBezTo>
                    <a:pt x="0" y="74"/>
                    <a:pt x="0" y="76"/>
                    <a:pt x="0" y="77"/>
                  </a:cubicBezTo>
                  <a:cubicBezTo>
                    <a:pt x="8" y="91"/>
                    <a:pt x="16" y="105"/>
                    <a:pt x="24" y="120"/>
                  </a:cubicBezTo>
                  <a:cubicBezTo>
                    <a:pt x="25" y="120"/>
                    <a:pt x="26" y="121"/>
                    <a:pt x="27" y="121"/>
                  </a:cubicBezTo>
                  <a:cubicBezTo>
                    <a:pt x="35" y="118"/>
                    <a:pt x="46" y="114"/>
                    <a:pt x="54" y="114"/>
                  </a:cubicBezTo>
                  <a:cubicBezTo>
                    <a:pt x="67" y="114"/>
                    <a:pt x="79" y="115"/>
                    <a:pt x="91" y="116"/>
                  </a:cubicBezTo>
                  <a:cubicBezTo>
                    <a:pt x="138" y="120"/>
                    <a:pt x="188" y="134"/>
                    <a:pt x="223" y="167"/>
                  </a:cubicBezTo>
                  <a:cubicBezTo>
                    <a:pt x="223" y="168"/>
                    <a:pt x="224" y="168"/>
                    <a:pt x="225" y="168"/>
                  </a:cubicBezTo>
                  <a:cubicBezTo>
                    <a:pt x="247" y="158"/>
                    <a:pt x="269" y="148"/>
                    <a:pt x="291" y="138"/>
                  </a:cubicBezTo>
                  <a:cubicBezTo>
                    <a:pt x="300" y="133"/>
                    <a:pt x="310" y="129"/>
                    <a:pt x="320" y="124"/>
                  </a:cubicBezTo>
                  <a:cubicBezTo>
                    <a:pt x="322" y="123"/>
                    <a:pt x="318" y="123"/>
                    <a:pt x="321" y="125"/>
                  </a:cubicBezTo>
                  <a:cubicBezTo>
                    <a:pt x="325" y="126"/>
                    <a:pt x="329" y="128"/>
                    <a:pt x="333" y="130"/>
                  </a:cubicBezTo>
                  <a:cubicBezTo>
                    <a:pt x="361" y="142"/>
                    <a:pt x="389" y="154"/>
                    <a:pt x="417" y="166"/>
                  </a:cubicBezTo>
                  <a:cubicBezTo>
                    <a:pt x="421" y="168"/>
                    <a:pt x="432" y="171"/>
                    <a:pt x="435" y="174"/>
                  </a:cubicBezTo>
                  <a:cubicBezTo>
                    <a:pt x="444" y="183"/>
                    <a:pt x="454" y="191"/>
                    <a:pt x="463" y="200"/>
                  </a:cubicBezTo>
                  <a:cubicBezTo>
                    <a:pt x="465" y="202"/>
                    <a:pt x="464" y="200"/>
                    <a:pt x="465" y="204"/>
                  </a:cubicBezTo>
                  <a:cubicBezTo>
                    <a:pt x="466" y="208"/>
                    <a:pt x="466" y="213"/>
                    <a:pt x="467" y="217"/>
                  </a:cubicBezTo>
                  <a:cubicBezTo>
                    <a:pt x="470" y="232"/>
                    <a:pt x="473" y="247"/>
                    <a:pt x="476" y="262"/>
                  </a:cubicBezTo>
                  <a:cubicBezTo>
                    <a:pt x="479" y="276"/>
                    <a:pt x="482" y="291"/>
                    <a:pt x="485" y="306"/>
                  </a:cubicBezTo>
                  <a:cubicBezTo>
                    <a:pt x="486" y="311"/>
                    <a:pt x="486" y="319"/>
                    <a:pt x="488" y="323"/>
                  </a:cubicBezTo>
                  <a:cubicBezTo>
                    <a:pt x="501" y="344"/>
                    <a:pt x="513" y="364"/>
                    <a:pt x="525" y="385"/>
                  </a:cubicBezTo>
                  <a:cubicBezTo>
                    <a:pt x="532" y="397"/>
                    <a:pt x="539" y="409"/>
                    <a:pt x="546" y="421"/>
                  </a:cubicBezTo>
                  <a:cubicBezTo>
                    <a:pt x="549" y="426"/>
                    <a:pt x="551" y="431"/>
                    <a:pt x="556" y="434"/>
                  </a:cubicBezTo>
                  <a:cubicBezTo>
                    <a:pt x="561" y="437"/>
                    <a:pt x="566" y="441"/>
                    <a:pt x="571" y="444"/>
                  </a:cubicBezTo>
                  <a:cubicBezTo>
                    <a:pt x="577" y="448"/>
                    <a:pt x="576" y="446"/>
                    <a:pt x="577" y="453"/>
                  </a:cubicBezTo>
                  <a:cubicBezTo>
                    <a:pt x="577" y="456"/>
                    <a:pt x="577" y="460"/>
                    <a:pt x="580" y="462"/>
                  </a:cubicBezTo>
                  <a:cubicBezTo>
                    <a:pt x="585" y="466"/>
                    <a:pt x="589" y="470"/>
                    <a:pt x="594" y="473"/>
                  </a:cubicBezTo>
                  <a:cubicBezTo>
                    <a:pt x="594" y="473"/>
                    <a:pt x="596" y="477"/>
                    <a:pt x="597" y="479"/>
                  </a:cubicBezTo>
                  <a:cubicBezTo>
                    <a:pt x="600" y="485"/>
                    <a:pt x="603" y="490"/>
                    <a:pt x="606" y="496"/>
                  </a:cubicBezTo>
                  <a:cubicBezTo>
                    <a:pt x="609" y="502"/>
                    <a:pt x="612" y="508"/>
                    <a:pt x="615" y="514"/>
                  </a:cubicBezTo>
                  <a:cubicBezTo>
                    <a:pt x="616" y="516"/>
                    <a:pt x="617" y="520"/>
                    <a:pt x="619" y="521"/>
                  </a:cubicBezTo>
                  <a:cubicBezTo>
                    <a:pt x="620" y="523"/>
                    <a:pt x="624" y="523"/>
                    <a:pt x="626" y="523"/>
                  </a:cubicBezTo>
                  <a:cubicBezTo>
                    <a:pt x="632" y="524"/>
                    <a:pt x="639" y="526"/>
                    <a:pt x="645" y="527"/>
                  </a:cubicBezTo>
                  <a:cubicBezTo>
                    <a:pt x="650" y="528"/>
                    <a:pt x="655" y="529"/>
                    <a:pt x="660" y="530"/>
                  </a:cubicBezTo>
                  <a:cubicBezTo>
                    <a:pt x="662" y="530"/>
                    <a:pt x="660" y="528"/>
                    <a:pt x="661" y="530"/>
                  </a:cubicBezTo>
                  <a:cubicBezTo>
                    <a:pt x="661" y="531"/>
                    <a:pt x="662" y="532"/>
                    <a:pt x="663" y="534"/>
                  </a:cubicBezTo>
                  <a:cubicBezTo>
                    <a:pt x="673" y="552"/>
                    <a:pt x="684" y="571"/>
                    <a:pt x="694" y="589"/>
                  </a:cubicBezTo>
                  <a:cubicBezTo>
                    <a:pt x="695" y="590"/>
                    <a:pt x="696" y="590"/>
                    <a:pt x="697" y="590"/>
                  </a:cubicBezTo>
                  <a:cubicBezTo>
                    <a:pt x="718" y="586"/>
                    <a:pt x="739" y="582"/>
                    <a:pt x="761" y="578"/>
                  </a:cubicBezTo>
                  <a:cubicBezTo>
                    <a:pt x="760" y="577"/>
                    <a:pt x="759" y="576"/>
                    <a:pt x="759" y="575"/>
                  </a:cubicBezTo>
                  <a:cubicBezTo>
                    <a:pt x="739" y="593"/>
                    <a:pt x="720" y="612"/>
                    <a:pt x="701" y="631"/>
                  </a:cubicBezTo>
                  <a:cubicBezTo>
                    <a:pt x="699" y="632"/>
                    <a:pt x="700" y="633"/>
                    <a:pt x="701" y="634"/>
                  </a:cubicBezTo>
                  <a:cubicBezTo>
                    <a:pt x="707" y="636"/>
                    <a:pt x="712" y="638"/>
                    <a:pt x="717" y="640"/>
                  </a:cubicBezTo>
                  <a:cubicBezTo>
                    <a:pt x="718" y="640"/>
                    <a:pt x="719" y="640"/>
                    <a:pt x="719" y="639"/>
                  </a:cubicBezTo>
                  <a:cubicBezTo>
                    <a:pt x="736" y="622"/>
                    <a:pt x="754" y="604"/>
                    <a:pt x="771" y="586"/>
                  </a:cubicBezTo>
                  <a:cubicBezTo>
                    <a:pt x="775" y="582"/>
                    <a:pt x="776" y="581"/>
                    <a:pt x="776" y="574"/>
                  </a:cubicBezTo>
                  <a:cubicBezTo>
                    <a:pt x="778" y="560"/>
                    <a:pt x="779" y="547"/>
                    <a:pt x="780" y="533"/>
                  </a:cubicBezTo>
                  <a:cubicBezTo>
                    <a:pt x="781" y="519"/>
                    <a:pt x="782" y="504"/>
                    <a:pt x="783" y="490"/>
                  </a:cubicBezTo>
                  <a:cubicBezTo>
                    <a:pt x="784" y="485"/>
                    <a:pt x="784" y="482"/>
                    <a:pt x="783" y="477"/>
                  </a:cubicBezTo>
                  <a:cubicBezTo>
                    <a:pt x="775" y="450"/>
                    <a:pt x="766" y="424"/>
                    <a:pt x="758" y="397"/>
                  </a:cubicBezTo>
                  <a:cubicBezTo>
                    <a:pt x="754" y="383"/>
                    <a:pt x="750" y="369"/>
                    <a:pt x="746" y="355"/>
                  </a:cubicBezTo>
                  <a:cubicBezTo>
                    <a:pt x="745" y="353"/>
                    <a:pt x="741" y="354"/>
                    <a:pt x="742" y="35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7" name="Freeform 258">
              <a:extLst>
                <a:ext uri="{FF2B5EF4-FFF2-40B4-BE49-F238E27FC236}">
                  <a16:creationId xmlns:a16="http://schemas.microsoft.com/office/drawing/2014/main" id="{A661DF9C-2A36-4DEC-8707-9DDB0C19E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0" y="4152900"/>
              <a:ext cx="657225" cy="530225"/>
            </a:xfrm>
            <a:custGeom>
              <a:avLst/>
              <a:gdLst>
                <a:gd name="T0" fmla="*/ 430 w 430"/>
                <a:gd name="T1" fmla="*/ 87 h 347"/>
                <a:gd name="T2" fmla="*/ 400 w 430"/>
                <a:gd name="T3" fmla="*/ 140 h 347"/>
                <a:gd name="T4" fmla="*/ 396 w 430"/>
                <a:gd name="T5" fmla="*/ 186 h 347"/>
                <a:gd name="T6" fmla="*/ 348 w 430"/>
                <a:gd name="T7" fmla="*/ 232 h 347"/>
                <a:gd name="T8" fmla="*/ 286 w 430"/>
                <a:gd name="T9" fmla="*/ 310 h 347"/>
                <a:gd name="T10" fmla="*/ 264 w 430"/>
                <a:gd name="T11" fmla="*/ 347 h 347"/>
                <a:gd name="T12" fmla="*/ 237 w 430"/>
                <a:gd name="T13" fmla="*/ 319 h 347"/>
                <a:gd name="T14" fmla="*/ 219 w 430"/>
                <a:gd name="T15" fmla="*/ 265 h 347"/>
                <a:gd name="T16" fmla="*/ 203 w 430"/>
                <a:gd name="T17" fmla="*/ 228 h 347"/>
                <a:gd name="T18" fmla="*/ 168 w 430"/>
                <a:gd name="T19" fmla="*/ 204 h 347"/>
                <a:gd name="T20" fmla="*/ 96 w 430"/>
                <a:gd name="T21" fmla="*/ 154 h 347"/>
                <a:gd name="T22" fmla="*/ 45 w 430"/>
                <a:gd name="T23" fmla="*/ 111 h 347"/>
                <a:gd name="T24" fmla="*/ 0 w 430"/>
                <a:gd name="T25" fmla="*/ 87 h 347"/>
                <a:gd name="T26" fmla="*/ 25 w 430"/>
                <a:gd name="T27" fmla="*/ 41 h 347"/>
                <a:gd name="T28" fmla="*/ 111 w 430"/>
                <a:gd name="T29" fmla="*/ 0 h 347"/>
                <a:gd name="T30" fmla="*/ 203 w 430"/>
                <a:gd name="T31" fmla="*/ 0 h 347"/>
                <a:gd name="T32" fmla="*/ 237 w 430"/>
                <a:gd name="T33" fmla="*/ 17 h 347"/>
                <a:gd name="T34" fmla="*/ 328 w 430"/>
                <a:gd name="T35" fmla="*/ 0 h 347"/>
                <a:gd name="T36" fmla="*/ 430 w 430"/>
                <a:gd name="T37" fmla="*/ 8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0" h="347">
                  <a:moveTo>
                    <a:pt x="430" y="87"/>
                  </a:moveTo>
                  <a:cubicBezTo>
                    <a:pt x="400" y="140"/>
                    <a:pt x="400" y="140"/>
                    <a:pt x="400" y="140"/>
                  </a:cubicBezTo>
                  <a:cubicBezTo>
                    <a:pt x="400" y="140"/>
                    <a:pt x="398" y="180"/>
                    <a:pt x="396" y="186"/>
                  </a:cubicBezTo>
                  <a:cubicBezTo>
                    <a:pt x="394" y="192"/>
                    <a:pt x="348" y="232"/>
                    <a:pt x="348" y="232"/>
                  </a:cubicBezTo>
                  <a:cubicBezTo>
                    <a:pt x="286" y="310"/>
                    <a:pt x="286" y="310"/>
                    <a:pt x="286" y="310"/>
                  </a:cubicBezTo>
                  <a:cubicBezTo>
                    <a:pt x="277" y="322"/>
                    <a:pt x="270" y="335"/>
                    <a:pt x="264" y="347"/>
                  </a:cubicBezTo>
                  <a:cubicBezTo>
                    <a:pt x="237" y="319"/>
                    <a:pt x="237" y="319"/>
                    <a:pt x="237" y="319"/>
                  </a:cubicBezTo>
                  <a:cubicBezTo>
                    <a:pt x="219" y="265"/>
                    <a:pt x="219" y="265"/>
                    <a:pt x="219" y="265"/>
                  </a:cubicBezTo>
                  <a:cubicBezTo>
                    <a:pt x="203" y="228"/>
                    <a:pt x="203" y="228"/>
                    <a:pt x="203" y="228"/>
                  </a:cubicBezTo>
                  <a:cubicBezTo>
                    <a:pt x="168" y="204"/>
                    <a:pt x="168" y="204"/>
                    <a:pt x="168" y="20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328" y="0"/>
                    <a:pt x="328" y="0"/>
                    <a:pt x="328" y="0"/>
                  </a:cubicBezTo>
                  <a:lnTo>
                    <a:pt x="430" y="87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8" name="Freeform 259">
              <a:extLst>
                <a:ext uri="{FF2B5EF4-FFF2-40B4-BE49-F238E27FC236}">
                  <a16:creationId xmlns:a16="http://schemas.microsoft.com/office/drawing/2014/main" id="{FE72EC9B-653D-4411-8FC5-0F01038B3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0" y="4152900"/>
              <a:ext cx="657225" cy="530225"/>
            </a:xfrm>
            <a:custGeom>
              <a:avLst/>
              <a:gdLst>
                <a:gd name="T0" fmla="*/ 430 w 430"/>
                <a:gd name="T1" fmla="*/ 87 h 347"/>
                <a:gd name="T2" fmla="*/ 400 w 430"/>
                <a:gd name="T3" fmla="*/ 140 h 347"/>
                <a:gd name="T4" fmla="*/ 396 w 430"/>
                <a:gd name="T5" fmla="*/ 186 h 347"/>
                <a:gd name="T6" fmla="*/ 348 w 430"/>
                <a:gd name="T7" fmla="*/ 232 h 347"/>
                <a:gd name="T8" fmla="*/ 286 w 430"/>
                <a:gd name="T9" fmla="*/ 310 h 347"/>
                <a:gd name="T10" fmla="*/ 264 w 430"/>
                <a:gd name="T11" fmla="*/ 347 h 347"/>
                <a:gd name="T12" fmla="*/ 237 w 430"/>
                <a:gd name="T13" fmla="*/ 319 h 347"/>
                <a:gd name="T14" fmla="*/ 219 w 430"/>
                <a:gd name="T15" fmla="*/ 265 h 347"/>
                <a:gd name="T16" fmla="*/ 203 w 430"/>
                <a:gd name="T17" fmla="*/ 228 h 347"/>
                <a:gd name="T18" fmla="*/ 168 w 430"/>
                <a:gd name="T19" fmla="*/ 204 h 347"/>
                <a:gd name="T20" fmla="*/ 96 w 430"/>
                <a:gd name="T21" fmla="*/ 154 h 347"/>
                <a:gd name="T22" fmla="*/ 45 w 430"/>
                <a:gd name="T23" fmla="*/ 111 h 347"/>
                <a:gd name="T24" fmla="*/ 0 w 430"/>
                <a:gd name="T25" fmla="*/ 87 h 347"/>
                <a:gd name="T26" fmla="*/ 25 w 430"/>
                <a:gd name="T27" fmla="*/ 41 h 347"/>
                <a:gd name="T28" fmla="*/ 111 w 430"/>
                <a:gd name="T29" fmla="*/ 0 h 347"/>
                <a:gd name="T30" fmla="*/ 203 w 430"/>
                <a:gd name="T31" fmla="*/ 0 h 347"/>
                <a:gd name="T32" fmla="*/ 237 w 430"/>
                <a:gd name="T33" fmla="*/ 17 h 347"/>
                <a:gd name="T34" fmla="*/ 328 w 430"/>
                <a:gd name="T35" fmla="*/ 0 h 347"/>
                <a:gd name="T36" fmla="*/ 430 w 430"/>
                <a:gd name="T37" fmla="*/ 8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0" h="347">
                  <a:moveTo>
                    <a:pt x="430" y="87"/>
                  </a:moveTo>
                  <a:cubicBezTo>
                    <a:pt x="400" y="140"/>
                    <a:pt x="400" y="140"/>
                    <a:pt x="400" y="140"/>
                  </a:cubicBezTo>
                  <a:cubicBezTo>
                    <a:pt x="400" y="140"/>
                    <a:pt x="398" y="180"/>
                    <a:pt x="396" y="186"/>
                  </a:cubicBezTo>
                  <a:cubicBezTo>
                    <a:pt x="394" y="192"/>
                    <a:pt x="348" y="232"/>
                    <a:pt x="348" y="232"/>
                  </a:cubicBezTo>
                  <a:cubicBezTo>
                    <a:pt x="286" y="310"/>
                    <a:pt x="286" y="310"/>
                    <a:pt x="286" y="310"/>
                  </a:cubicBezTo>
                  <a:cubicBezTo>
                    <a:pt x="277" y="322"/>
                    <a:pt x="270" y="335"/>
                    <a:pt x="264" y="347"/>
                  </a:cubicBezTo>
                  <a:cubicBezTo>
                    <a:pt x="237" y="319"/>
                    <a:pt x="237" y="319"/>
                    <a:pt x="237" y="319"/>
                  </a:cubicBezTo>
                  <a:cubicBezTo>
                    <a:pt x="219" y="265"/>
                    <a:pt x="219" y="265"/>
                    <a:pt x="219" y="265"/>
                  </a:cubicBezTo>
                  <a:cubicBezTo>
                    <a:pt x="203" y="228"/>
                    <a:pt x="203" y="228"/>
                    <a:pt x="203" y="228"/>
                  </a:cubicBezTo>
                  <a:cubicBezTo>
                    <a:pt x="168" y="204"/>
                    <a:pt x="168" y="204"/>
                    <a:pt x="168" y="20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328" y="0"/>
                    <a:pt x="328" y="0"/>
                    <a:pt x="328" y="0"/>
                  </a:cubicBezTo>
                  <a:lnTo>
                    <a:pt x="430" y="87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39" name="Freeform 260">
              <a:extLst>
                <a:ext uri="{FF2B5EF4-FFF2-40B4-BE49-F238E27FC236}">
                  <a16:creationId xmlns:a16="http://schemas.microsoft.com/office/drawing/2014/main" id="{567A06B0-83F8-4E40-B687-243413218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25" y="4148138"/>
              <a:ext cx="665163" cy="538163"/>
            </a:xfrm>
            <a:custGeom>
              <a:avLst/>
              <a:gdLst>
                <a:gd name="T0" fmla="*/ 413 w 435"/>
                <a:gd name="T1" fmla="*/ 120 h 353"/>
                <a:gd name="T2" fmla="*/ 400 w 435"/>
                <a:gd name="T3" fmla="*/ 144 h 353"/>
                <a:gd name="T4" fmla="*/ 389 w 435"/>
                <a:gd name="T5" fmla="*/ 198 h 353"/>
                <a:gd name="T6" fmla="*/ 348 w 435"/>
                <a:gd name="T7" fmla="*/ 235 h 353"/>
                <a:gd name="T8" fmla="*/ 282 w 435"/>
                <a:gd name="T9" fmla="*/ 319 h 353"/>
                <a:gd name="T10" fmla="*/ 267 w 435"/>
                <a:gd name="T11" fmla="*/ 349 h 353"/>
                <a:gd name="T12" fmla="*/ 239 w 435"/>
                <a:gd name="T13" fmla="*/ 316 h 353"/>
                <a:gd name="T14" fmla="*/ 207 w 435"/>
                <a:gd name="T15" fmla="*/ 232 h 353"/>
                <a:gd name="T16" fmla="*/ 182 w 435"/>
                <a:gd name="T17" fmla="*/ 214 h 353"/>
                <a:gd name="T18" fmla="*/ 99 w 435"/>
                <a:gd name="T19" fmla="*/ 157 h 353"/>
                <a:gd name="T20" fmla="*/ 32 w 435"/>
                <a:gd name="T21" fmla="*/ 105 h 353"/>
                <a:gd name="T22" fmla="*/ 4 w 435"/>
                <a:gd name="T23" fmla="*/ 92 h 353"/>
                <a:gd name="T24" fmla="*/ 28 w 435"/>
                <a:gd name="T25" fmla="*/ 47 h 353"/>
                <a:gd name="T26" fmla="*/ 34 w 435"/>
                <a:gd name="T27" fmla="*/ 44 h 353"/>
                <a:gd name="T28" fmla="*/ 113 w 435"/>
                <a:gd name="T29" fmla="*/ 6 h 353"/>
                <a:gd name="T30" fmla="*/ 125 w 435"/>
                <a:gd name="T31" fmla="*/ 6 h 353"/>
                <a:gd name="T32" fmla="*/ 204 w 435"/>
                <a:gd name="T33" fmla="*/ 6 h 353"/>
                <a:gd name="T34" fmla="*/ 213 w 435"/>
                <a:gd name="T35" fmla="*/ 10 h 353"/>
                <a:gd name="T36" fmla="*/ 247 w 435"/>
                <a:gd name="T37" fmla="*/ 22 h 353"/>
                <a:gd name="T38" fmla="*/ 322 w 435"/>
                <a:gd name="T39" fmla="*/ 8 h 353"/>
                <a:gd name="T40" fmla="*/ 329 w 435"/>
                <a:gd name="T41" fmla="*/ 6 h 353"/>
                <a:gd name="T42" fmla="*/ 430 w 435"/>
                <a:gd name="T43" fmla="*/ 92 h 353"/>
                <a:gd name="T44" fmla="*/ 331 w 435"/>
                <a:gd name="T45" fmla="*/ 3 h 353"/>
                <a:gd name="T46" fmla="*/ 265 w 435"/>
                <a:gd name="T47" fmla="*/ 14 h 353"/>
                <a:gd name="T48" fmla="*/ 241 w 435"/>
                <a:gd name="T49" fmla="*/ 19 h 353"/>
                <a:gd name="T50" fmla="*/ 207 w 435"/>
                <a:gd name="T51" fmla="*/ 3 h 353"/>
                <a:gd name="T52" fmla="*/ 146 w 435"/>
                <a:gd name="T53" fmla="*/ 2 h 353"/>
                <a:gd name="T54" fmla="*/ 98 w 435"/>
                <a:gd name="T55" fmla="*/ 9 h 353"/>
                <a:gd name="T56" fmla="*/ 17 w 435"/>
                <a:gd name="T57" fmla="*/ 59 h 353"/>
                <a:gd name="T58" fmla="*/ 1 w 435"/>
                <a:gd name="T59" fmla="*/ 93 h 353"/>
                <a:gd name="T60" fmla="*/ 102 w 435"/>
                <a:gd name="T61" fmla="*/ 164 h 353"/>
                <a:gd name="T62" fmla="*/ 193 w 435"/>
                <a:gd name="T63" fmla="*/ 226 h 353"/>
                <a:gd name="T64" fmla="*/ 203 w 435"/>
                <a:gd name="T65" fmla="*/ 233 h 353"/>
                <a:gd name="T66" fmla="*/ 233 w 435"/>
                <a:gd name="T67" fmla="*/ 310 h 353"/>
                <a:gd name="T68" fmla="*/ 264 w 435"/>
                <a:gd name="T69" fmla="*/ 352 h 353"/>
                <a:gd name="T70" fmla="*/ 322 w 435"/>
                <a:gd name="T71" fmla="*/ 274 h 353"/>
                <a:gd name="T72" fmla="*/ 396 w 435"/>
                <a:gd name="T73" fmla="*/ 196 h 353"/>
                <a:gd name="T74" fmla="*/ 404 w 435"/>
                <a:gd name="T75" fmla="*/ 146 h 353"/>
                <a:gd name="T76" fmla="*/ 429 w 435"/>
                <a:gd name="T77" fmla="*/ 100 h 353"/>
                <a:gd name="T78" fmla="*/ 430 w 435"/>
                <a:gd name="T79" fmla="*/ 9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5" h="353">
                  <a:moveTo>
                    <a:pt x="430" y="90"/>
                  </a:moveTo>
                  <a:cubicBezTo>
                    <a:pt x="424" y="100"/>
                    <a:pt x="419" y="110"/>
                    <a:pt x="413" y="120"/>
                  </a:cubicBezTo>
                  <a:cubicBezTo>
                    <a:pt x="410" y="126"/>
                    <a:pt x="407" y="132"/>
                    <a:pt x="403" y="138"/>
                  </a:cubicBezTo>
                  <a:cubicBezTo>
                    <a:pt x="402" y="140"/>
                    <a:pt x="400" y="142"/>
                    <a:pt x="400" y="144"/>
                  </a:cubicBezTo>
                  <a:cubicBezTo>
                    <a:pt x="399" y="159"/>
                    <a:pt x="399" y="173"/>
                    <a:pt x="397" y="187"/>
                  </a:cubicBezTo>
                  <a:cubicBezTo>
                    <a:pt x="396" y="191"/>
                    <a:pt x="392" y="195"/>
                    <a:pt x="389" y="198"/>
                  </a:cubicBezTo>
                  <a:cubicBezTo>
                    <a:pt x="383" y="204"/>
                    <a:pt x="377" y="210"/>
                    <a:pt x="370" y="215"/>
                  </a:cubicBezTo>
                  <a:cubicBezTo>
                    <a:pt x="363" y="222"/>
                    <a:pt x="354" y="228"/>
                    <a:pt x="348" y="235"/>
                  </a:cubicBezTo>
                  <a:cubicBezTo>
                    <a:pt x="342" y="243"/>
                    <a:pt x="336" y="251"/>
                    <a:pt x="329" y="259"/>
                  </a:cubicBezTo>
                  <a:cubicBezTo>
                    <a:pt x="313" y="279"/>
                    <a:pt x="296" y="298"/>
                    <a:pt x="282" y="319"/>
                  </a:cubicBezTo>
                  <a:cubicBezTo>
                    <a:pt x="275" y="329"/>
                    <a:pt x="269" y="339"/>
                    <a:pt x="264" y="350"/>
                  </a:cubicBezTo>
                  <a:cubicBezTo>
                    <a:pt x="265" y="349"/>
                    <a:pt x="266" y="349"/>
                    <a:pt x="267" y="349"/>
                  </a:cubicBezTo>
                  <a:cubicBezTo>
                    <a:pt x="259" y="340"/>
                    <a:pt x="250" y="332"/>
                    <a:pt x="242" y="323"/>
                  </a:cubicBezTo>
                  <a:cubicBezTo>
                    <a:pt x="241" y="321"/>
                    <a:pt x="240" y="320"/>
                    <a:pt x="239" y="316"/>
                  </a:cubicBezTo>
                  <a:cubicBezTo>
                    <a:pt x="237" y="309"/>
                    <a:pt x="234" y="302"/>
                    <a:pt x="232" y="295"/>
                  </a:cubicBezTo>
                  <a:cubicBezTo>
                    <a:pt x="224" y="273"/>
                    <a:pt x="216" y="253"/>
                    <a:pt x="207" y="232"/>
                  </a:cubicBezTo>
                  <a:cubicBezTo>
                    <a:pt x="206" y="230"/>
                    <a:pt x="203" y="229"/>
                    <a:pt x="201" y="227"/>
                  </a:cubicBezTo>
                  <a:cubicBezTo>
                    <a:pt x="195" y="223"/>
                    <a:pt x="189" y="218"/>
                    <a:pt x="182" y="214"/>
                  </a:cubicBezTo>
                  <a:cubicBezTo>
                    <a:pt x="176" y="210"/>
                    <a:pt x="170" y="205"/>
                    <a:pt x="164" y="201"/>
                  </a:cubicBezTo>
                  <a:cubicBezTo>
                    <a:pt x="142" y="186"/>
                    <a:pt x="121" y="172"/>
                    <a:pt x="99" y="157"/>
                  </a:cubicBezTo>
                  <a:cubicBezTo>
                    <a:pt x="84" y="146"/>
                    <a:pt x="66" y="129"/>
                    <a:pt x="51" y="116"/>
                  </a:cubicBezTo>
                  <a:cubicBezTo>
                    <a:pt x="45" y="111"/>
                    <a:pt x="38" y="108"/>
                    <a:pt x="32" y="105"/>
                  </a:cubicBezTo>
                  <a:cubicBezTo>
                    <a:pt x="22" y="99"/>
                    <a:pt x="13" y="94"/>
                    <a:pt x="3" y="89"/>
                  </a:cubicBezTo>
                  <a:cubicBezTo>
                    <a:pt x="3" y="90"/>
                    <a:pt x="3" y="91"/>
                    <a:pt x="4" y="92"/>
                  </a:cubicBezTo>
                  <a:cubicBezTo>
                    <a:pt x="10" y="81"/>
                    <a:pt x="15" y="70"/>
                    <a:pt x="21" y="60"/>
                  </a:cubicBezTo>
                  <a:cubicBezTo>
                    <a:pt x="24" y="55"/>
                    <a:pt x="26" y="51"/>
                    <a:pt x="28" y="47"/>
                  </a:cubicBezTo>
                  <a:cubicBezTo>
                    <a:pt x="28" y="47"/>
                    <a:pt x="28" y="47"/>
                    <a:pt x="29" y="46"/>
                  </a:cubicBezTo>
                  <a:cubicBezTo>
                    <a:pt x="31" y="46"/>
                    <a:pt x="33" y="45"/>
                    <a:pt x="34" y="44"/>
                  </a:cubicBezTo>
                  <a:cubicBezTo>
                    <a:pt x="59" y="32"/>
                    <a:pt x="84" y="20"/>
                    <a:pt x="109" y="8"/>
                  </a:cubicBezTo>
                  <a:cubicBezTo>
                    <a:pt x="110" y="7"/>
                    <a:pt x="112" y="7"/>
                    <a:pt x="113" y="6"/>
                  </a:cubicBezTo>
                  <a:cubicBezTo>
                    <a:pt x="114" y="5"/>
                    <a:pt x="112" y="6"/>
                    <a:pt x="113" y="6"/>
                  </a:cubicBezTo>
                  <a:cubicBezTo>
                    <a:pt x="117" y="6"/>
                    <a:pt x="121" y="6"/>
                    <a:pt x="125" y="6"/>
                  </a:cubicBezTo>
                  <a:cubicBezTo>
                    <a:pt x="141" y="6"/>
                    <a:pt x="156" y="6"/>
                    <a:pt x="171" y="6"/>
                  </a:cubicBezTo>
                  <a:cubicBezTo>
                    <a:pt x="182" y="6"/>
                    <a:pt x="193" y="6"/>
                    <a:pt x="204" y="6"/>
                  </a:cubicBezTo>
                  <a:cubicBezTo>
                    <a:pt x="205" y="6"/>
                    <a:pt x="203" y="6"/>
                    <a:pt x="205" y="7"/>
                  </a:cubicBezTo>
                  <a:cubicBezTo>
                    <a:pt x="208" y="8"/>
                    <a:pt x="210" y="9"/>
                    <a:pt x="213" y="10"/>
                  </a:cubicBezTo>
                  <a:cubicBezTo>
                    <a:pt x="220" y="14"/>
                    <a:pt x="227" y="17"/>
                    <a:pt x="234" y="21"/>
                  </a:cubicBezTo>
                  <a:cubicBezTo>
                    <a:pt x="239" y="23"/>
                    <a:pt x="241" y="23"/>
                    <a:pt x="247" y="22"/>
                  </a:cubicBezTo>
                  <a:cubicBezTo>
                    <a:pt x="260" y="19"/>
                    <a:pt x="272" y="17"/>
                    <a:pt x="285" y="15"/>
                  </a:cubicBezTo>
                  <a:cubicBezTo>
                    <a:pt x="298" y="12"/>
                    <a:pt x="310" y="10"/>
                    <a:pt x="322" y="8"/>
                  </a:cubicBezTo>
                  <a:cubicBezTo>
                    <a:pt x="325" y="7"/>
                    <a:pt x="328" y="7"/>
                    <a:pt x="330" y="6"/>
                  </a:cubicBezTo>
                  <a:cubicBezTo>
                    <a:pt x="330" y="6"/>
                    <a:pt x="328" y="5"/>
                    <a:pt x="329" y="6"/>
                  </a:cubicBezTo>
                  <a:cubicBezTo>
                    <a:pt x="330" y="7"/>
                    <a:pt x="331" y="8"/>
                    <a:pt x="332" y="8"/>
                  </a:cubicBezTo>
                  <a:cubicBezTo>
                    <a:pt x="365" y="36"/>
                    <a:pt x="397" y="64"/>
                    <a:pt x="430" y="92"/>
                  </a:cubicBezTo>
                  <a:cubicBezTo>
                    <a:pt x="432" y="94"/>
                    <a:pt x="435" y="91"/>
                    <a:pt x="433" y="89"/>
                  </a:cubicBezTo>
                  <a:cubicBezTo>
                    <a:pt x="399" y="61"/>
                    <a:pt x="365" y="32"/>
                    <a:pt x="331" y="3"/>
                  </a:cubicBezTo>
                  <a:cubicBezTo>
                    <a:pt x="328" y="0"/>
                    <a:pt x="315" y="5"/>
                    <a:pt x="311" y="6"/>
                  </a:cubicBezTo>
                  <a:cubicBezTo>
                    <a:pt x="296" y="8"/>
                    <a:pt x="281" y="11"/>
                    <a:pt x="265" y="14"/>
                  </a:cubicBezTo>
                  <a:cubicBezTo>
                    <a:pt x="259" y="16"/>
                    <a:pt x="253" y="17"/>
                    <a:pt x="247" y="18"/>
                  </a:cubicBezTo>
                  <a:cubicBezTo>
                    <a:pt x="245" y="18"/>
                    <a:pt x="243" y="19"/>
                    <a:pt x="241" y="19"/>
                  </a:cubicBezTo>
                  <a:cubicBezTo>
                    <a:pt x="239" y="19"/>
                    <a:pt x="239" y="19"/>
                    <a:pt x="240" y="20"/>
                  </a:cubicBezTo>
                  <a:cubicBezTo>
                    <a:pt x="229" y="14"/>
                    <a:pt x="218" y="9"/>
                    <a:pt x="207" y="3"/>
                  </a:cubicBezTo>
                  <a:cubicBezTo>
                    <a:pt x="203" y="1"/>
                    <a:pt x="196" y="2"/>
                    <a:pt x="191" y="2"/>
                  </a:cubicBezTo>
                  <a:cubicBezTo>
                    <a:pt x="176" y="2"/>
                    <a:pt x="161" y="2"/>
                    <a:pt x="146" y="2"/>
                  </a:cubicBezTo>
                  <a:cubicBezTo>
                    <a:pt x="135" y="2"/>
                    <a:pt x="124" y="2"/>
                    <a:pt x="114" y="2"/>
                  </a:cubicBezTo>
                  <a:cubicBezTo>
                    <a:pt x="109" y="2"/>
                    <a:pt x="102" y="7"/>
                    <a:pt x="98" y="9"/>
                  </a:cubicBezTo>
                  <a:cubicBezTo>
                    <a:pt x="75" y="20"/>
                    <a:pt x="52" y="31"/>
                    <a:pt x="28" y="42"/>
                  </a:cubicBezTo>
                  <a:cubicBezTo>
                    <a:pt x="22" y="45"/>
                    <a:pt x="20" y="54"/>
                    <a:pt x="17" y="59"/>
                  </a:cubicBezTo>
                  <a:cubicBezTo>
                    <a:pt x="11" y="70"/>
                    <a:pt x="6" y="80"/>
                    <a:pt x="0" y="90"/>
                  </a:cubicBezTo>
                  <a:cubicBezTo>
                    <a:pt x="0" y="91"/>
                    <a:pt x="0" y="92"/>
                    <a:pt x="1" y="93"/>
                  </a:cubicBezTo>
                  <a:cubicBezTo>
                    <a:pt x="19" y="102"/>
                    <a:pt x="39" y="110"/>
                    <a:pt x="53" y="123"/>
                  </a:cubicBezTo>
                  <a:cubicBezTo>
                    <a:pt x="69" y="137"/>
                    <a:pt x="85" y="152"/>
                    <a:pt x="102" y="164"/>
                  </a:cubicBezTo>
                  <a:cubicBezTo>
                    <a:pt x="124" y="179"/>
                    <a:pt x="146" y="194"/>
                    <a:pt x="168" y="209"/>
                  </a:cubicBezTo>
                  <a:cubicBezTo>
                    <a:pt x="176" y="215"/>
                    <a:pt x="184" y="220"/>
                    <a:pt x="193" y="226"/>
                  </a:cubicBezTo>
                  <a:cubicBezTo>
                    <a:pt x="195" y="228"/>
                    <a:pt x="198" y="230"/>
                    <a:pt x="200" y="232"/>
                  </a:cubicBezTo>
                  <a:cubicBezTo>
                    <a:pt x="201" y="232"/>
                    <a:pt x="204" y="234"/>
                    <a:pt x="203" y="233"/>
                  </a:cubicBezTo>
                  <a:cubicBezTo>
                    <a:pt x="205" y="238"/>
                    <a:pt x="207" y="244"/>
                    <a:pt x="210" y="249"/>
                  </a:cubicBezTo>
                  <a:cubicBezTo>
                    <a:pt x="218" y="269"/>
                    <a:pt x="225" y="289"/>
                    <a:pt x="233" y="310"/>
                  </a:cubicBezTo>
                  <a:cubicBezTo>
                    <a:pt x="235" y="316"/>
                    <a:pt x="236" y="322"/>
                    <a:pt x="241" y="327"/>
                  </a:cubicBezTo>
                  <a:cubicBezTo>
                    <a:pt x="249" y="335"/>
                    <a:pt x="256" y="344"/>
                    <a:pt x="264" y="352"/>
                  </a:cubicBezTo>
                  <a:cubicBezTo>
                    <a:pt x="265" y="353"/>
                    <a:pt x="267" y="353"/>
                    <a:pt x="267" y="352"/>
                  </a:cubicBezTo>
                  <a:cubicBezTo>
                    <a:pt x="282" y="323"/>
                    <a:pt x="302" y="299"/>
                    <a:pt x="322" y="274"/>
                  </a:cubicBezTo>
                  <a:cubicBezTo>
                    <a:pt x="335" y="258"/>
                    <a:pt x="346" y="242"/>
                    <a:pt x="362" y="228"/>
                  </a:cubicBezTo>
                  <a:cubicBezTo>
                    <a:pt x="373" y="218"/>
                    <a:pt x="385" y="208"/>
                    <a:pt x="396" y="196"/>
                  </a:cubicBezTo>
                  <a:cubicBezTo>
                    <a:pt x="403" y="188"/>
                    <a:pt x="402" y="176"/>
                    <a:pt x="403" y="166"/>
                  </a:cubicBezTo>
                  <a:cubicBezTo>
                    <a:pt x="403" y="159"/>
                    <a:pt x="404" y="152"/>
                    <a:pt x="404" y="146"/>
                  </a:cubicBezTo>
                  <a:cubicBezTo>
                    <a:pt x="404" y="144"/>
                    <a:pt x="405" y="142"/>
                    <a:pt x="407" y="139"/>
                  </a:cubicBezTo>
                  <a:cubicBezTo>
                    <a:pt x="415" y="126"/>
                    <a:pt x="422" y="113"/>
                    <a:pt x="429" y="100"/>
                  </a:cubicBezTo>
                  <a:cubicBezTo>
                    <a:pt x="431" y="97"/>
                    <a:pt x="432" y="94"/>
                    <a:pt x="433" y="92"/>
                  </a:cubicBezTo>
                  <a:cubicBezTo>
                    <a:pt x="435" y="90"/>
                    <a:pt x="431" y="88"/>
                    <a:pt x="430" y="9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0" name="Freeform 261">
              <a:extLst>
                <a:ext uri="{FF2B5EF4-FFF2-40B4-BE49-F238E27FC236}">
                  <a16:creationId xmlns:a16="http://schemas.microsoft.com/office/drawing/2014/main" id="{A0B72005-03AC-4D31-BAF1-10D0B94DE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3284538"/>
              <a:ext cx="592138" cy="547688"/>
            </a:xfrm>
            <a:custGeom>
              <a:avLst/>
              <a:gdLst>
                <a:gd name="T0" fmla="*/ 373 w 373"/>
                <a:gd name="T1" fmla="*/ 85 h 345"/>
                <a:gd name="T2" fmla="*/ 341 w 373"/>
                <a:gd name="T3" fmla="*/ 148 h 345"/>
                <a:gd name="T4" fmla="*/ 328 w 373"/>
                <a:gd name="T5" fmla="*/ 156 h 345"/>
                <a:gd name="T6" fmla="*/ 220 w 373"/>
                <a:gd name="T7" fmla="*/ 220 h 345"/>
                <a:gd name="T8" fmla="*/ 197 w 373"/>
                <a:gd name="T9" fmla="*/ 308 h 345"/>
                <a:gd name="T10" fmla="*/ 123 w 373"/>
                <a:gd name="T11" fmla="*/ 345 h 345"/>
                <a:gd name="T12" fmla="*/ 72 w 373"/>
                <a:gd name="T13" fmla="*/ 323 h 345"/>
                <a:gd name="T14" fmla="*/ 0 w 373"/>
                <a:gd name="T15" fmla="*/ 245 h 345"/>
                <a:gd name="T16" fmla="*/ 28 w 373"/>
                <a:gd name="T17" fmla="*/ 220 h 345"/>
                <a:gd name="T18" fmla="*/ 28 w 373"/>
                <a:gd name="T19" fmla="*/ 162 h 345"/>
                <a:gd name="T20" fmla="*/ 57 w 373"/>
                <a:gd name="T21" fmla="*/ 162 h 345"/>
                <a:gd name="T22" fmla="*/ 57 w 373"/>
                <a:gd name="T23" fmla="*/ 128 h 345"/>
                <a:gd name="T24" fmla="*/ 105 w 373"/>
                <a:gd name="T25" fmla="*/ 99 h 345"/>
                <a:gd name="T26" fmla="*/ 123 w 373"/>
                <a:gd name="T27" fmla="*/ 23 h 345"/>
                <a:gd name="T28" fmla="*/ 123 w 373"/>
                <a:gd name="T29" fmla="*/ 0 h 345"/>
                <a:gd name="T30" fmla="*/ 138 w 373"/>
                <a:gd name="T31" fmla="*/ 67 h 345"/>
                <a:gd name="T32" fmla="*/ 234 w 373"/>
                <a:gd name="T33" fmla="*/ 42 h 345"/>
                <a:gd name="T34" fmla="*/ 248 w 373"/>
                <a:gd name="T35" fmla="*/ 100 h 345"/>
                <a:gd name="T36" fmla="*/ 269 w 373"/>
                <a:gd name="T37" fmla="*/ 106 h 345"/>
                <a:gd name="T38" fmla="*/ 304 w 373"/>
                <a:gd name="T39" fmla="*/ 100 h 345"/>
                <a:gd name="T40" fmla="*/ 373 w 373"/>
                <a:gd name="T41" fmla="*/ 8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3" h="345">
                  <a:moveTo>
                    <a:pt x="373" y="85"/>
                  </a:moveTo>
                  <a:lnTo>
                    <a:pt x="341" y="148"/>
                  </a:lnTo>
                  <a:lnTo>
                    <a:pt x="328" y="156"/>
                  </a:lnTo>
                  <a:lnTo>
                    <a:pt x="220" y="220"/>
                  </a:lnTo>
                  <a:lnTo>
                    <a:pt x="197" y="308"/>
                  </a:lnTo>
                  <a:lnTo>
                    <a:pt x="123" y="345"/>
                  </a:lnTo>
                  <a:lnTo>
                    <a:pt x="72" y="323"/>
                  </a:lnTo>
                  <a:lnTo>
                    <a:pt x="0" y="245"/>
                  </a:lnTo>
                  <a:lnTo>
                    <a:pt x="28" y="220"/>
                  </a:lnTo>
                  <a:lnTo>
                    <a:pt x="28" y="162"/>
                  </a:lnTo>
                  <a:lnTo>
                    <a:pt x="57" y="162"/>
                  </a:lnTo>
                  <a:lnTo>
                    <a:pt x="57" y="128"/>
                  </a:lnTo>
                  <a:lnTo>
                    <a:pt x="105" y="99"/>
                  </a:lnTo>
                  <a:lnTo>
                    <a:pt x="123" y="23"/>
                  </a:lnTo>
                  <a:lnTo>
                    <a:pt x="123" y="0"/>
                  </a:lnTo>
                  <a:lnTo>
                    <a:pt x="138" y="67"/>
                  </a:lnTo>
                  <a:lnTo>
                    <a:pt x="234" y="42"/>
                  </a:lnTo>
                  <a:lnTo>
                    <a:pt x="248" y="100"/>
                  </a:lnTo>
                  <a:lnTo>
                    <a:pt x="269" y="106"/>
                  </a:lnTo>
                  <a:lnTo>
                    <a:pt x="304" y="100"/>
                  </a:lnTo>
                  <a:lnTo>
                    <a:pt x="373" y="85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1" name="Freeform 262">
              <a:extLst>
                <a:ext uri="{FF2B5EF4-FFF2-40B4-BE49-F238E27FC236}">
                  <a16:creationId xmlns:a16="http://schemas.microsoft.com/office/drawing/2014/main" id="{9AF2FF68-5A6E-4E7A-9480-AB0558C72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3284538"/>
              <a:ext cx="592138" cy="547688"/>
            </a:xfrm>
            <a:custGeom>
              <a:avLst/>
              <a:gdLst>
                <a:gd name="T0" fmla="*/ 373 w 373"/>
                <a:gd name="T1" fmla="*/ 85 h 345"/>
                <a:gd name="T2" fmla="*/ 341 w 373"/>
                <a:gd name="T3" fmla="*/ 148 h 345"/>
                <a:gd name="T4" fmla="*/ 328 w 373"/>
                <a:gd name="T5" fmla="*/ 156 h 345"/>
                <a:gd name="T6" fmla="*/ 220 w 373"/>
                <a:gd name="T7" fmla="*/ 220 h 345"/>
                <a:gd name="T8" fmla="*/ 197 w 373"/>
                <a:gd name="T9" fmla="*/ 308 h 345"/>
                <a:gd name="T10" fmla="*/ 123 w 373"/>
                <a:gd name="T11" fmla="*/ 345 h 345"/>
                <a:gd name="T12" fmla="*/ 72 w 373"/>
                <a:gd name="T13" fmla="*/ 323 h 345"/>
                <a:gd name="T14" fmla="*/ 0 w 373"/>
                <a:gd name="T15" fmla="*/ 245 h 345"/>
                <a:gd name="T16" fmla="*/ 28 w 373"/>
                <a:gd name="T17" fmla="*/ 220 h 345"/>
                <a:gd name="T18" fmla="*/ 28 w 373"/>
                <a:gd name="T19" fmla="*/ 162 h 345"/>
                <a:gd name="T20" fmla="*/ 57 w 373"/>
                <a:gd name="T21" fmla="*/ 162 h 345"/>
                <a:gd name="T22" fmla="*/ 57 w 373"/>
                <a:gd name="T23" fmla="*/ 128 h 345"/>
                <a:gd name="T24" fmla="*/ 105 w 373"/>
                <a:gd name="T25" fmla="*/ 99 h 345"/>
                <a:gd name="T26" fmla="*/ 123 w 373"/>
                <a:gd name="T27" fmla="*/ 23 h 345"/>
                <a:gd name="T28" fmla="*/ 123 w 373"/>
                <a:gd name="T29" fmla="*/ 0 h 345"/>
                <a:gd name="T30" fmla="*/ 138 w 373"/>
                <a:gd name="T31" fmla="*/ 67 h 345"/>
                <a:gd name="T32" fmla="*/ 234 w 373"/>
                <a:gd name="T33" fmla="*/ 42 h 345"/>
                <a:gd name="T34" fmla="*/ 248 w 373"/>
                <a:gd name="T35" fmla="*/ 100 h 345"/>
                <a:gd name="T36" fmla="*/ 269 w 373"/>
                <a:gd name="T37" fmla="*/ 106 h 345"/>
                <a:gd name="T38" fmla="*/ 304 w 373"/>
                <a:gd name="T39" fmla="*/ 100 h 345"/>
                <a:gd name="T40" fmla="*/ 373 w 373"/>
                <a:gd name="T41" fmla="*/ 8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3" h="345">
                  <a:moveTo>
                    <a:pt x="373" y="85"/>
                  </a:moveTo>
                  <a:lnTo>
                    <a:pt x="341" y="148"/>
                  </a:lnTo>
                  <a:lnTo>
                    <a:pt x="328" y="156"/>
                  </a:lnTo>
                  <a:lnTo>
                    <a:pt x="220" y="220"/>
                  </a:lnTo>
                  <a:lnTo>
                    <a:pt x="197" y="308"/>
                  </a:lnTo>
                  <a:lnTo>
                    <a:pt x="123" y="345"/>
                  </a:lnTo>
                  <a:lnTo>
                    <a:pt x="72" y="323"/>
                  </a:lnTo>
                  <a:lnTo>
                    <a:pt x="0" y="245"/>
                  </a:lnTo>
                  <a:lnTo>
                    <a:pt x="28" y="220"/>
                  </a:lnTo>
                  <a:lnTo>
                    <a:pt x="28" y="162"/>
                  </a:lnTo>
                  <a:lnTo>
                    <a:pt x="57" y="162"/>
                  </a:lnTo>
                  <a:lnTo>
                    <a:pt x="57" y="128"/>
                  </a:lnTo>
                  <a:lnTo>
                    <a:pt x="105" y="99"/>
                  </a:lnTo>
                  <a:lnTo>
                    <a:pt x="123" y="23"/>
                  </a:lnTo>
                  <a:lnTo>
                    <a:pt x="123" y="0"/>
                  </a:lnTo>
                  <a:lnTo>
                    <a:pt x="138" y="67"/>
                  </a:lnTo>
                  <a:lnTo>
                    <a:pt x="234" y="42"/>
                  </a:lnTo>
                  <a:lnTo>
                    <a:pt x="248" y="100"/>
                  </a:lnTo>
                  <a:lnTo>
                    <a:pt x="269" y="106"/>
                  </a:lnTo>
                  <a:lnTo>
                    <a:pt x="304" y="100"/>
                  </a:lnTo>
                  <a:lnTo>
                    <a:pt x="373" y="85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2" name="Freeform 263">
              <a:extLst>
                <a:ext uri="{FF2B5EF4-FFF2-40B4-BE49-F238E27FC236}">
                  <a16:creationId xmlns:a16="http://schemas.microsoft.com/office/drawing/2014/main" id="{4E2D4AA8-6785-4DF2-A6FB-ACC0C028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279775"/>
              <a:ext cx="601663" cy="555625"/>
            </a:xfrm>
            <a:custGeom>
              <a:avLst/>
              <a:gdLst>
                <a:gd name="T0" fmla="*/ 356 w 394"/>
                <a:gd name="T1" fmla="*/ 154 h 364"/>
                <a:gd name="T2" fmla="*/ 340 w 394"/>
                <a:gd name="T3" fmla="*/ 164 h 364"/>
                <a:gd name="T4" fmla="*/ 238 w 394"/>
                <a:gd name="T5" fmla="*/ 226 h 364"/>
                <a:gd name="T6" fmla="*/ 220 w 394"/>
                <a:gd name="T7" fmla="*/ 268 h 364"/>
                <a:gd name="T8" fmla="*/ 206 w 394"/>
                <a:gd name="T9" fmla="*/ 322 h 364"/>
                <a:gd name="T10" fmla="*/ 200 w 394"/>
                <a:gd name="T11" fmla="*/ 324 h 364"/>
                <a:gd name="T12" fmla="*/ 130 w 394"/>
                <a:gd name="T13" fmla="*/ 359 h 364"/>
                <a:gd name="T14" fmla="*/ 104 w 394"/>
                <a:gd name="T15" fmla="*/ 348 h 364"/>
                <a:gd name="T16" fmla="*/ 78 w 394"/>
                <a:gd name="T17" fmla="*/ 337 h 364"/>
                <a:gd name="T18" fmla="*/ 25 w 394"/>
                <a:gd name="T19" fmla="*/ 279 h 364"/>
                <a:gd name="T20" fmla="*/ 4 w 394"/>
                <a:gd name="T21" fmla="*/ 257 h 364"/>
                <a:gd name="T22" fmla="*/ 30 w 394"/>
                <a:gd name="T23" fmla="*/ 235 h 364"/>
                <a:gd name="T24" fmla="*/ 33 w 394"/>
                <a:gd name="T25" fmla="*/ 171 h 364"/>
                <a:gd name="T26" fmla="*/ 61 w 394"/>
                <a:gd name="T27" fmla="*/ 173 h 364"/>
                <a:gd name="T28" fmla="*/ 63 w 394"/>
                <a:gd name="T29" fmla="*/ 143 h 364"/>
                <a:gd name="T30" fmla="*/ 62 w 394"/>
                <a:gd name="T31" fmla="*/ 138 h 364"/>
                <a:gd name="T32" fmla="*/ 101 w 394"/>
                <a:gd name="T33" fmla="*/ 114 h 364"/>
                <a:gd name="T34" fmla="*/ 127 w 394"/>
                <a:gd name="T35" fmla="*/ 47 h 364"/>
                <a:gd name="T36" fmla="*/ 132 w 394"/>
                <a:gd name="T37" fmla="*/ 3 h 364"/>
                <a:gd name="T38" fmla="*/ 144 w 394"/>
                <a:gd name="T39" fmla="*/ 73 h 364"/>
                <a:gd name="T40" fmla="*/ 245 w 394"/>
                <a:gd name="T41" fmla="*/ 48 h 364"/>
                <a:gd name="T42" fmla="*/ 258 w 394"/>
                <a:gd name="T43" fmla="*/ 108 h 364"/>
                <a:gd name="T44" fmla="*/ 287 w 394"/>
                <a:gd name="T45" fmla="*/ 114 h 364"/>
                <a:gd name="T46" fmla="*/ 391 w 394"/>
                <a:gd name="T47" fmla="*/ 93 h 364"/>
                <a:gd name="T48" fmla="*/ 294 w 394"/>
                <a:gd name="T49" fmla="*/ 109 h 364"/>
                <a:gd name="T50" fmla="*/ 265 w 394"/>
                <a:gd name="T51" fmla="*/ 106 h 364"/>
                <a:gd name="T52" fmla="*/ 262 w 394"/>
                <a:gd name="T53" fmla="*/ 106 h 364"/>
                <a:gd name="T54" fmla="*/ 247 w 394"/>
                <a:gd name="T55" fmla="*/ 46 h 364"/>
                <a:gd name="T56" fmla="*/ 145 w 394"/>
                <a:gd name="T57" fmla="*/ 70 h 364"/>
                <a:gd name="T58" fmla="*/ 132 w 394"/>
                <a:gd name="T59" fmla="*/ 2 h 364"/>
                <a:gd name="T60" fmla="*/ 128 w 394"/>
                <a:gd name="T61" fmla="*/ 26 h 364"/>
                <a:gd name="T62" fmla="*/ 109 w 394"/>
                <a:gd name="T63" fmla="*/ 105 h 364"/>
                <a:gd name="T64" fmla="*/ 106 w 394"/>
                <a:gd name="T65" fmla="*/ 106 h 364"/>
                <a:gd name="T66" fmla="*/ 64 w 394"/>
                <a:gd name="T67" fmla="*/ 132 h 364"/>
                <a:gd name="T68" fmla="*/ 59 w 394"/>
                <a:gd name="T69" fmla="*/ 171 h 364"/>
                <a:gd name="T70" fmla="*/ 31 w 394"/>
                <a:gd name="T71" fmla="*/ 169 h 364"/>
                <a:gd name="T72" fmla="*/ 29 w 394"/>
                <a:gd name="T73" fmla="*/ 226 h 364"/>
                <a:gd name="T74" fmla="*/ 30 w 394"/>
                <a:gd name="T75" fmla="*/ 231 h 364"/>
                <a:gd name="T76" fmla="*/ 1 w 394"/>
                <a:gd name="T77" fmla="*/ 255 h 364"/>
                <a:gd name="T78" fmla="*/ 48 w 394"/>
                <a:gd name="T79" fmla="*/ 311 h 364"/>
                <a:gd name="T80" fmla="*/ 89 w 394"/>
                <a:gd name="T81" fmla="*/ 346 h 364"/>
                <a:gd name="T82" fmla="*/ 144 w 394"/>
                <a:gd name="T83" fmla="*/ 356 h 364"/>
                <a:gd name="T84" fmla="*/ 202 w 394"/>
                <a:gd name="T85" fmla="*/ 327 h 364"/>
                <a:gd name="T86" fmla="*/ 216 w 394"/>
                <a:gd name="T87" fmla="*/ 299 h 364"/>
                <a:gd name="T88" fmla="*/ 232 w 394"/>
                <a:gd name="T89" fmla="*/ 237 h 364"/>
                <a:gd name="T90" fmla="*/ 233 w 394"/>
                <a:gd name="T91" fmla="*/ 233 h 364"/>
                <a:gd name="T92" fmla="*/ 333 w 394"/>
                <a:gd name="T93" fmla="*/ 174 h 364"/>
                <a:gd name="T94" fmla="*/ 359 w 394"/>
                <a:gd name="T95" fmla="*/ 157 h 364"/>
                <a:gd name="T96" fmla="*/ 392 w 394"/>
                <a:gd name="T97" fmla="*/ 9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4" h="364">
                  <a:moveTo>
                    <a:pt x="389" y="90"/>
                  </a:moveTo>
                  <a:cubicBezTo>
                    <a:pt x="378" y="111"/>
                    <a:pt x="367" y="133"/>
                    <a:pt x="356" y="154"/>
                  </a:cubicBezTo>
                  <a:cubicBezTo>
                    <a:pt x="354" y="157"/>
                    <a:pt x="352" y="158"/>
                    <a:pt x="347" y="160"/>
                  </a:cubicBezTo>
                  <a:cubicBezTo>
                    <a:pt x="345" y="162"/>
                    <a:pt x="343" y="163"/>
                    <a:pt x="340" y="164"/>
                  </a:cubicBezTo>
                  <a:cubicBezTo>
                    <a:pt x="331" y="170"/>
                    <a:pt x="322" y="175"/>
                    <a:pt x="313" y="181"/>
                  </a:cubicBezTo>
                  <a:cubicBezTo>
                    <a:pt x="288" y="196"/>
                    <a:pt x="263" y="211"/>
                    <a:pt x="238" y="226"/>
                  </a:cubicBezTo>
                  <a:cubicBezTo>
                    <a:pt x="235" y="228"/>
                    <a:pt x="230" y="229"/>
                    <a:pt x="229" y="233"/>
                  </a:cubicBezTo>
                  <a:cubicBezTo>
                    <a:pt x="226" y="245"/>
                    <a:pt x="223" y="257"/>
                    <a:pt x="220" y="268"/>
                  </a:cubicBezTo>
                  <a:cubicBezTo>
                    <a:pt x="216" y="283"/>
                    <a:pt x="212" y="297"/>
                    <a:pt x="208" y="312"/>
                  </a:cubicBezTo>
                  <a:cubicBezTo>
                    <a:pt x="207" y="315"/>
                    <a:pt x="206" y="318"/>
                    <a:pt x="206" y="322"/>
                  </a:cubicBezTo>
                  <a:cubicBezTo>
                    <a:pt x="205" y="323"/>
                    <a:pt x="207" y="321"/>
                    <a:pt x="205" y="321"/>
                  </a:cubicBezTo>
                  <a:cubicBezTo>
                    <a:pt x="204" y="322"/>
                    <a:pt x="202" y="323"/>
                    <a:pt x="200" y="324"/>
                  </a:cubicBezTo>
                  <a:cubicBezTo>
                    <a:pt x="177" y="336"/>
                    <a:pt x="153" y="347"/>
                    <a:pt x="130" y="359"/>
                  </a:cubicBezTo>
                  <a:cubicBezTo>
                    <a:pt x="128" y="360"/>
                    <a:pt x="131" y="359"/>
                    <a:pt x="130" y="359"/>
                  </a:cubicBezTo>
                  <a:cubicBezTo>
                    <a:pt x="128" y="358"/>
                    <a:pt x="126" y="357"/>
                    <a:pt x="125" y="357"/>
                  </a:cubicBezTo>
                  <a:cubicBezTo>
                    <a:pt x="118" y="354"/>
                    <a:pt x="111" y="351"/>
                    <a:pt x="104" y="348"/>
                  </a:cubicBezTo>
                  <a:cubicBezTo>
                    <a:pt x="97" y="345"/>
                    <a:pt x="91" y="342"/>
                    <a:pt x="84" y="340"/>
                  </a:cubicBezTo>
                  <a:cubicBezTo>
                    <a:pt x="82" y="339"/>
                    <a:pt x="80" y="338"/>
                    <a:pt x="78" y="337"/>
                  </a:cubicBezTo>
                  <a:cubicBezTo>
                    <a:pt x="76" y="336"/>
                    <a:pt x="79" y="338"/>
                    <a:pt x="78" y="337"/>
                  </a:cubicBezTo>
                  <a:cubicBezTo>
                    <a:pt x="60" y="318"/>
                    <a:pt x="43" y="298"/>
                    <a:pt x="25" y="279"/>
                  </a:cubicBezTo>
                  <a:cubicBezTo>
                    <a:pt x="18" y="271"/>
                    <a:pt x="11" y="264"/>
                    <a:pt x="4" y="256"/>
                  </a:cubicBezTo>
                  <a:cubicBezTo>
                    <a:pt x="3" y="254"/>
                    <a:pt x="2" y="259"/>
                    <a:pt x="4" y="257"/>
                  </a:cubicBezTo>
                  <a:cubicBezTo>
                    <a:pt x="7" y="255"/>
                    <a:pt x="9" y="253"/>
                    <a:pt x="11" y="251"/>
                  </a:cubicBezTo>
                  <a:cubicBezTo>
                    <a:pt x="18" y="246"/>
                    <a:pt x="24" y="241"/>
                    <a:pt x="30" y="235"/>
                  </a:cubicBezTo>
                  <a:cubicBezTo>
                    <a:pt x="37" y="230"/>
                    <a:pt x="33" y="217"/>
                    <a:pt x="33" y="209"/>
                  </a:cubicBezTo>
                  <a:cubicBezTo>
                    <a:pt x="33" y="196"/>
                    <a:pt x="33" y="184"/>
                    <a:pt x="33" y="171"/>
                  </a:cubicBezTo>
                  <a:cubicBezTo>
                    <a:pt x="33" y="171"/>
                    <a:pt x="32" y="172"/>
                    <a:pt x="31" y="173"/>
                  </a:cubicBezTo>
                  <a:cubicBezTo>
                    <a:pt x="41" y="173"/>
                    <a:pt x="51" y="173"/>
                    <a:pt x="61" y="173"/>
                  </a:cubicBezTo>
                  <a:cubicBezTo>
                    <a:pt x="62" y="173"/>
                    <a:pt x="63" y="172"/>
                    <a:pt x="63" y="171"/>
                  </a:cubicBezTo>
                  <a:cubicBezTo>
                    <a:pt x="63" y="162"/>
                    <a:pt x="63" y="152"/>
                    <a:pt x="63" y="143"/>
                  </a:cubicBezTo>
                  <a:cubicBezTo>
                    <a:pt x="63" y="142"/>
                    <a:pt x="63" y="140"/>
                    <a:pt x="63" y="138"/>
                  </a:cubicBezTo>
                  <a:cubicBezTo>
                    <a:pt x="63" y="135"/>
                    <a:pt x="63" y="137"/>
                    <a:pt x="62" y="138"/>
                  </a:cubicBezTo>
                  <a:cubicBezTo>
                    <a:pt x="65" y="136"/>
                    <a:pt x="68" y="134"/>
                    <a:pt x="71" y="132"/>
                  </a:cubicBezTo>
                  <a:cubicBezTo>
                    <a:pt x="81" y="126"/>
                    <a:pt x="91" y="120"/>
                    <a:pt x="101" y="114"/>
                  </a:cubicBezTo>
                  <a:cubicBezTo>
                    <a:pt x="104" y="113"/>
                    <a:pt x="112" y="109"/>
                    <a:pt x="113" y="106"/>
                  </a:cubicBezTo>
                  <a:cubicBezTo>
                    <a:pt x="118" y="86"/>
                    <a:pt x="123" y="67"/>
                    <a:pt x="127" y="47"/>
                  </a:cubicBezTo>
                  <a:cubicBezTo>
                    <a:pt x="129" y="40"/>
                    <a:pt x="130" y="34"/>
                    <a:pt x="132" y="27"/>
                  </a:cubicBezTo>
                  <a:cubicBezTo>
                    <a:pt x="134" y="20"/>
                    <a:pt x="132" y="10"/>
                    <a:pt x="132" y="3"/>
                  </a:cubicBezTo>
                  <a:cubicBezTo>
                    <a:pt x="131" y="3"/>
                    <a:pt x="129" y="3"/>
                    <a:pt x="128" y="3"/>
                  </a:cubicBezTo>
                  <a:cubicBezTo>
                    <a:pt x="133" y="26"/>
                    <a:pt x="139" y="49"/>
                    <a:pt x="144" y="73"/>
                  </a:cubicBezTo>
                  <a:cubicBezTo>
                    <a:pt x="144" y="74"/>
                    <a:pt x="146" y="74"/>
                    <a:pt x="147" y="74"/>
                  </a:cubicBezTo>
                  <a:cubicBezTo>
                    <a:pt x="179" y="65"/>
                    <a:pt x="212" y="57"/>
                    <a:pt x="245" y="48"/>
                  </a:cubicBezTo>
                  <a:cubicBezTo>
                    <a:pt x="244" y="48"/>
                    <a:pt x="243" y="47"/>
                    <a:pt x="243" y="47"/>
                  </a:cubicBezTo>
                  <a:cubicBezTo>
                    <a:pt x="248" y="67"/>
                    <a:pt x="253" y="87"/>
                    <a:pt x="258" y="108"/>
                  </a:cubicBezTo>
                  <a:cubicBezTo>
                    <a:pt x="258" y="108"/>
                    <a:pt x="259" y="109"/>
                    <a:pt x="259" y="109"/>
                  </a:cubicBezTo>
                  <a:cubicBezTo>
                    <a:pt x="268" y="111"/>
                    <a:pt x="277" y="116"/>
                    <a:pt x="287" y="114"/>
                  </a:cubicBezTo>
                  <a:cubicBezTo>
                    <a:pt x="298" y="112"/>
                    <a:pt x="309" y="111"/>
                    <a:pt x="320" y="109"/>
                  </a:cubicBezTo>
                  <a:cubicBezTo>
                    <a:pt x="343" y="103"/>
                    <a:pt x="367" y="98"/>
                    <a:pt x="391" y="93"/>
                  </a:cubicBezTo>
                  <a:cubicBezTo>
                    <a:pt x="394" y="93"/>
                    <a:pt x="392" y="89"/>
                    <a:pt x="390" y="89"/>
                  </a:cubicBezTo>
                  <a:cubicBezTo>
                    <a:pt x="358" y="96"/>
                    <a:pt x="326" y="104"/>
                    <a:pt x="294" y="109"/>
                  </a:cubicBezTo>
                  <a:cubicBezTo>
                    <a:pt x="283" y="111"/>
                    <a:pt x="282" y="111"/>
                    <a:pt x="272" y="108"/>
                  </a:cubicBezTo>
                  <a:cubicBezTo>
                    <a:pt x="270" y="108"/>
                    <a:pt x="267" y="107"/>
                    <a:pt x="265" y="106"/>
                  </a:cubicBezTo>
                  <a:cubicBezTo>
                    <a:pt x="264" y="106"/>
                    <a:pt x="263" y="106"/>
                    <a:pt x="262" y="106"/>
                  </a:cubicBezTo>
                  <a:cubicBezTo>
                    <a:pt x="260" y="105"/>
                    <a:pt x="262" y="105"/>
                    <a:pt x="262" y="106"/>
                  </a:cubicBezTo>
                  <a:cubicBezTo>
                    <a:pt x="261" y="104"/>
                    <a:pt x="261" y="102"/>
                    <a:pt x="260" y="99"/>
                  </a:cubicBezTo>
                  <a:cubicBezTo>
                    <a:pt x="256" y="82"/>
                    <a:pt x="251" y="64"/>
                    <a:pt x="247" y="46"/>
                  </a:cubicBezTo>
                  <a:cubicBezTo>
                    <a:pt x="246" y="45"/>
                    <a:pt x="245" y="44"/>
                    <a:pt x="244" y="44"/>
                  </a:cubicBezTo>
                  <a:cubicBezTo>
                    <a:pt x="211" y="53"/>
                    <a:pt x="178" y="62"/>
                    <a:pt x="145" y="70"/>
                  </a:cubicBezTo>
                  <a:cubicBezTo>
                    <a:pt x="146" y="71"/>
                    <a:pt x="147" y="71"/>
                    <a:pt x="148" y="71"/>
                  </a:cubicBezTo>
                  <a:cubicBezTo>
                    <a:pt x="143" y="48"/>
                    <a:pt x="137" y="25"/>
                    <a:pt x="132" y="2"/>
                  </a:cubicBezTo>
                  <a:cubicBezTo>
                    <a:pt x="131" y="0"/>
                    <a:pt x="128" y="0"/>
                    <a:pt x="128" y="3"/>
                  </a:cubicBezTo>
                  <a:cubicBezTo>
                    <a:pt x="128" y="10"/>
                    <a:pt x="129" y="20"/>
                    <a:pt x="128" y="26"/>
                  </a:cubicBezTo>
                  <a:cubicBezTo>
                    <a:pt x="126" y="34"/>
                    <a:pt x="125" y="41"/>
                    <a:pt x="123" y="48"/>
                  </a:cubicBezTo>
                  <a:cubicBezTo>
                    <a:pt x="118" y="67"/>
                    <a:pt x="114" y="86"/>
                    <a:pt x="109" y="105"/>
                  </a:cubicBezTo>
                  <a:cubicBezTo>
                    <a:pt x="109" y="105"/>
                    <a:pt x="111" y="103"/>
                    <a:pt x="110" y="104"/>
                  </a:cubicBezTo>
                  <a:cubicBezTo>
                    <a:pt x="108" y="105"/>
                    <a:pt x="107" y="106"/>
                    <a:pt x="106" y="106"/>
                  </a:cubicBezTo>
                  <a:cubicBezTo>
                    <a:pt x="102" y="109"/>
                    <a:pt x="97" y="112"/>
                    <a:pt x="92" y="115"/>
                  </a:cubicBezTo>
                  <a:cubicBezTo>
                    <a:pt x="83" y="120"/>
                    <a:pt x="73" y="126"/>
                    <a:pt x="64" y="132"/>
                  </a:cubicBezTo>
                  <a:cubicBezTo>
                    <a:pt x="59" y="135"/>
                    <a:pt x="59" y="135"/>
                    <a:pt x="59" y="142"/>
                  </a:cubicBezTo>
                  <a:cubicBezTo>
                    <a:pt x="59" y="151"/>
                    <a:pt x="59" y="161"/>
                    <a:pt x="59" y="171"/>
                  </a:cubicBezTo>
                  <a:cubicBezTo>
                    <a:pt x="59" y="170"/>
                    <a:pt x="60" y="169"/>
                    <a:pt x="61" y="169"/>
                  </a:cubicBezTo>
                  <a:cubicBezTo>
                    <a:pt x="51" y="169"/>
                    <a:pt x="41" y="169"/>
                    <a:pt x="31" y="169"/>
                  </a:cubicBezTo>
                  <a:cubicBezTo>
                    <a:pt x="30" y="169"/>
                    <a:pt x="29" y="170"/>
                    <a:pt x="29" y="171"/>
                  </a:cubicBezTo>
                  <a:cubicBezTo>
                    <a:pt x="29" y="189"/>
                    <a:pt x="29" y="207"/>
                    <a:pt x="29" y="226"/>
                  </a:cubicBezTo>
                  <a:cubicBezTo>
                    <a:pt x="29" y="227"/>
                    <a:pt x="29" y="229"/>
                    <a:pt x="29" y="230"/>
                  </a:cubicBezTo>
                  <a:cubicBezTo>
                    <a:pt x="29" y="232"/>
                    <a:pt x="29" y="232"/>
                    <a:pt x="30" y="231"/>
                  </a:cubicBezTo>
                  <a:cubicBezTo>
                    <a:pt x="27" y="233"/>
                    <a:pt x="25" y="235"/>
                    <a:pt x="22" y="237"/>
                  </a:cubicBezTo>
                  <a:cubicBezTo>
                    <a:pt x="15" y="243"/>
                    <a:pt x="8" y="249"/>
                    <a:pt x="1" y="255"/>
                  </a:cubicBezTo>
                  <a:cubicBezTo>
                    <a:pt x="0" y="256"/>
                    <a:pt x="0" y="257"/>
                    <a:pt x="1" y="258"/>
                  </a:cubicBezTo>
                  <a:cubicBezTo>
                    <a:pt x="17" y="276"/>
                    <a:pt x="32" y="293"/>
                    <a:pt x="48" y="311"/>
                  </a:cubicBezTo>
                  <a:cubicBezTo>
                    <a:pt x="57" y="320"/>
                    <a:pt x="65" y="329"/>
                    <a:pt x="73" y="337"/>
                  </a:cubicBezTo>
                  <a:cubicBezTo>
                    <a:pt x="77" y="342"/>
                    <a:pt x="83" y="344"/>
                    <a:pt x="89" y="346"/>
                  </a:cubicBezTo>
                  <a:cubicBezTo>
                    <a:pt x="102" y="351"/>
                    <a:pt x="115" y="357"/>
                    <a:pt x="128" y="362"/>
                  </a:cubicBezTo>
                  <a:cubicBezTo>
                    <a:pt x="133" y="364"/>
                    <a:pt x="140" y="358"/>
                    <a:pt x="144" y="356"/>
                  </a:cubicBezTo>
                  <a:cubicBezTo>
                    <a:pt x="158" y="349"/>
                    <a:pt x="172" y="342"/>
                    <a:pt x="186" y="335"/>
                  </a:cubicBezTo>
                  <a:cubicBezTo>
                    <a:pt x="192" y="333"/>
                    <a:pt x="197" y="330"/>
                    <a:pt x="202" y="327"/>
                  </a:cubicBezTo>
                  <a:cubicBezTo>
                    <a:pt x="204" y="326"/>
                    <a:pt x="208" y="325"/>
                    <a:pt x="209" y="324"/>
                  </a:cubicBezTo>
                  <a:cubicBezTo>
                    <a:pt x="213" y="317"/>
                    <a:pt x="214" y="306"/>
                    <a:pt x="216" y="299"/>
                  </a:cubicBezTo>
                  <a:cubicBezTo>
                    <a:pt x="220" y="284"/>
                    <a:pt x="224" y="269"/>
                    <a:pt x="228" y="253"/>
                  </a:cubicBezTo>
                  <a:cubicBezTo>
                    <a:pt x="229" y="248"/>
                    <a:pt x="231" y="243"/>
                    <a:pt x="232" y="237"/>
                  </a:cubicBezTo>
                  <a:cubicBezTo>
                    <a:pt x="232" y="236"/>
                    <a:pt x="233" y="235"/>
                    <a:pt x="233" y="233"/>
                  </a:cubicBezTo>
                  <a:cubicBezTo>
                    <a:pt x="234" y="231"/>
                    <a:pt x="232" y="234"/>
                    <a:pt x="233" y="233"/>
                  </a:cubicBezTo>
                  <a:cubicBezTo>
                    <a:pt x="240" y="229"/>
                    <a:pt x="248" y="224"/>
                    <a:pt x="256" y="220"/>
                  </a:cubicBezTo>
                  <a:cubicBezTo>
                    <a:pt x="281" y="204"/>
                    <a:pt x="307" y="189"/>
                    <a:pt x="333" y="174"/>
                  </a:cubicBezTo>
                  <a:cubicBezTo>
                    <a:pt x="338" y="170"/>
                    <a:pt x="344" y="167"/>
                    <a:pt x="349" y="164"/>
                  </a:cubicBezTo>
                  <a:cubicBezTo>
                    <a:pt x="352" y="162"/>
                    <a:pt x="357" y="160"/>
                    <a:pt x="359" y="157"/>
                  </a:cubicBezTo>
                  <a:cubicBezTo>
                    <a:pt x="361" y="153"/>
                    <a:pt x="363" y="149"/>
                    <a:pt x="365" y="145"/>
                  </a:cubicBezTo>
                  <a:cubicBezTo>
                    <a:pt x="374" y="127"/>
                    <a:pt x="383" y="110"/>
                    <a:pt x="392" y="92"/>
                  </a:cubicBezTo>
                  <a:cubicBezTo>
                    <a:pt x="393" y="90"/>
                    <a:pt x="390" y="88"/>
                    <a:pt x="389" y="9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3" name="Freeform 264">
              <a:extLst>
                <a:ext uri="{FF2B5EF4-FFF2-40B4-BE49-F238E27FC236}">
                  <a16:creationId xmlns:a16="http://schemas.microsoft.com/office/drawing/2014/main" id="{1E52D549-6549-412D-BD90-3612046B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4216400"/>
              <a:ext cx="712788" cy="754063"/>
            </a:xfrm>
            <a:custGeom>
              <a:avLst/>
              <a:gdLst>
                <a:gd name="T0" fmla="*/ 440 w 467"/>
                <a:gd name="T1" fmla="*/ 278 h 494"/>
                <a:gd name="T2" fmla="*/ 467 w 467"/>
                <a:gd name="T3" fmla="*/ 306 h 494"/>
                <a:gd name="T4" fmla="*/ 446 w 467"/>
                <a:gd name="T5" fmla="*/ 433 h 494"/>
                <a:gd name="T6" fmla="*/ 392 w 467"/>
                <a:gd name="T7" fmla="*/ 433 h 494"/>
                <a:gd name="T8" fmla="*/ 403 w 467"/>
                <a:gd name="T9" fmla="*/ 491 h 494"/>
                <a:gd name="T10" fmla="*/ 360 w 467"/>
                <a:gd name="T11" fmla="*/ 462 h 494"/>
                <a:gd name="T12" fmla="*/ 145 w 467"/>
                <a:gd name="T13" fmla="*/ 494 h 494"/>
                <a:gd name="T14" fmla="*/ 144 w 467"/>
                <a:gd name="T15" fmla="*/ 491 h 494"/>
                <a:gd name="T16" fmla="*/ 134 w 467"/>
                <a:gd name="T17" fmla="*/ 460 h 494"/>
                <a:gd name="T18" fmla="*/ 110 w 467"/>
                <a:gd name="T19" fmla="*/ 416 h 494"/>
                <a:gd name="T20" fmla="*/ 110 w 467"/>
                <a:gd name="T21" fmla="*/ 360 h 494"/>
                <a:gd name="T22" fmla="*/ 110 w 467"/>
                <a:gd name="T23" fmla="*/ 318 h 494"/>
                <a:gd name="T24" fmla="*/ 70 w 467"/>
                <a:gd name="T25" fmla="*/ 246 h 494"/>
                <a:gd name="T26" fmla="*/ 0 w 467"/>
                <a:gd name="T27" fmla="*/ 50 h 494"/>
                <a:gd name="T28" fmla="*/ 24 w 467"/>
                <a:gd name="T29" fmla="*/ 46 h 494"/>
                <a:gd name="T30" fmla="*/ 110 w 467"/>
                <a:gd name="T31" fmla="*/ 32 h 494"/>
                <a:gd name="T32" fmla="*/ 206 w 467"/>
                <a:gd name="T33" fmla="*/ 11 h 494"/>
                <a:gd name="T34" fmla="*/ 228 w 467"/>
                <a:gd name="T35" fmla="*/ 0 h 494"/>
                <a:gd name="T36" fmla="*/ 203 w 467"/>
                <a:gd name="T37" fmla="*/ 46 h 494"/>
                <a:gd name="T38" fmla="*/ 248 w 467"/>
                <a:gd name="T39" fmla="*/ 70 h 494"/>
                <a:gd name="T40" fmla="*/ 299 w 467"/>
                <a:gd name="T41" fmla="*/ 113 h 494"/>
                <a:gd name="T42" fmla="*/ 371 w 467"/>
                <a:gd name="T43" fmla="*/ 163 h 494"/>
                <a:gd name="T44" fmla="*/ 406 w 467"/>
                <a:gd name="T45" fmla="*/ 187 h 494"/>
                <a:gd name="T46" fmla="*/ 422 w 467"/>
                <a:gd name="T47" fmla="*/ 224 h 494"/>
                <a:gd name="T48" fmla="*/ 440 w 467"/>
                <a:gd name="T49" fmla="*/ 278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7" h="494">
                  <a:moveTo>
                    <a:pt x="440" y="278"/>
                  </a:moveTo>
                  <a:cubicBezTo>
                    <a:pt x="467" y="306"/>
                    <a:pt x="467" y="306"/>
                    <a:pt x="467" y="306"/>
                  </a:cubicBezTo>
                  <a:cubicBezTo>
                    <a:pt x="444" y="350"/>
                    <a:pt x="440" y="393"/>
                    <a:pt x="446" y="433"/>
                  </a:cubicBezTo>
                  <a:cubicBezTo>
                    <a:pt x="392" y="433"/>
                    <a:pt x="392" y="433"/>
                    <a:pt x="392" y="433"/>
                  </a:cubicBezTo>
                  <a:cubicBezTo>
                    <a:pt x="403" y="491"/>
                    <a:pt x="403" y="491"/>
                    <a:pt x="403" y="491"/>
                  </a:cubicBezTo>
                  <a:cubicBezTo>
                    <a:pt x="360" y="462"/>
                    <a:pt x="360" y="462"/>
                    <a:pt x="360" y="462"/>
                  </a:cubicBezTo>
                  <a:cubicBezTo>
                    <a:pt x="145" y="494"/>
                    <a:pt x="145" y="494"/>
                    <a:pt x="145" y="494"/>
                  </a:cubicBezTo>
                  <a:cubicBezTo>
                    <a:pt x="144" y="491"/>
                    <a:pt x="144" y="491"/>
                    <a:pt x="144" y="491"/>
                  </a:cubicBezTo>
                  <a:cubicBezTo>
                    <a:pt x="134" y="460"/>
                    <a:pt x="134" y="460"/>
                    <a:pt x="134" y="460"/>
                  </a:cubicBezTo>
                  <a:cubicBezTo>
                    <a:pt x="110" y="416"/>
                    <a:pt x="110" y="416"/>
                    <a:pt x="110" y="416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18"/>
                    <a:pt x="110" y="318"/>
                    <a:pt x="110" y="318"/>
                  </a:cubicBezTo>
                  <a:cubicBezTo>
                    <a:pt x="70" y="246"/>
                    <a:pt x="70" y="246"/>
                    <a:pt x="70" y="246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206" y="11"/>
                    <a:pt x="206" y="11"/>
                    <a:pt x="206" y="11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371" y="163"/>
                    <a:pt x="371" y="163"/>
                    <a:pt x="371" y="163"/>
                  </a:cubicBezTo>
                  <a:cubicBezTo>
                    <a:pt x="406" y="187"/>
                    <a:pt x="406" y="187"/>
                    <a:pt x="406" y="187"/>
                  </a:cubicBezTo>
                  <a:cubicBezTo>
                    <a:pt x="422" y="224"/>
                    <a:pt x="422" y="224"/>
                    <a:pt x="422" y="224"/>
                  </a:cubicBezTo>
                  <a:lnTo>
                    <a:pt x="440" y="27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4" name="Freeform 265">
              <a:extLst>
                <a:ext uri="{FF2B5EF4-FFF2-40B4-BE49-F238E27FC236}">
                  <a16:creationId xmlns:a16="http://schemas.microsoft.com/office/drawing/2014/main" id="{6D36019A-C74C-4CCB-98B1-9B392B62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4216400"/>
              <a:ext cx="712788" cy="754063"/>
            </a:xfrm>
            <a:custGeom>
              <a:avLst/>
              <a:gdLst>
                <a:gd name="T0" fmla="*/ 440 w 467"/>
                <a:gd name="T1" fmla="*/ 278 h 494"/>
                <a:gd name="T2" fmla="*/ 467 w 467"/>
                <a:gd name="T3" fmla="*/ 306 h 494"/>
                <a:gd name="T4" fmla="*/ 446 w 467"/>
                <a:gd name="T5" fmla="*/ 433 h 494"/>
                <a:gd name="T6" fmla="*/ 392 w 467"/>
                <a:gd name="T7" fmla="*/ 433 h 494"/>
                <a:gd name="T8" fmla="*/ 403 w 467"/>
                <a:gd name="T9" fmla="*/ 491 h 494"/>
                <a:gd name="T10" fmla="*/ 360 w 467"/>
                <a:gd name="T11" fmla="*/ 462 h 494"/>
                <a:gd name="T12" fmla="*/ 145 w 467"/>
                <a:gd name="T13" fmla="*/ 494 h 494"/>
                <a:gd name="T14" fmla="*/ 144 w 467"/>
                <a:gd name="T15" fmla="*/ 491 h 494"/>
                <a:gd name="T16" fmla="*/ 134 w 467"/>
                <a:gd name="T17" fmla="*/ 460 h 494"/>
                <a:gd name="T18" fmla="*/ 110 w 467"/>
                <a:gd name="T19" fmla="*/ 416 h 494"/>
                <a:gd name="T20" fmla="*/ 110 w 467"/>
                <a:gd name="T21" fmla="*/ 360 h 494"/>
                <a:gd name="T22" fmla="*/ 110 w 467"/>
                <a:gd name="T23" fmla="*/ 318 h 494"/>
                <a:gd name="T24" fmla="*/ 70 w 467"/>
                <a:gd name="T25" fmla="*/ 246 h 494"/>
                <a:gd name="T26" fmla="*/ 0 w 467"/>
                <a:gd name="T27" fmla="*/ 50 h 494"/>
                <a:gd name="T28" fmla="*/ 24 w 467"/>
                <a:gd name="T29" fmla="*/ 46 h 494"/>
                <a:gd name="T30" fmla="*/ 110 w 467"/>
                <a:gd name="T31" fmla="*/ 32 h 494"/>
                <a:gd name="T32" fmla="*/ 206 w 467"/>
                <a:gd name="T33" fmla="*/ 11 h 494"/>
                <a:gd name="T34" fmla="*/ 228 w 467"/>
                <a:gd name="T35" fmla="*/ 0 h 494"/>
                <a:gd name="T36" fmla="*/ 203 w 467"/>
                <a:gd name="T37" fmla="*/ 46 h 494"/>
                <a:gd name="T38" fmla="*/ 248 w 467"/>
                <a:gd name="T39" fmla="*/ 70 h 494"/>
                <a:gd name="T40" fmla="*/ 299 w 467"/>
                <a:gd name="T41" fmla="*/ 113 h 494"/>
                <a:gd name="T42" fmla="*/ 371 w 467"/>
                <a:gd name="T43" fmla="*/ 163 h 494"/>
                <a:gd name="T44" fmla="*/ 406 w 467"/>
                <a:gd name="T45" fmla="*/ 187 h 494"/>
                <a:gd name="T46" fmla="*/ 422 w 467"/>
                <a:gd name="T47" fmla="*/ 224 h 494"/>
                <a:gd name="T48" fmla="*/ 440 w 467"/>
                <a:gd name="T49" fmla="*/ 278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7" h="494">
                  <a:moveTo>
                    <a:pt x="440" y="278"/>
                  </a:moveTo>
                  <a:cubicBezTo>
                    <a:pt x="467" y="306"/>
                    <a:pt x="467" y="306"/>
                    <a:pt x="467" y="306"/>
                  </a:cubicBezTo>
                  <a:cubicBezTo>
                    <a:pt x="444" y="350"/>
                    <a:pt x="440" y="393"/>
                    <a:pt x="446" y="433"/>
                  </a:cubicBezTo>
                  <a:cubicBezTo>
                    <a:pt x="392" y="433"/>
                    <a:pt x="392" y="433"/>
                    <a:pt x="392" y="433"/>
                  </a:cubicBezTo>
                  <a:cubicBezTo>
                    <a:pt x="403" y="491"/>
                    <a:pt x="403" y="491"/>
                    <a:pt x="403" y="491"/>
                  </a:cubicBezTo>
                  <a:cubicBezTo>
                    <a:pt x="360" y="462"/>
                    <a:pt x="360" y="462"/>
                    <a:pt x="360" y="462"/>
                  </a:cubicBezTo>
                  <a:cubicBezTo>
                    <a:pt x="145" y="494"/>
                    <a:pt x="145" y="494"/>
                    <a:pt x="145" y="494"/>
                  </a:cubicBezTo>
                  <a:cubicBezTo>
                    <a:pt x="144" y="491"/>
                    <a:pt x="144" y="491"/>
                    <a:pt x="144" y="491"/>
                  </a:cubicBezTo>
                  <a:cubicBezTo>
                    <a:pt x="134" y="460"/>
                    <a:pt x="134" y="460"/>
                    <a:pt x="134" y="460"/>
                  </a:cubicBezTo>
                  <a:cubicBezTo>
                    <a:pt x="110" y="416"/>
                    <a:pt x="110" y="416"/>
                    <a:pt x="110" y="416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18"/>
                    <a:pt x="110" y="318"/>
                    <a:pt x="110" y="318"/>
                  </a:cubicBezTo>
                  <a:cubicBezTo>
                    <a:pt x="70" y="246"/>
                    <a:pt x="70" y="246"/>
                    <a:pt x="70" y="246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206" y="11"/>
                    <a:pt x="206" y="11"/>
                    <a:pt x="206" y="11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371" y="163"/>
                    <a:pt x="371" y="163"/>
                    <a:pt x="371" y="163"/>
                  </a:cubicBezTo>
                  <a:cubicBezTo>
                    <a:pt x="406" y="187"/>
                    <a:pt x="406" y="187"/>
                    <a:pt x="406" y="187"/>
                  </a:cubicBezTo>
                  <a:cubicBezTo>
                    <a:pt x="422" y="224"/>
                    <a:pt x="422" y="224"/>
                    <a:pt x="422" y="224"/>
                  </a:cubicBezTo>
                  <a:lnTo>
                    <a:pt x="440" y="27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5" name="Freeform 266">
              <a:extLst>
                <a:ext uri="{FF2B5EF4-FFF2-40B4-BE49-F238E27FC236}">
                  <a16:creationId xmlns:a16="http://schemas.microsoft.com/office/drawing/2014/main" id="{1C751B09-9509-4B6E-B774-7B3BD34D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4213225"/>
              <a:ext cx="719138" cy="760413"/>
            </a:xfrm>
            <a:custGeom>
              <a:avLst/>
              <a:gdLst>
                <a:gd name="T0" fmla="*/ 457 w 471"/>
                <a:gd name="T1" fmla="*/ 299 h 498"/>
                <a:gd name="T2" fmla="*/ 465 w 471"/>
                <a:gd name="T3" fmla="*/ 310 h 498"/>
                <a:gd name="T4" fmla="*/ 447 w 471"/>
                <a:gd name="T5" fmla="*/ 435 h 498"/>
                <a:gd name="T6" fmla="*/ 394 w 471"/>
                <a:gd name="T7" fmla="*/ 433 h 498"/>
                <a:gd name="T8" fmla="*/ 403 w 471"/>
                <a:gd name="T9" fmla="*/ 493 h 498"/>
                <a:gd name="T10" fmla="*/ 376 w 471"/>
                <a:gd name="T11" fmla="*/ 470 h 498"/>
                <a:gd name="T12" fmla="*/ 300 w 471"/>
                <a:gd name="T13" fmla="*/ 471 h 498"/>
                <a:gd name="T14" fmla="*/ 147 w 471"/>
                <a:gd name="T15" fmla="*/ 494 h 498"/>
                <a:gd name="T16" fmla="*/ 138 w 471"/>
                <a:gd name="T17" fmla="*/ 462 h 498"/>
                <a:gd name="T18" fmla="*/ 115 w 471"/>
                <a:gd name="T19" fmla="*/ 419 h 498"/>
                <a:gd name="T20" fmla="*/ 114 w 471"/>
                <a:gd name="T21" fmla="*/ 412 h 498"/>
                <a:gd name="T22" fmla="*/ 114 w 471"/>
                <a:gd name="T23" fmla="*/ 339 h 498"/>
                <a:gd name="T24" fmla="*/ 74 w 471"/>
                <a:gd name="T25" fmla="*/ 248 h 498"/>
                <a:gd name="T26" fmla="*/ 40 w 471"/>
                <a:gd name="T27" fmla="*/ 153 h 498"/>
                <a:gd name="T28" fmla="*/ 3 w 471"/>
                <a:gd name="T29" fmla="*/ 54 h 498"/>
                <a:gd name="T30" fmla="*/ 183 w 471"/>
                <a:gd name="T31" fmla="*/ 21 h 498"/>
                <a:gd name="T32" fmla="*/ 231 w 471"/>
                <a:gd name="T33" fmla="*/ 4 h 498"/>
                <a:gd name="T34" fmla="*/ 203 w 471"/>
                <a:gd name="T35" fmla="*/ 47 h 498"/>
                <a:gd name="T36" fmla="*/ 256 w 471"/>
                <a:gd name="T37" fmla="*/ 80 h 498"/>
                <a:gd name="T38" fmla="*/ 371 w 471"/>
                <a:gd name="T39" fmla="*/ 166 h 498"/>
                <a:gd name="T40" fmla="*/ 403 w 471"/>
                <a:gd name="T41" fmla="*/ 189 h 498"/>
                <a:gd name="T42" fmla="*/ 413 w 471"/>
                <a:gd name="T43" fmla="*/ 206 h 498"/>
                <a:gd name="T44" fmla="*/ 444 w 471"/>
                <a:gd name="T45" fmla="*/ 279 h 498"/>
                <a:gd name="T46" fmla="*/ 409 w 471"/>
                <a:gd name="T47" fmla="*/ 188 h 498"/>
                <a:gd name="T48" fmla="*/ 381 w 471"/>
                <a:gd name="T49" fmla="*/ 168 h 498"/>
                <a:gd name="T50" fmla="*/ 276 w 471"/>
                <a:gd name="T51" fmla="*/ 91 h 498"/>
                <a:gd name="T52" fmla="*/ 206 w 471"/>
                <a:gd name="T53" fmla="*/ 46 h 498"/>
                <a:gd name="T54" fmla="*/ 232 w 471"/>
                <a:gd name="T55" fmla="*/ 3 h 498"/>
                <a:gd name="T56" fmla="*/ 206 w 471"/>
                <a:gd name="T57" fmla="*/ 11 h 498"/>
                <a:gd name="T58" fmla="*/ 112 w 471"/>
                <a:gd name="T59" fmla="*/ 32 h 498"/>
                <a:gd name="T60" fmla="*/ 0 w 471"/>
                <a:gd name="T61" fmla="*/ 53 h 498"/>
                <a:gd name="T62" fmla="*/ 69 w 471"/>
                <a:gd name="T63" fmla="*/ 247 h 498"/>
                <a:gd name="T64" fmla="*/ 101 w 471"/>
                <a:gd name="T65" fmla="*/ 305 h 498"/>
                <a:gd name="T66" fmla="*/ 110 w 471"/>
                <a:gd name="T67" fmla="*/ 320 h 498"/>
                <a:gd name="T68" fmla="*/ 110 w 471"/>
                <a:gd name="T69" fmla="*/ 406 h 498"/>
                <a:gd name="T70" fmla="*/ 127 w 471"/>
                <a:gd name="T71" fmla="*/ 451 h 498"/>
                <a:gd name="T72" fmla="*/ 148 w 471"/>
                <a:gd name="T73" fmla="*/ 498 h 498"/>
                <a:gd name="T74" fmla="*/ 359 w 471"/>
                <a:gd name="T75" fmla="*/ 466 h 498"/>
                <a:gd name="T76" fmla="*/ 364 w 471"/>
                <a:gd name="T77" fmla="*/ 467 h 498"/>
                <a:gd name="T78" fmla="*/ 404 w 471"/>
                <a:gd name="T79" fmla="*/ 494 h 498"/>
                <a:gd name="T80" fmla="*/ 407 w 471"/>
                <a:gd name="T81" fmla="*/ 492 h 498"/>
                <a:gd name="T82" fmla="*/ 394 w 471"/>
                <a:gd name="T83" fmla="*/ 437 h 498"/>
                <a:gd name="T84" fmla="*/ 450 w 471"/>
                <a:gd name="T85" fmla="*/ 434 h 498"/>
                <a:gd name="T86" fmla="*/ 470 w 471"/>
                <a:gd name="T87" fmla="*/ 306 h 498"/>
                <a:gd name="T88" fmla="*/ 441 w 471"/>
                <a:gd name="T89" fmla="*/ 281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1" h="498">
                  <a:moveTo>
                    <a:pt x="441" y="281"/>
                  </a:moveTo>
                  <a:cubicBezTo>
                    <a:pt x="446" y="287"/>
                    <a:pt x="452" y="293"/>
                    <a:pt x="457" y="299"/>
                  </a:cubicBezTo>
                  <a:cubicBezTo>
                    <a:pt x="460" y="302"/>
                    <a:pt x="463" y="305"/>
                    <a:pt x="466" y="308"/>
                  </a:cubicBezTo>
                  <a:cubicBezTo>
                    <a:pt x="468" y="310"/>
                    <a:pt x="466" y="308"/>
                    <a:pt x="465" y="310"/>
                  </a:cubicBezTo>
                  <a:cubicBezTo>
                    <a:pt x="463" y="315"/>
                    <a:pt x="461" y="320"/>
                    <a:pt x="459" y="325"/>
                  </a:cubicBezTo>
                  <a:cubicBezTo>
                    <a:pt x="445" y="360"/>
                    <a:pt x="441" y="398"/>
                    <a:pt x="447" y="435"/>
                  </a:cubicBezTo>
                  <a:cubicBezTo>
                    <a:pt x="447" y="434"/>
                    <a:pt x="448" y="434"/>
                    <a:pt x="448" y="433"/>
                  </a:cubicBezTo>
                  <a:cubicBezTo>
                    <a:pt x="430" y="433"/>
                    <a:pt x="412" y="433"/>
                    <a:pt x="394" y="433"/>
                  </a:cubicBezTo>
                  <a:cubicBezTo>
                    <a:pt x="393" y="433"/>
                    <a:pt x="392" y="434"/>
                    <a:pt x="392" y="435"/>
                  </a:cubicBezTo>
                  <a:cubicBezTo>
                    <a:pt x="396" y="455"/>
                    <a:pt x="400" y="474"/>
                    <a:pt x="403" y="493"/>
                  </a:cubicBezTo>
                  <a:cubicBezTo>
                    <a:pt x="404" y="492"/>
                    <a:pt x="405" y="492"/>
                    <a:pt x="406" y="491"/>
                  </a:cubicBezTo>
                  <a:cubicBezTo>
                    <a:pt x="396" y="484"/>
                    <a:pt x="386" y="477"/>
                    <a:pt x="376" y="470"/>
                  </a:cubicBezTo>
                  <a:cubicBezTo>
                    <a:pt x="372" y="468"/>
                    <a:pt x="366" y="461"/>
                    <a:pt x="360" y="462"/>
                  </a:cubicBezTo>
                  <a:cubicBezTo>
                    <a:pt x="340" y="465"/>
                    <a:pt x="320" y="468"/>
                    <a:pt x="300" y="471"/>
                  </a:cubicBezTo>
                  <a:cubicBezTo>
                    <a:pt x="249" y="479"/>
                    <a:pt x="198" y="486"/>
                    <a:pt x="147" y="494"/>
                  </a:cubicBezTo>
                  <a:cubicBezTo>
                    <a:pt x="147" y="494"/>
                    <a:pt x="147" y="494"/>
                    <a:pt x="147" y="494"/>
                  </a:cubicBezTo>
                  <a:cubicBezTo>
                    <a:pt x="148" y="494"/>
                    <a:pt x="149" y="495"/>
                    <a:pt x="149" y="495"/>
                  </a:cubicBezTo>
                  <a:cubicBezTo>
                    <a:pt x="146" y="484"/>
                    <a:pt x="142" y="473"/>
                    <a:pt x="138" y="462"/>
                  </a:cubicBezTo>
                  <a:cubicBezTo>
                    <a:pt x="135" y="453"/>
                    <a:pt x="128" y="444"/>
                    <a:pt x="123" y="436"/>
                  </a:cubicBezTo>
                  <a:cubicBezTo>
                    <a:pt x="120" y="430"/>
                    <a:pt x="117" y="425"/>
                    <a:pt x="115" y="419"/>
                  </a:cubicBezTo>
                  <a:cubicBezTo>
                    <a:pt x="114" y="418"/>
                    <a:pt x="114" y="417"/>
                    <a:pt x="114" y="418"/>
                  </a:cubicBezTo>
                  <a:cubicBezTo>
                    <a:pt x="114" y="416"/>
                    <a:pt x="114" y="414"/>
                    <a:pt x="114" y="412"/>
                  </a:cubicBezTo>
                  <a:cubicBezTo>
                    <a:pt x="114" y="397"/>
                    <a:pt x="114" y="382"/>
                    <a:pt x="114" y="368"/>
                  </a:cubicBezTo>
                  <a:cubicBezTo>
                    <a:pt x="114" y="358"/>
                    <a:pt x="114" y="349"/>
                    <a:pt x="114" y="339"/>
                  </a:cubicBezTo>
                  <a:cubicBezTo>
                    <a:pt x="114" y="331"/>
                    <a:pt x="115" y="322"/>
                    <a:pt x="112" y="315"/>
                  </a:cubicBezTo>
                  <a:cubicBezTo>
                    <a:pt x="99" y="293"/>
                    <a:pt x="86" y="270"/>
                    <a:pt x="74" y="248"/>
                  </a:cubicBezTo>
                  <a:cubicBezTo>
                    <a:pt x="70" y="241"/>
                    <a:pt x="67" y="229"/>
                    <a:pt x="64" y="221"/>
                  </a:cubicBezTo>
                  <a:cubicBezTo>
                    <a:pt x="56" y="198"/>
                    <a:pt x="48" y="176"/>
                    <a:pt x="40" y="153"/>
                  </a:cubicBezTo>
                  <a:cubicBezTo>
                    <a:pt x="28" y="119"/>
                    <a:pt x="16" y="85"/>
                    <a:pt x="4" y="51"/>
                  </a:cubicBezTo>
                  <a:cubicBezTo>
                    <a:pt x="4" y="52"/>
                    <a:pt x="3" y="53"/>
                    <a:pt x="3" y="54"/>
                  </a:cubicBezTo>
                  <a:cubicBezTo>
                    <a:pt x="40" y="48"/>
                    <a:pt x="77" y="44"/>
                    <a:pt x="113" y="36"/>
                  </a:cubicBezTo>
                  <a:cubicBezTo>
                    <a:pt x="137" y="31"/>
                    <a:pt x="160" y="26"/>
                    <a:pt x="183" y="21"/>
                  </a:cubicBezTo>
                  <a:cubicBezTo>
                    <a:pt x="191" y="19"/>
                    <a:pt x="199" y="17"/>
                    <a:pt x="208" y="15"/>
                  </a:cubicBezTo>
                  <a:cubicBezTo>
                    <a:pt x="216" y="13"/>
                    <a:pt x="224" y="8"/>
                    <a:pt x="231" y="4"/>
                  </a:cubicBezTo>
                  <a:cubicBezTo>
                    <a:pt x="230" y="3"/>
                    <a:pt x="229" y="2"/>
                    <a:pt x="228" y="1"/>
                  </a:cubicBezTo>
                  <a:cubicBezTo>
                    <a:pt x="220" y="16"/>
                    <a:pt x="212" y="32"/>
                    <a:pt x="203" y="47"/>
                  </a:cubicBezTo>
                  <a:cubicBezTo>
                    <a:pt x="203" y="48"/>
                    <a:pt x="203" y="49"/>
                    <a:pt x="204" y="50"/>
                  </a:cubicBezTo>
                  <a:cubicBezTo>
                    <a:pt x="222" y="59"/>
                    <a:pt x="242" y="67"/>
                    <a:pt x="256" y="80"/>
                  </a:cubicBezTo>
                  <a:cubicBezTo>
                    <a:pt x="272" y="94"/>
                    <a:pt x="288" y="109"/>
                    <a:pt x="305" y="121"/>
                  </a:cubicBezTo>
                  <a:cubicBezTo>
                    <a:pt x="327" y="136"/>
                    <a:pt x="349" y="151"/>
                    <a:pt x="371" y="166"/>
                  </a:cubicBezTo>
                  <a:cubicBezTo>
                    <a:pt x="379" y="172"/>
                    <a:pt x="387" y="177"/>
                    <a:pt x="396" y="183"/>
                  </a:cubicBezTo>
                  <a:cubicBezTo>
                    <a:pt x="398" y="185"/>
                    <a:pt x="401" y="187"/>
                    <a:pt x="403" y="189"/>
                  </a:cubicBezTo>
                  <a:cubicBezTo>
                    <a:pt x="404" y="189"/>
                    <a:pt x="407" y="191"/>
                    <a:pt x="406" y="190"/>
                  </a:cubicBezTo>
                  <a:cubicBezTo>
                    <a:pt x="408" y="195"/>
                    <a:pt x="410" y="201"/>
                    <a:pt x="413" y="206"/>
                  </a:cubicBezTo>
                  <a:cubicBezTo>
                    <a:pt x="423" y="230"/>
                    <a:pt x="431" y="255"/>
                    <a:pt x="440" y="280"/>
                  </a:cubicBezTo>
                  <a:cubicBezTo>
                    <a:pt x="441" y="283"/>
                    <a:pt x="445" y="282"/>
                    <a:pt x="444" y="279"/>
                  </a:cubicBezTo>
                  <a:cubicBezTo>
                    <a:pt x="438" y="260"/>
                    <a:pt x="432" y="240"/>
                    <a:pt x="424" y="222"/>
                  </a:cubicBezTo>
                  <a:cubicBezTo>
                    <a:pt x="419" y="210"/>
                    <a:pt x="414" y="199"/>
                    <a:pt x="409" y="188"/>
                  </a:cubicBezTo>
                  <a:cubicBezTo>
                    <a:pt x="408" y="186"/>
                    <a:pt x="403" y="183"/>
                    <a:pt x="401" y="182"/>
                  </a:cubicBezTo>
                  <a:cubicBezTo>
                    <a:pt x="394" y="177"/>
                    <a:pt x="387" y="173"/>
                    <a:pt x="381" y="168"/>
                  </a:cubicBezTo>
                  <a:cubicBezTo>
                    <a:pt x="362" y="155"/>
                    <a:pt x="344" y="142"/>
                    <a:pt x="325" y="130"/>
                  </a:cubicBezTo>
                  <a:cubicBezTo>
                    <a:pt x="307" y="117"/>
                    <a:pt x="293" y="106"/>
                    <a:pt x="276" y="91"/>
                  </a:cubicBezTo>
                  <a:cubicBezTo>
                    <a:pt x="267" y="83"/>
                    <a:pt x="258" y="74"/>
                    <a:pt x="247" y="69"/>
                  </a:cubicBezTo>
                  <a:cubicBezTo>
                    <a:pt x="234" y="61"/>
                    <a:pt x="220" y="54"/>
                    <a:pt x="206" y="46"/>
                  </a:cubicBezTo>
                  <a:cubicBezTo>
                    <a:pt x="206" y="47"/>
                    <a:pt x="206" y="48"/>
                    <a:pt x="207" y="49"/>
                  </a:cubicBezTo>
                  <a:cubicBezTo>
                    <a:pt x="215" y="34"/>
                    <a:pt x="223" y="19"/>
                    <a:pt x="232" y="3"/>
                  </a:cubicBezTo>
                  <a:cubicBezTo>
                    <a:pt x="233" y="1"/>
                    <a:pt x="231" y="0"/>
                    <a:pt x="229" y="1"/>
                  </a:cubicBezTo>
                  <a:cubicBezTo>
                    <a:pt x="222" y="4"/>
                    <a:pt x="213" y="10"/>
                    <a:pt x="206" y="11"/>
                  </a:cubicBezTo>
                  <a:cubicBezTo>
                    <a:pt x="198" y="13"/>
                    <a:pt x="189" y="15"/>
                    <a:pt x="180" y="17"/>
                  </a:cubicBezTo>
                  <a:cubicBezTo>
                    <a:pt x="157" y="22"/>
                    <a:pt x="135" y="27"/>
                    <a:pt x="112" y="32"/>
                  </a:cubicBezTo>
                  <a:cubicBezTo>
                    <a:pt x="76" y="40"/>
                    <a:pt x="38" y="44"/>
                    <a:pt x="2" y="50"/>
                  </a:cubicBezTo>
                  <a:cubicBezTo>
                    <a:pt x="1" y="50"/>
                    <a:pt x="0" y="52"/>
                    <a:pt x="0" y="53"/>
                  </a:cubicBezTo>
                  <a:cubicBezTo>
                    <a:pt x="17" y="99"/>
                    <a:pt x="33" y="145"/>
                    <a:pt x="49" y="191"/>
                  </a:cubicBezTo>
                  <a:cubicBezTo>
                    <a:pt x="56" y="210"/>
                    <a:pt x="63" y="228"/>
                    <a:pt x="69" y="247"/>
                  </a:cubicBezTo>
                  <a:cubicBezTo>
                    <a:pt x="71" y="253"/>
                    <a:pt x="75" y="258"/>
                    <a:pt x="78" y="263"/>
                  </a:cubicBezTo>
                  <a:cubicBezTo>
                    <a:pt x="86" y="277"/>
                    <a:pt x="93" y="291"/>
                    <a:pt x="101" y="305"/>
                  </a:cubicBezTo>
                  <a:cubicBezTo>
                    <a:pt x="103" y="308"/>
                    <a:pt x="105" y="312"/>
                    <a:pt x="107" y="316"/>
                  </a:cubicBezTo>
                  <a:cubicBezTo>
                    <a:pt x="108" y="317"/>
                    <a:pt x="110" y="321"/>
                    <a:pt x="110" y="320"/>
                  </a:cubicBezTo>
                  <a:cubicBezTo>
                    <a:pt x="110" y="330"/>
                    <a:pt x="110" y="340"/>
                    <a:pt x="110" y="351"/>
                  </a:cubicBezTo>
                  <a:cubicBezTo>
                    <a:pt x="110" y="369"/>
                    <a:pt x="110" y="387"/>
                    <a:pt x="110" y="406"/>
                  </a:cubicBezTo>
                  <a:cubicBezTo>
                    <a:pt x="110" y="411"/>
                    <a:pt x="108" y="417"/>
                    <a:pt x="111" y="421"/>
                  </a:cubicBezTo>
                  <a:cubicBezTo>
                    <a:pt x="117" y="431"/>
                    <a:pt x="122" y="441"/>
                    <a:pt x="127" y="451"/>
                  </a:cubicBezTo>
                  <a:cubicBezTo>
                    <a:pt x="135" y="465"/>
                    <a:pt x="140" y="480"/>
                    <a:pt x="145" y="496"/>
                  </a:cubicBezTo>
                  <a:cubicBezTo>
                    <a:pt x="146" y="497"/>
                    <a:pt x="147" y="498"/>
                    <a:pt x="148" y="498"/>
                  </a:cubicBezTo>
                  <a:cubicBezTo>
                    <a:pt x="196" y="491"/>
                    <a:pt x="244" y="483"/>
                    <a:pt x="291" y="476"/>
                  </a:cubicBezTo>
                  <a:cubicBezTo>
                    <a:pt x="314" y="473"/>
                    <a:pt x="336" y="470"/>
                    <a:pt x="359" y="466"/>
                  </a:cubicBezTo>
                  <a:cubicBezTo>
                    <a:pt x="360" y="466"/>
                    <a:pt x="362" y="466"/>
                    <a:pt x="363" y="466"/>
                  </a:cubicBezTo>
                  <a:cubicBezTo>
                    <a:pt x="361" y="466"/>
                    <a:pt x="362" y="466"/>
                    <a:pt x="364" y="467"/>
                  </a:cubicBezTo>
                  <a:cubicBezTo>
                    <a:pt x="367" y="469"/>
                    <a:pt x="370" y="471"/>
                    <a:pt x="372" y="473"/>
                  </a:cubicBezTo>
                  <a:cubicBezTo>
                    <a:pt x="383" y="480"/>
                    <a:pt x="393" y="487"/>
                    <a:pt x="404" y="494"/>
                  </a:cubicBezTo>
                  <a:cubicBezTo>
                    <a:pt x="404" y="494"/>
                    <a:pt x="404" y="494"/>
                    <a:pt x="404" y="494"/>
                  </a:cubicBezTo>
                  <a:cubicBezTo>
                    <a:pt x="406" y="495"/>
                    <a:pt x="407" y="494"/>
                    <a:pt x="407" y="492"/>
                  </a:cubicBezTo>
                  <a:cubicBezTo>
                    <a:pt x="403" y="473"/>
                    <a:pt x="400" y="453"/>
                    <a:pt x="396" y="434"/>
                  </a:cubicBezTo>
                  <a:cubicBezTo>
                    <a:pt x="396" y="435"/>
                    <a:pt x="395" y="436"/>
                    <a:pt x="394" y="437"/>
                  </a:cubicBezTo>
                  <a:cubicBezTo>
                    <a:pt x="412" y="437"/>
                    <a:pt x="430" y="437"/>
                    <a:pt x="448" y="437"/>
                  </a:cubicBezTo>
                  <a:cubicBezTo>
                    <a:pt x="450" y="437"/>
                    <a:pt x="451" y="435"/>
                    <a:pt x="450" y="434"/>
                  </a:cubicBezTo>
                  <a:cubicBezTo>
                    <a:pt x="444" y="391"/>
                    <a:pt x="451" y="348"/>
                    <a:pt x="470" y="309"/>
                  </a:cubicBezTo>
                  <a:cubicBezTo>
                    <a:pt x="471" y="308"/>
                    <a:pt x="471" y="307"/>
                    <a:pt x="470" y="306"/>
                  </a:cubicBezTo>
                  <a:cubicBezTo>
                    <a:pt x="461" y="297"/>
                    <a:pt x="453" y="288"/>
                    <a:pt x="444" y="278"/>
                  </a:cubicBezTo>
                  <a:cubicBezTo>
                    <a:pt x="442" y="276"/>
                    <a:pt x="439" y="279"/>
                    <a:pt x="441" y="28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6" name="Freeform 267">
              <a:extLst>
                <a:ext uri="{FF2B5EF4-FFF2-40B4-BE49-F238E27FC236}">
                  <a16:creationId xmlns:a16="http://schemas.microsoft.com/office/drawing/2014/main" id="{01FB7D15-2286-4D03-9FF0-0C65BCD9E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3044825"/>
              <a:ext cx="542925" cy="628650"/>
            </a:xfrm>
            <a:custGeom>
              <a:avLst/>
              <a:gdLst>
                <a:gd name="T0" fmla="*/ 356 w 356"/>
                <a:gd name="T1" fmla="*/ 157 h 411"/>
                <a:gd name="T2" fmla="*/ 356 w 356"/>
                <a:gd name="T3" fmla="*/ 181 h 411"/>
                <a:gd name="T4" fmla="*/ 337 w 356"/>
                <a:gd name="T5" fmla="*/ 260 h 411"/>
                <a:gd name="T6" fmla="*/ 287 w 356"/>
                <a:gd name="T7" fmla="*/ 290 h 411"/>
                <a:gd name="T8" fmla="*/ 287 w 356"/>
                <a:gd name="T9" fmla="*/ 325 h 411"/>
                <a:gd name="T10" fmla="*/ 257 w 356"/>
                <a:gd name="T11" fmla="*/ 325 h 411"/>
                <a:gd name="T12" fmla="*/ 257 w 356"/>
                <a:gd name="T13" fmla="*/ 386 h 411"/>
                <a:gd name="T14" fmla="*/ 228 w 356"/>
                <a:gd name="T15" fmla="*/ 411 h 411"/>
                <a:gd name="T16" fmla="*/ 191 w 356"/>
                <a:gd name="T17" fmla="*/ 380 h 411"/>
                <a:gd name="T18" fmla="*/ 148 w 356"/>
                <a:gd name="T19" fmla="*/ 392 h 411"/>
                <a:gd name="T20" fmla="*/ 96 w 356"/>
                <a:gd name="T21" fmla="*/ 392 h 411"/>
                <a:gd name="T22" fmla="*/ 39 w 356"/>
                <a:gd name="T23" fmla="*/ 367 h 411"/>
                <a:gd name="T24" fmla="*/ 39 w 356"/>
                <a:gd name="T25" fmla="*/ 367 h 411"/>
                <a:gd name="T26" fmla="*/ 0 w 356"/>
                <a:gd name="T27" fmla="*/ 96 h 411"/>
                <a:gd name="T28" fmla="*/ 96 w 356"/>
                <a:gd name="T29" fmla="*/ 82 h 411"/>
                <a:gd name="T30" fmla="*/ 96 w 356"/>
                <a:gd name="T31" fmla="*/ 82 h 411"/>
                <a:gd name="T32" fmla="*/ 152 w 356"/>
                <a:gd name="T33" fmla="*/ 98 h 411"/>
                <a:gd name="T34" fmla="*/ 192 w 356"/>
                <a:gd name="T35" fmla="*/ 80 h 411"/>
                <a:gd name="T36" fmla="*/ 260 w 356"/>
                <a:gd name="T37" fmla="*/ 48 h 411"/>
                <a:gd name="T38" fmla="*/ 290 w 356"/>
                <a:gd name="T39" fmla="*/ 18 h 411"/>
                <a:gd name="T40" fmla="*/ 314 w 356"/>
                <a:gd name="T41" fmla="*/ 0 h 411"/>
                <a:gd name="T42" fmla="*/ 356 w 356"/>
                <a:gd name="T43" fmla="*/ 143 h 411"/>
                <a:gd name="T44" fmla="*/ 356 w 356"/>
                <a:gd name="T45" fmla="*/ 15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6" h="411">
                  <a:moveTo>
                    <a:pt x="356" y="157"/>
                  </a:moveTo>
                  <a:cubicBezTo>
                    <a:pt x="356" y="181"/>
                    <a:pt x="356" y="181"/>
                    <a:pt x="356" y="181"/>
                  </a:cubicBezTo>
                  <a:cubicBezTo>
                    <a:pt x="337" y="260"/>
                    <a:pt x="337" y="260"/>
                    <a:pt x="337" y="260"/>
                  </a:cubicBezTo>
                  <a:cubicBezTo>
                    <a:pt x="287" y="290"/>
                    <a:pt x="287" y="290"/>
                    <a:pt x="287" y="290"/>
                  </a:cubicBezTo>
                  <a:cubicBezTo>
                    <a:pt x="287" y="325"/>
                    <a:pt x="287" y="325"/>
                    <a:pt x="287" y="325"/>
                  </a:cubicBezTo>
                  <a:cubicBezTo>
                    <a:pt x="257" y="325"/>
                    <a:pt x="257" y="325"/>
                    <a:pt x="257" y="325"/>
                  </a:cubicBezTo>
                  <a:cubicBezTo>
                    <a:pt x="257" y="386"/>
                    <a:pt x="257" y="386"/>
                    <a:pt x="257" y="386"/>
                  </a:cubicBezTo>
                  <a:cubicBezTo>
                    <a:pt x="228" y="411"/>
                    <a:pt x="228" y="411"/>
                    <a:pt x="228" y="411"/>
                  </a:cubicBezTo>
                  <a:cubicBezTo>
                    <a:pt x="191" y="380"/>
                    <a:pt x="191" y="380"/>
                    <a:pt x="191" y="380"/>
                  </a:cubicBezTo>
                  <a:cubicBezTo>
                    <a:pt x="148" y="392"/>
                    <a:pt x="148" y="392"/>
                    <a:pt x="148" y="392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39" y="367"/>
                    <a:pt x="39" y="367"/>
                    <a:pt x="39" y="367"/>
                  </a:cubicBezTo>
                  <a:cubicBezTo>
                    <a:pt x="39" y="367"/>
                    <a:pt x="39" y="367"/>
                    <a:pt x="39" y="36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144" y="98"/>
                    <a:pt x="152" y="98"/>
                  </a:cubicBezTo>
                  <a:cubicBezTo>
                    <a:pt x="160" y="98"/>
                    <a:pt x="192" y="80"/>
                    <a:pt x="192" y="80"/>
                  </a:cubicBezTo>
                  <a:cubicBezTo>
                    <a:pt x="192" y="80"/>
                    <a:pt x="250" y="58"/>
                    <a:pt x="260" y="48"/>
                  </a:cubicBezTo>
                  <a:cubicBezTo>
                    <a:pt x="270" y="38"/>
                    <a:pt x="278" y="24"/>
                    <a:pt x="290" y="18"/>
                  </a:cubicBezTo>
                  <a:cubicBezTo>
                    <a:pt x="295" y="16"/>
                    <a:pt x="304" y="8"/>
                    <a:pt x="314" y="0"/>
                  </a:cubicBezTo>
                  <a:cubicBezTo>
                    <a:pt x="356" y="143"/>
                    <a:pt x="356" y="143"/>
                    <a:pt x="356" y="143"/>
                  </a:cubicBezTo>
                  <a:lnTo>
                    <a:pt x="356" y="157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7" name="Freeform 268">
              <a:extLst>
                <a:ext uri="{FF2B5EF4-FFF2-40B4-BE49-F238E27FC236}">
                  <a16:creationId xmlns:a16="http://schemas.microsoft.com/office/drawing/2014/main" id="{61D20C59-A0A0-4889-862A-BC8030EA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3044825"/>
              <a:ext cx="542925" cy="628650"/>
            </a:xfrm>
            <a:custGeom>
              <a:avLst/>
              <a:gdLst>
                <a:gd name="T0" fmla="*/ 356 w 356"/>
                <a:gd name="T1" fmla="*/ 157 h 411"/>
                <a:gd name="T2" fmla="*/ 356 w 356"/>
                <a:gd name="T3" fmla="*/ 181 h 411"/>
                <a:gd name="T4" fmla="*/ 337 w 356"/>
                <a:gd name="T5" fmla="*/ 260 h 411"/>
                <a:gd name="T6" fmla="*/ 287 w 356"/>
                <a:gd name="T7" fmla="*/ 290 h 411"/>
                <a:gd name="T8" fmla="*/ 287 w 356"/>
                <a:gd name="T9" fmla="*/ 325 h 411"/>
                <a:gd name="T10" fmla="*/ 257 w 356"/>
                <a:gd name="T11" fmla="*/ 325 h 411"/>
                <a:gd name="T12" fmla="*/ 257 w 356"/>
                <a:gd name="T13" fmla="*/ 386 h 411"/>
                <a:gd name="T14" fmla="*/ 228 w 356"/>
                <a:gd name="T15" fmla="*/ 411 h 411"/>
                <a:gd name="T16" fmla="*/ 191 w 356"/>
                <a:gd name="T17" fmla="*/ 380 h 411"/>
                <a:gd name="T18" fmla="*/ 148 w 356"/>
                <a:gd name="T19" fmla="*/ 392 h 411"/>
                <a:gd name="T20" fmla="*/ 96 w 356"/>
                <a:gd name="T21" fmla="*/ 392 h 411"/>
                <a:gd name="T22" fmla="*/ 39 w 356"/>
                <a:gd name="T23" fmla="*/ 367 h 411"/>
                <a:gd name="T24" fmla="*/ 39 w 356"/>
                <a:gd name="T25" fmla="*/ 367 h 411"/>
                <a:gd name="T26" fmla="*/ 0 w 356"/>
                <a:gd name="T27" fmla="*/ 96 h 411"/>
                <a:gd name="T28" fmla="*/ 96 w 356"/>
                <a:gd name="T29" fmla="*/ 82 h 411"/>
                <a:gd name="T30" fmla="*/ 96 w 356"/>
                <a:gd name="T31" fmla="*/ 82 h 411"/>
                <a:gd name="T32" fmla="*/ 152 w 356"/>
                <a:gd name="T33" fmla="*/ 98 h 411"/>
                <a:gd name="T34" fmla="*/ 192 w 356"/>
                <a:gd name="T35" fmla="*/ 80 h 411"/>
                <a:gd name="T36" fmla="*/ 260 w 356"/>
                <a:gd name="T37" fmla="*/ 48 h 411"/>
                <a:gd name="T38" fmla="*/ 290 w 356"/>
                <a:gd name="T39" fmla="*/ 18 h 411"/>
                <a:gd name="T40" fmla="*/ 314 w 356"/>
                <a:gd name="T41" fmla="*/ 0 h 411"/>
                <a:gd name="T42" fmla="*/ 356 w 356"/>
                <a:gd name="T43" fmla="*/ 143 h 411"/>
                <a:gd name="T44" fmla="*/ 356 w 356"/>
                <a:gd name="T45" fmla="*/ 15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6" h="411">
                  <a:moveTo>
                    <a:pt x="356" y="157"/>
                  </a:moveTo>
                  <a:cubicBezTo>
                    <a:pt x="356" y="181"/>
                    <a:pt x="356" y="181"/>
                    <a:pt x="356" y="181"/>
                  </a:cubicBezTo>
                  <a:cubicBezTo>
                    <a:pt x="337" y="260"/>
                    <a:pt x="337" y="260"/>
                    <a:pt x="337" y="260"/>
                  </a:cubicBezTo>
                  <a:cubicBezTo>
                    <a:pt x="287" y="290"/>
                    <a:pt x="287" y="290"/>
                    <a:pt x="287" y="290"/>
                  </a:cubicBezTo>
                  <a:cubicBezTo>
                    <a:pt x="287" y="325"/>
                    <a:pt x="287" y="325"/>
                    <a:pt x="287" y="325"/>
                  </a:cubicBezTo>
                  <a:cubicBezTo>
                    <a:pt x="257" y="325"/>
                    <a:pt x="257" y="325"/>
                    <a:pt x="257" y="325"/>
                  </a:cubicBezTo>
                  <a:cubicBezTo>
                    <a:pt x="257" y="386"/>
                    <a:pt x="257" y="386"/>
                    <a:pt x="257" y="386"/>
                  </a:cubicBezTo>
                  <a:cubicBezTo>
                    <a:pt x="228" y="411"/>
                    <a:pt x="228" y="411"/>
                    <a:pt x="228" y="411"/>
                  </a:cubicBezTo>
                  <a:cubicBezTo>
                    <a:pt x="191" y="380"/>
                    <a:pt x="191" y="380"/>
                    <a:pt x="191" y="380"/>
                  </a:cubicBezTo>
                  <a:cubicBezTo>
                    <a:pt x="148" y="392"/>
                    <a:pt x="148" y="392"/>
                    <a:pt x="148" y="392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39" y="367"/>
                    <a:pt x="39" y="367"/>
                    <a:pt x="39" y="367"/>
                  </a:cubicBezTo>
                  <a:cubicBezTo>
                    <a:pt x="39" y="367"/>
                    <a:pt x="39" y="367"/>
                    <a:pt x="39" y="36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144" y="98"/>
                    <a:pt x="152" y="98"/>
                  </a:cubicBezTo>
                  <a:cubicBezTo>
                    <a:pt x="160" y="98"/>
                    <a:pt x="192" y="80"/>
                    <a:pt x="192" y="80"/>
                  </a:cubicBezTo>
                  <a:cubicBezTo>
                    <a:pt x="192" y="80"/>
                    <a:pt x="250" y="58"/>
                    <a:pt x="260" y="48"/>
                  </a:cubicBezTo>
                  <a:cubicBezTo>
                    <a:pt x="270" y="38"/>
                    <a:pt x="278" y="24"/>
                    <a:pt x="290" y="18"/>
                  </a:cubicBezTo>
                  <a:cubicBezTo>
                    <a:pt x="295" y="16"/>
                    <a:pt x="304" y="8"/>
                    <a:pt x="314" y="0"/>
                  </a:cubicBezTo>
                  <a:cubicBezTo>
                    <a:pt x="356" y="143"/>
                    <a:pt x="356" y="143"/>
                    <a:pt x="356" y="143"/>
                  </a:cubicBezTo>
                  <a:lnTo>
                    <a:pt x="356" y="157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8" name="Freeform 269">
              <a:extLst>
                <a:ext uri="{FF2B5EF4-FFF2-40B4-BE49-F238E27FC236}">
                  <a16:creationId xmlns:a16="http://schemas.microsoft.com/office/drawing/2014/main" id="{44E04B97-25AE-4DF9-A64A-C197E2511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0" y="3041650"/>
              <a:ext cx="552450" cy="633413"/>
            </a:xfrm>
            <a:custGeom>
              <a:avLst/>
              <a:gdLst>
                <a:gd name="T0" fmla="*/ 356 w 362"/>
                <a:gd name="T1" fmla="*/ 182 h 415"/>
                <a:gd name="T2" fmla="*/ 337 w 362"/>
                <a:gd name="T3" fmla="*/ 261 h 415"/>
                <a:gd name="T4" fmla="*/ 334 w 362"/>
                <a:gd name="T5" fmla="*/ 262 h 415"/>
                <a:gd name="T6" fmla="*/ 292 w 362"/>
                <a:gd name="T7" fmla="*/ 288 h 415"/>
                <a:gd name="T8" fmla="*/ 287 w 362"/>
                <a:gd name="T9" fmla="*/ 327 h 415"/>
                <a:gd name="T10" fmla="*/ 259 w 362"/>
                <a:gd name="T11" fmla="*/ 325 h 415"/>
                <a:gd name="T12" fmla="*/ 257 w 362"/>
                <a:gd name="T13" fmla="*/ 361 h 415"/>
                <a:gd name="T14" fmla="*/ 257 w 362"/>
                <a:gd name="T15" fmla="*/ 387 h 415"/>
                <a:gd name="T16" fmla="*/ 256 w 362"/>
                <a:gd name="T17" fmla="*/ 389 h 415"/>
                <a:gd name="T18" fmla="*/ 232 w 362"/>
                <a:gd name="T19" fmla="*/ 408 h 415"/>
                <a:gd name="T20" fmla="*/ 231 w 362"/>
                <a:gd name="T21" fmla="*/ 411 h 415"/>
                <a:gd name="T22" fmla="*/ 193 w 362"/>
                <a:gd name="T23" fmla="*/ 380 h 415"/>
                <a:gd name="T24" fmla="*/ 160 w 362"/>
                <a:gd name="T25" fmla="*/ 389 h 415"/>
                <a:gd name="T26" fmla="*/ 108 w 362"/>
                <a:gd name="T27" fmla="*/ 392 h 415"/>
                <a:gd name="T28" fmla="*/ 99 w 362"/>
                <a:gd name="T29" fmla="*/ 393 h 415"/>
                <a:gd name="T30" fmla="*/ 45 w 362"/>
                <a:gd name="T31" fmla="*/ 369 h 415"/>
                <a:gd name="T32" fmla="*/ 43 w 362"/>
                <a:gd name="T33" fmla="*/ 369 h 415"/>
                <a:gd name="T34" fmla="*/ 33 w 362"/>
                <a:gd name="T35" fmla="*/ 303 h 415"/>
                <a:gd name="T36" fmla="*/ 4 w 362"/>
                <a:gd name="T37" fmla="*/ 97 h 415"/>
                <a:gd name="T38" fmla="*/ 76 w 362"/>
                <a:gd name="T39" fmla="*/ 89 h 415"/>
                <a:gd name="T40" fmla="*/ 98 w 362"/>
                <a:gd name="T41" fmla="*/ 86 h 415"/>
                <a:gd name="T42" fmla="*/ 155 w 362"/>
                <a:gd name="T43" fmla="*/ 102 h 415"/>
                <a:gd name="T44" fmla="*/ 201 w 362"/>
                <a:gd name="T45" fmla="*/ 81 h 415"/>
                <a:gd name="T46" fmla="*/ 262 w 362"/>
                <a:gd name="T47" fmla="*/ 53 h 415"/>
                <a:gd name="T48" fmla="*/ 301 w 362"/>
                <a:gd name="T49" fmla="*/ 17 h 415"/>
                <a:gd name="T50" fmla="*/ 314 w 362"/>
                <a:gd name="T51" fmla="*/ 3 h 415"/>
                <a:gd name="T52" fmla="*/ 356 w 362"/>
                <a:gd name="T53" fmla="*/ 159 h 415"/>
                <a:gd name="T54" fmla="*/ 357 w 362"/>
                <a:gd name="T55" fmla="*/ 134 h 415"/>
                <a:gd name="T56" fmla="*/ 318 w 362"/>
                <a:gd name="T57" fmla="*/ 1 h 415"/>
                <a:gd name="T58" fmla="*/ 286 w 362"/>
                <a:gd name="T59" fmla="*/ 22 h 415"/>
                <a:gd name="T60" fmla="*/ 215 w 362"/>
                <a:gd name="T61" fmla="*/ 72 h 415"/>
                <a:gd name="T62" fmla="*/ 149 w 362"/>
                <a:gd name="T63" fmla="*/ 97 h 415"/>
                <a:gd name="T64" fmla="*/ 88 w 362"/>
                <a:gd name="T65" fmla="*/ 83 h 415"/>
                <a:gd name="T66" fmla="*/ 1 w 362"/>
                <a:gd name="T67" fmla="*/ 96 h 415"/>
                <a:gd name="T68" fmla="*/ 39 w 362"/>
                <a:gd name="T69" fmla="*/ 369 h 415"/>
                <a:gd name="T70" fmla="*/ 41 w 362"/>
                <a:gd name="T71" fmla="*/ 371 h 415"/>
                <a:gd name="T72" fmla="*/ 60 w 362"/>
                <a:gd name="T73" fmla="*/ 380 h 415"/>
                <a:gd name="T74" fmla="*/ 107 w 362"/>
                <a:gd name="T75" fmla="*/ 396 h 415"/>
                <a:gd name="T76" fmla="*/ 192 w 362"/>
                <a:gd name="T77" fmla="*/ 384 h 415"/>
                <a:gd name="T78" fmla="*/ 195 w 362"/>
                <a:gd name="T79" fmla="*/ 386 h 415"/>
                <a:gd name="T80" fmla="*/ 229 w 362"/>
                <a:gd name="T81" fmla="*/ 414 h 415"/>
                <a:gd name="T82" fmla="*/ 253 w 362"/>
                <a:gd name="T83" fmla="*/ 396 h 415"/>
                <a:gd name="T84" fmla="*/ 261 w 362"/>
                <a:gd name="T85" fmla="*/ 327 h 415"/>
                <a:gd name="T86" fmla="*/ 289 w 362"/>
                <a:gd name="T87" fmla="*/ 329 h 415"/>
                <a:gd name="T88" fmla="*/ 291 w 362"/>
                <a:gd name="T89" fmla="*/ 299 h 415"/>
                <a:gd name="T90" fmla="*/ 290 w 362"/>
                <a:gd name="T91" fmla="*/ 294 h 415"/>
                <a:gd name="T92" fmla="*/ 329 w 362"/>
                <a:gd name="T93" fmla="*/ 270 h 415"/>
                <a:gd name="T94" fmla="*/ 355 w 362"/>
                <a:gd name="T95" fmla="*/ 203 h 415"/>
                <a:gd name="T96" fmla="*/ 360 w 362"/>
                <a:gd name="T97" fmla="*/ 159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2" h="415">
                  <a:moveTo>
                    <a:pt x="356" y="159"/>
                  </a:moveTo>
                  <a:cubicBezTo>
                    <a:pt x="356" y="166"/>
                    <a:pt x="357" y="176"/>
                    <a:pt x="356" y="182"/>
                  </a:cubicBezTo>
                  <a:cubicBezTo>
                    <a:pt x="354" y="190"/>
                    <a:pt x="353" y="197"/>
                    <a:pt x="351" y="204"/>
                  </a:cubicBezTo>
                  <a:cubicBezTo>
                    <a:pt x="346" y="223"/>
                    <a:pt x="342" y="242"/>
                    <a:pt x="337" y="261"/>
                  </a:cubicBezTo>
                  <a:cubicBezTo>
                    <a:pt x="337" y="261"/>
                    <a:pt x="339" y="259"/>
                    <a:pt x="338" y="260"/>
                  </a:cubicBezTo>
                  <a:cubicBezTo>
                    <a:pt x="336" y="261"/>
                    <a:pt x="335" y="262"/>
                    <a:pt x="334" y="262"/>
                  </a:cubicBezTo>
                  <a:cubicBezTo>
                    <a:pt x="330" y="265"/>
                    <a:pt x="325" y="268"/>
                    <a:pt x="320" y="271"/>
                  </a:cubicBezTo>
                  <a:cubicBezTo>
                    <a:pt x="311" y="276"/>
                    <a:pt x="301" y="282"/>
                    <a:pt x="292" y="288"/>
                  </a:cubicBezTo>
                  <a:cubicBezTo>
                    <a:pt x="287" y="291"/>
                    <a:pt x="287" y="291"/>
                    <a:pt x="287" y="298"/>
                  </a:cubicBezTo>
                  <a:cubicBezTo>
                    <a:pt x="287" y="307"/>
                    <a:pt x="287" y="317"/>
                    <a:pt x="287" y="327"/>
                  </a:cubicBezTo>
                  <a:cubicBezTo>
                    <a:pt x="287" y="326"/>
                    <a:pt x="288" y="325"/>
                    <a:pt x="289" y="325"/>
                  </a:cubicBezTo>
                  <a:cubicBezTo>
                    <a:pt x="279" y="325"/>
                    <a:pt x="269" y="325"/>
                    <a:pt x="259" y="325"/>
                  </a:cubicBezTo>
                  <a:cubicBezTo>
                    <a:pt x="258" y="325"/>
                    <a:pt x="257" y="326"/>
                    <a:pt x="257" y="327"/>
                  </a:cubicBezTo>
                  <a:cubicBezTo>
                    <a:pt x="257" y="338"/>
                    <a:pt x="257" y="350"/>
                    <a:pt x="257" y="361"/>
                  </a:cubicBezTo>
                  <a:cubicBezTo>
                    <a:pt x="257" y="368"/>
                    <a:pt x="257" y="375"/>
                    <a:pt x="257" y="382"/>
                  </a:cubicBezTo>
                  <a:cubicBezTo>
                    <a:pt x="257" y="384"/>
                    <a:pt x="257" y="385"/>
                    <a:pt x="257" y="387"/>
                  </a:cubicBezTo>
                  <a:cubicBezTo>
                    <a:pt x="257" y="389"/>
                    <a:pt x="257" y="387"/>
                    <a:pt x="258" y="387"/>
                  </a:cubicBezTo>
                  <a:cubicBezTo>
                    <a:pt x="257" y="387"/>
                    <a:pt x="256" y="388"/>
                    <a:pt x="256" y="389"/>
                  </a:cubicBezTo>
                  <a:cubicBezTo>
                    <a:pt x="250" y="393"/>
                    <a:pt x="245" y="398"/>
                    <a:pt x="239" y="402"/>
                  </a:cubicBezTo>
                  <a:cubicBezTo>
                    <a:pt x="237" y="404"/>
                    <a:pt x="234" y="406"/>
                    <a:pt x="232" y="408"/>
                  </a:cubicBezTo>
                  <a:cubicBezTo>
                    <a:pt x="231" y="409"/>
                    <a:pt x="230" y="410"/>
                    <a:pt x="229" y="410"/>
                  </a:cubicBezTo>
                  <a:cubicBezTo>
                    <a:pt x="228" y="412"/>
                    <a:pt x="231" y="411"/>
                    <a:pt x="231" y="411"/>
                  </a:cubicBezTo>
                  <a:cubicBezTo>
                    <a:pt x="221" y="403"/>
                    <a:pt x="211" y="394"/>
                    <a:pt x="201" y="386"/>
                  </a:cubicBezTo>
                  <a:cubicBezTo>
                    <a:pt x="199" y="384"/>
                    <a:pt x="196" y="381"/>
                    <a:pt x="193" y="380"/>
                  </a:cubicBezTo>
                  <a:cubicBezTo>
                    <a:pt x="190" y="379"/>
                    <a:pt x="184" y="382"/>
                    <a:pt x="182" y="383"/>
                  </a:cubicBezTo>
                  <a:cubicBezTo>
                    <a:pt x="174" y="385"/>
                    <a:pt x="167" y="387"/>
                    <a:pt x="160" y="389"/>
                  </a:cubicBezTo>
                  <a:cubicBezTo>
                    <a:pt x="157" y="390"/>
                    <a:pt x="151" y="392"/>
                    <a:pt x="149" y="392"/>
                  </a:cubicBezTo>
                  <a:cubicBezTo>
                    <a:pt x="135" y="392"/>
                    <a:pt x="122" y="392"/>
                    <a:pt x="108" y="392"/>
                  </a:cubicBezTo>
                  <a:cubicBezTo>
                    <a:pt x="106" y="392"/>
                    <a:pt x="103" y="392"/>
                    <a:pt x="100" y="392"/>
                  </a:cubicBezTo>
                  <a:cubicBezTo>
                    <a:pt x="99" y="392"/>
                    <a:pt x="98" y="392"/>
                    <a:pt x="99" y="393"/>
                  </a:cubicBezTo>
                  <a:cubicBezTo>
                    <a:pt x="94" y="391"/>
                    <a:pt x="90" y="389"/>
                    <a:pt x="85" y="387"/>
                  </a:cubicBezTo>
                  <a:cubicBezTo>
                    <a:pt x="72" y="381"/>
                    <a:pt x="58" y="375"/>
                    <a:pt x="45" y="369"/>
                  </a:cubicBezTo>
                  <a:cubicBezTo>
                    <a:pt x="44" y="369"/>
                    <a:pt x="43" y="368"/>
                    <a:pt x="42" y="368"/>
                  </a:cubicBezTo>
                  <a:cubicBezTo>
                    <a:pt x="39" y="367"/>
                    <a:pt x="43" y="369"/>
                    <a:pt x="43" y="369"/>
                  </a:cubicBezTo>
                  <a:cubicBezTo>
                    <a:pt x="42" y="367"/>
                    <a:pt x="42" y="366"/>
                    <a:pt x="42" y="364"/>
                  </a:cubicBezTo>
                  <a:cubicBezTo>
                    <a:pt x="39" y="344"/>
                    <a:pt x="36" y="323"/>
                    <a:pt x="33" y="303"/>
                  </a:cubicBezTo>
                  <a:cubicBezTo>
                    <a:pt x="25" y="243"/>
                    <a:pt x="16" y="184"/>
                    <a:pt x="8" y="124"/>
                  </a:cubicBezTo>
                  <a:cubicBezTo>
                    <a:pt x="6" y="115"/>
                    <a:pt x="5" y="106"/>
                    <a:pt x="4" y="97"/>
                  </a:cubicBezTo>
                  <a:cubicBezTo>
                    <a:pt x="3" y="98"/>
                    <a:pt x="3" y="99"/>
                    <a:pt x="2" y="100"/>
                  </a:cubicBezTo>
                  <a:cubicBezTo>
                    <a:pt x="27" y="96"/>
                    <a:pt x="51" y="93"/>
                    <a:pt x="76" y="89"/>
                  </a:cubicBezTo>
                  <a:cubicBezTo>
                    <a:pt x="81" y="88"/>
                    <a:pt x="87" y="88"/>
                    <a:pt x="92" y="87"/>
                  </a:cubicBezTo>
                  <a:cubicBezTo>
                    <a:pt x="95" y="86"/>
                    <a:pt x="98" y="86"/>
                    <a:pt x="98" y="86"/>
                  </a:cubicBezTo>
                  <a:cubicBezTo>
                    <a:pt x="112" y="91"/>
                    <a:pt x="126" y="95"/>
                    <a:pt x="140" y="99"/>
                  </a:cubicBezTo>
                  <a:cubicBezTo>
                    <a:pt x="145" y="100"/>
                    <a:pt x="150" y="102"/>
                    <a:pt x="155" y="102"/>
                  </a:cubicBezTo>
                  <a:cubicBezTo>
                    <a:pt x="161" y="101"/>
                    <a:pt x="168" y="97"/>
                    <a:pt x="174" y="95"/>
                  </a:cubicBezTo>
                  <a:cubicBezTo>
                    <a:pt x="184" y="90"/>
                    <a:pt x="192" y="85"/>
                    <a:pt x="201" y="81"/>
                  </a:cubicBezTo>
                  <a:cubicBezTo>
                    <a:pt x="216" y="75"/>
                    <a:pt x="231" y="69"/>
                    <a:pt x="246" y="62"/>
                  </a:cubicBezTo>
                  <a:cubicBezTo>
                    <a:pt x="251" y="59"/>
                    <a:pt x="257" y="57"/>
                    <a:pt x="262" y="53"/>
                  </a:cubicBezTo>
                  <a:cubicBezTo>
                    <a:pt x="271" y="45"/>
                    <a:pt x="277" y="34"/>
                    <a:pt x="286" y="26"/>
                  </a:cubicBezTo>
                  <a:cubicBezTo>
                    <a:pt x="290" y="22"/>
                    <a:pt x="296" y="20"/>
                    <a:pt x="301" y="17"/>
                  </a:cubicBezTo>
                  <a:cubicBezTo>
                    <a:pt x="306" y="13"/>
                    <a:pt x="312" y="8"/>
                    <a:pt x="317" y="3"/>
                  </a:cubicBezTo>
                  <a:cubicBezTo>
                    <a:pt x="316" y="3"/>
                    <a:pt x="315" y="3"/>
                    <a:pt x="314" y="3"/>
                  </a:cubicBezTo>
                  <a:cubicBezTo>
                    <a:pt x="322" y="29"/>
                    <a:pt x="330" y="56"/>
                    <a:pt x="338" y="83"/>
                  </a:cubicBezTo>
                  <a:cubicBezTo>
                    <a:pt x="345" y="107"/>
                    <a:pt x="356" y="133"/>
                    <a:pt x="356" y="159"/>
                  </a:cubicBezTo>
                  <a:cubicBezTo>
                    <a:pt x="356" y="161"/>
                    <a:pt x="360" y="161"/>
                    <a:pt x="360" y="159"/>
                  </a:cubicBezTo>
                  <a:cubicBezTo>
                    <a:pt x="360" y="149"/>
                    <a:pt x="359" y="143"/>
                    <a:pt x="357" y="134"/>
                  </a:cubicBezTo>
                  <a:cubicBezTo>
                    <a:pt x="352" y="118"/>
                    <a:pt x="347" y="102"/>
                    <a:pt x="343" y="85"/>
                  </a:cubicBezTo>
                  <a:cubicBezTo>
                    <a:pt x="334" y="57"/>
                    <a:pt x="326" y="29"/>
                    <a:pt x="318" y="1"/>
                  </a:cubicBezTo>
                  <a:cubicBezTo>
                    <a:pt x="317" y="0"/>
                    <a:pt x="316" y="0"/>
                    <a:pt x="315" y="1"/>
                  </a:cubicBezTo>
                  <a:cubicBezTo>
                    <a:pt x="305" y="8"/>
                    <a:pt x="295" y="14"/>
                    <a:pt x="286" y="22"/>
                  </a:cubicBezTo>
                  <a:cubicBezTo>
                    <a:pt x="276" y="30"/>
                    <a:pt x="269" y="41"/>
                    <a:pt x="260" y="49"/>
                  </a:cubicBezTo>
                  <a:cubicBezTo>
                    <a:pt x="248" y="60"/>
                    <a:pt x="229" y="66"/>
                    <a:pt x="215" y="72"/>
                  </a:cubicBezTo>
                  <a:cubicBezTo>
                    <a:pt x="207" y="75"/>
                    <a:pt x="198" y="78"/>
                    <a:pt x="190" y="82"/>
                  </a:cubicBezTo>
                  <a:cubicBezTo>
                    <a:pt x="179" y="88"/>
                    <a:pt x="163" y="100"/>
                    <a:pt x="149" y="97"/>
                  </a:cubicBezTo>
                  <a:cubicBezTo>
                    <a:pt x="134" y="94"/>
                    <a:pt x="119" y="89"/>
                    <a:pt x="104" y="84"/>
                  </a:cubicBezTo>
                  <a:cubicBezTo>
                    <a:pt x="98" y="82"/>
                    <a:pt x="95" y="82"/>
                    <a:pt x="88" y="83"/>
                  </a:cubicBezTo>
                  <a:cubicBezTo>
                    <a:pt x="60" y="87"/>
                    <a:pt x="33" y="91"/>
                    <a:pt x="5" y="95"/>
                  </a:cubicBezTo>
                  <a:cubicBezTo>
                    <a:pt x="4" y="96"/>
                    <a:pt x="3" y="96"/>
                    <a:pt x="1" y="96"/>
                  </a:cubicBezTo>
                  <a:cubicBezTo>
                    <a:pt x="0" y="96"/>
                    <a:pt x="0" y="97"/>
                    <a:pt x="0" y="98"/>
                  </a:cubicBezTo>
                  <a:cubicBezTo>
                    <a:pt x="13" y="189"/>
                    <a:pt x="26" y="279"/>
                    <a:pt x="39" y="369"/>
                  </a:cubicBezTo>
                  <a:cubicBezTo>
                    <a:pt x="39" y="369"/>
                    <a:pt x="39" y="370"/>
                    <a:pt x="39" y="370"/>
                  </a:cubicBezTo>
                  <a:cubicBezTo>
                    <a:pt x="39" y="371"/>
                    <a:pt x="40" y="371"/>
                    <a:pt x="41" y="371"/>
                  </a:cubicBezTo>
                  <a:cubicBezTo>
                    <a:pt x="39" y="371"/>
                    <a:pt x="44" y="373"/>
                    <a:pt x="45" y="373"/>
                  </a:cubicBezTo>
                  <a:cubicBezTo>
                    <a:pt x="50" y="376"/>
                    <a:pt x="55" y="378"/>
                    <a:pt x="60" y="380"/>
                  </a:cubicBezTo>
                  <a:cubicBezTo>
                    <a:pt x="71" y="385"/>
                    <a:pt x="82" y="389"/>
                    <a:pt x="93" y="394"/>
                  </a:cubicBezTo>
                  <a:cubicBezTo>
                    <a:pt x="98" y="396"/>
                    <a:pt x="101" y="396"/>
                    <a:pt x="107" y="396"/>
                  </a:cubicBezTo>
                  <a:cubicBezTo>
                    <a:pt x="119" y="396"/>
                    <a:pt x="131" y="396"/>
                    <a:pt x="143" y="396"/>
                  </a:cubicBezTo>
                  <a:cubicBezTo>
                    <a:pt x="159" y="396"/>
                    <a:pt x="176" y="389"/>
                    <a:pt x="192" y="384"/>
                  </a:cubicBezTo>
                  <a:cubicBezTo>
                    <a:pt x="194" y="384"/>
                    <a:pt x="192" y="384"/>
                    <a:pt x="192" y="384"/>
                  </a:cubicBezTo>
                  <a:cubicBezTo>
                    <a:pt x="193" y="384"/>
                    <a:pt x="194" y="385"/>
                    <a:pt x="195" y="386"/>
                  </a:cubicBezTo>
                  <a:cubicBezTo>
                    <a:pt x="199" y="390"/>
                    <a:pt x="203" y="393"/>
                    <a:pt x="208" y="397"/>
                  </a:cubicBezTo>
                  <a:cubicBezTo>
                    <a:pt x="215" y="403"/>
                    <a:pt x="222" y="408"/>
                    <a:pt x="229" y="414"/>
                  </a:cubicBezTo>
                  <a:cubicBezTo>
                    <a:pt x="229" y="415"/>
                    <a:pt x="231" y="415"/>
                    <a:pt x="231" y="414"/>
                  </a:cubicBezTo>
                  <a:cubicBezTo>
                    <a:pt x="239" y="408"/>
                    <a:pt x="246" y="402"/>
                    <a:pt x="253" y="396"/>
                  </a:cubicBezTo>
                  <a:cubicBezTo>
                    <a:pt x="258" y="392"/>
                    <a:pt x="261" y="391"/>
                    <a:pt x="261" y="384"/>
                  </a:cubicBezTo>
                  <a:cubicBezTo>
                    <a:pt x="261" y="365"/>
                    <a:pt x="261" y="346"/>
                    <a:pt x="261" y="327"/>
                  </a:cubicBezTo>
                  <a:cubicBezTo>
                    <a:pt x="261" y="327"/>
                    <a:pt x="260" y="328"/>
                    <a:pt x="259" y="329"/>
                  </a:cubicBezTo>
                  <a:cubicBezTo>
                    <a:pt x="269" y="329"/>
                    <a:pt x="279" y="329"/>
                    <a:pt x="289" y="329"/>
                  </a:cubicBezTo>
                  <a:cubicBezTo>
                    <a:pt x="290" y="329"/>
                    <a:pt x="291" y="328"/>
                    <a:pt x="291" y="327"/>
                  </a:cubicBezTo>
                  <a:cubicBezTo>
                    <a:pt x="291" y="318"/>
                    <a:pt x="291" y="308"/>
                    <a:pt x="291" y="299"/>
                  </a:cubicBezTo>
                  <a:cubicBezTo>
                    <a:pt x="291" y="298"/>
                    <a:pt x="291" y="296"/>
                    <a:pt x="291" y="294"/>
                  </a:cubicBezTo>
                  <a:cubicBezTo>
                    <a:pt x="291" y="291"/>
                    <a:pt x="291" y="293"/>
                    <a:pt x="290" y="294"/>
                  </a:cubicBezTo>
                  <a:cubicBezTo>
                    <a:pt x="293" y="292"/>
                    <a:pt x="296" y="290"/>
                    <a:pt x="299" y="288"/>
                  </a:cubicBezTo>
                  <a:cubicBezTo>
                    <a:pt x="309" y="282"/>
                    <a:pt x="319" y="276"/>
                    <a:pt x="329" y="270"/>
                  </a:cubicBezTo>
                  <a:cubicBezTo>
                    <a:pt x="332" y="269"/>
                    <a:pt x="340" y="265"/>
                    <a:pt x="341" y="262"/>
                  </a:cubicBezTo>
                  <a:cubicBezTo>
                    <a:pt x="346" y="242"/>
                    <a:pt x="351" y="223"/>
                    <a:pt x="355" y="203"/>
                  </a:cubicBezTo>
                  <a:cubicBezTo>
                    <a:pt x="357" y="196"/>
                    <a:pt x="358" y="190"/>
                    <a:pt x="360" y="183"/>
                  </a:cubicBezTo>
                  <a:cubicBezTo>
                    <a:pt x="362" y="176"/>
                    <a:pt x="360" y="166"/>
                    <a:pt x="360" y="159"/>
                  </a:cubicBezTo>
                  <a:cubicBezTo>
                    <a:pt x="360" y="156"/>
                    <a:pt x="356" y="156"/>
                    <a:pt x="356" y="15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49" name="Freeform 270">
              <a:extLst>
                <a:ext uri="{FF2B5EF4-FFF2-40B4-BE49-F238E27FC236}">
                  <a16:creationId xmlns:a16="http://schemas.microsoft.com/office/drawing/2014/main" id="{1A5CD100-2CCB-49B0-8812-99DA9D6D6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0" y="3927475"/>
              <a:ext cx="1073150" cy="454025"/>
            </a:xfrm>
            <a:custGeom>
              <a:avLst/>
              <a:gdLst>
                <a:gd name="T0" fmla="*/ 676 w 676"/>
                <a:gd name="T1" fmla="*/ 0 h 286"/>
                <a:gd name="T2" fmla="*/ 657 w 676"/>
                <a:gd name="T3" fmla="*/ 59 h 286"/>
                <a:gd name="T4" fmla="*/ 596 w 676"/>
                <a:gd name="T5" fmla="*/ 95 h 286"/>
                <a:gd name="T6" fmla="*/ 503 w 676"/>
                <a:gd name="T7" fmla="*/ 167 h 286"/>
                <a:gd name="T8" fmla="*/ 491 w 676"/>
                <a:gd name="T9" fmla="*/ 213 h 286"/>
                <a:gd name="T10" fmla="*/ 408 w 676"/>
                <a:gd name="T11" fmla="*/ 226 h 286"/>
                <a:gd name="T12" fmla="*/ 385 w 676"/>
                <a:gd name="T13" fmla="*/ 230 h 286"/>
                <a:gd name="T14" fmla="*/ 170 w 676"/>
                <a:gd name="T15" fmla="*/ 267 h 286"/>
                <a:gd name="T16" fmla="*/ 0 w 676"/>
                <a:gd name="T17" fmla="*/ 286 h 286"/>
                <a:gd name="T18" fmla="*/ 37 w 676"/>
                <a:gd name="T19" fmla="*/ 182 h 286"/>
                <a:gd name="T20" fmla="*/ 52 w 676"/>
                <a:gd name="T21" fmla="*/ 113 h 286"/>
                <a:gd name="T22" fmla="*/ 524 w 676"/>
                <a:gd name="T23" fmla="*/ 36 h 286"/>
                <a:gd name="T24" fmla="*/ 676 w 676"/>
                <a:gd name="T25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286">
                  <a:moveTo>
                    <a:pt x="676" y="0"/>
                  </a:moveTo>
                  <a:lnTo>
                    <a:pt x="657" y="59"/>
                  </a:lnTo>
                  <a:lnTo>
                    <a:pt x="596" y="95"/>
                  </a:lnTo>
                  <a:lnTo>
                    <a:pt x="503" y="167"/>
                  </a:lnTo>
                  <a:lnTo>
                    <a:pt x="491" y="213"/>
                  </a:lnTo>
                  <a:lnTo>
                    <a:pt x="408" y="226"/>
                  </a:lnTo>
                  <a:lnTo>
                    <a:pt x="385" y="230"/>
                  </a:lnTo>
                  <a:lnTo>
                    <a:pt x="170" y="267"/>
                  </a:lnTo>
                  <a:lnTo>
                    <a:pt x="0" y="286"/>
                  </a:lnTo>
                  <a:lnTo>
                    <a:pt x="37" y="182"/>
                  </a:lnTo>
                  <a:lnTo>
                    <a:pt x="52" y="113"/>
                  </a:lnTo>
                  <a:lnTo>
                    <a:pt x="524" y="36"/>
                  </a:lnTo>
                  <a:lnTo>
                    <a:pt x="676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0" name="Freeform 271">
              <a:extLst>
                <a:ext uri="{FF2B5EF4-FFF2-40B4-BE49-F238E27FC236}">
                  <a16:creationId xmlns:a16="http://schemas.microsoft.com/office/drawing/2014/main" id="{EEC9E18F-24CF-486E-ADEB-0F5710344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7850" y="3927475"/>
              <a:ext cx="1073150" cy="454025"/>
            </a:xfrm>
            <a:custGeom>
              <a:avLst/>
              <a:gdLst>
                <a:gd name="T0" fmla="*/ 676 w 676"/>
                <a:gd name="T1" fmla="*/ 0 h 286"/>
                <a:gd name="T2" fmla="*/ 657 w 676"/>
                <a:gd name="T3" fmla="*/ 59 h 286"/>
                <a:gd name="T4" fmla="*/ 596 w 676"/>
                <a:gd name="T5" fmla="*/ 95 h 286"/>
                <a:gd name="T6" fmla="*/ 503 w 676"/>
                <a:gd name="T7" fmla="*/ 167 h 286"/>
                <a:gd name="T8" fmla="*/ 491 w 676"/>
                <a:gd name="T9" fmla="*/ 213 h 286"/>
                <a:gd name="T10" fmla="*/ 408 w 676"/>
                <a:gd name="T11" fmla="*/ 226 h 286"/>
                <a:gd name="T12" fmla="*/ 385 w 676"/>
                <a:gd name="T13" fmla="*/ 230 h 286"/>
                <a:gd name="T14" fmla="*/ 170 w 676"/>
                <a:gd name="T15" fmla="*/ 267 h 286"/>
                <a:gd name="T16" fmla="*/ 0 w 676"/>
                <a:gd name="T17" fmla="*/ 286 h 286"/>
                <a:gd name="T18" fmla="*/ 37 w 676"/>
                <a:gd name="T19" fmla="*/ 182 h 286"/>
                <a:gd name="T20" fmla="*/ 52 w 676"/>
                <a:gd name="T21" fmla="*/ 113 h 286"/>
                <a:gd name="T22" fmla="*/ 524 w 676"/>
                <a:gd name="T23" fmla="*/ 36 h 286"/>
                <a:gd name="T24" fmla="*/ 676 w 676"/>
                <a:gd name="T25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286">
                  <a:moveTo>
                    <a:pt x="676" y="0"/>
                  </a:moveTo>
                  <a:lnTo>
                    <a:pt x="657" y="59"/>
                  </a:lnTo>
                  <a:lnTo>
                    <a:pt x="596" y="95"/>
                  </a:lnTo>
                  <a:lnTo>
                    <a:pt x="503" y="167"/>
                  </a:lnTo>
                  <a:lnTo>
                    <a:pt x="491" y="213"/>
                  </a:lnTo>
                  <a:lnTo>
                    <a:pt x="408" y="226"/>
                  </a:lnTo>
                  <a:lnTo>
                    <a:pt x="385" y="230"/>
                  </a:lnTo>
                  <a:lnTo>
                    <a:pt x="170" y="267"/>
                  </a:lnTo>
                  <a:lnTo>
                    <a:pt x="0" y="286"/>
                  </a:lnTo>
                  <a:lnTo>
                    <a:pt x="37" y="182"/>
                  </a:lnTo>
                  <a:lnTo>
                    <a:pt x="52" y="113"/>
                  </a:lnTo>
                  <a:lnTo>
                    <a:pt x="524" y="36"/>
                  </a:lnTo>
                  <a:lnTo>
                    <a:pt x="676" y="0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1" name="Freeform 272">
              <a:extLst>
                <a:ext uri="{FF2B5EF4-FFF2-40B4-BE49-F238E27FC236}">
                  <a16:creationId xmlns:a16="http://schemas.microsoft.com/office/drawing/2014/main" id="{3AF2E8CA-5711-47AB-8A27-C957292B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5" y="3922713"/>
              <a:ext cx="1079500" cy="461963"/>
            </a:xfrm>
            <a:custGeom>
              <a:avLst/>
              <a:gdLst>
                <a:gd name="T0" fmla="*/ 702 w 707"/>
                <a:gd name="T1" fmla="*/ 3 h 302"/>
                <a:gd name="T2" fmla="*/ 692 w 707"/>
                <a:gd name="T3" fmla="*/ 35 h 302"/>
                <a:gd name="T4" fmla="*/ 686 w 707"/>
                <a:gd name="T5" fmla="*/ 56 h 302"/>
                <a:gd name="T6" fmla="*/ 684 w 707"/>
                <a:gd name="T7" fmla="*/ 62 h 302"/>
                <a:gd name="T8" fmla="*/ 683 w 707"/>
                <a:gd name="T9" fmla="*/ 63 h 302"/>
                <a:gd name="T10" fmla="*/ 621 w 707"/>
                <a:gd name="T11" fmla="*/ 100 h 302"/>
                <a:gd name="T12" fmla="*/ 607 w 707"/>
                <a:gd name="T13" fmla="*/ 110 h 302"/>
                <a:gd name="T14" fmla="*/ 572 w 707"/>
                <a:gd name="T15" fmla="*/ 138 h 302"/>
                <a:gd name="T16" fmla="*/ 536 w 707"/>
                <a:gd name="T17" fmla="*/ 165 h 302"/>
                <a:gd name="T18" fmla="*/ 523 w 707"/>
                <a:gd name="T19" fmla="*/ 176 h 302"/>
                <a:gd name="T20" fmla="*/ 512 w 707"/>
                <a:gd name="T21" fmla="*/ 214 h 302"/>
                <a:gd name="T22" fmla="*/ 510 w 707"/>
                <a:gd name="T23" fmla="*/ 222 h 302"/>
                <a:gd name="T24" fmla="*/ 511 w 707"/>
                <a:gd name="T25" fmla="*/ 222 h 302"/>
                <a:gd name="T26" fmla="*/ 500 w 707"/>
                <a:gd name="T27" fmla="*/ 224 h 302"/>
                <a:gd name="T28" fmla="*/ 426 w 707"/>
                <a:gd name="T29" fmla="*/ 236 h 302"/>
                <a:gd name="T30" fmla="*/ 299 w 707"/>
                <a:gd name="T31" fmla="*/ 258 h 302"/>
                <a:gd name="T32" fmla="*/ 175 w 707"/>
                <a:gd name="T33" fmla="*/ 279 h 302"/>
                <a:gd name="T34" fmla="*/ 15 w 707"/>
                <a:gd name="T35" fmla="*/ 297 h 302"/>
                <a:gd name="T36" fmla="*/ 2 w 707"/>
                <a:gd name="T37" fmla="*/ 298 h 302"/>
                <a:gd name="T38" fmla="*/ 4 w 707"/>
                <a:gd name="T39" fmla="*/ 301 h 302"/>
                <a:gd name="T40" fmla="*/ 27 w 707"/>
                <a:gd name="T41" fmla="*/ 234 h 302"/>
                <a:gd name="T42" fmla="*/ 44 w 707"/>
                <a:gd name="T43" fmla="*/ 182 h 302"/>
                <a:gd name="T44" fmla="*/ 54 w 707"/>
                <a:gd name="T45" fmla="*/ 137 h 302"/>
                <a:gd name="T46" fmla="*/ 57 w 707"/>
                <a:gd name="T47" fmla="*/ 122 h 302"/>
                <a:gd name="T48" fmla="*/ 57 w 707"/>
                <a:gd name="T49" fmla="*/ 122 h 302"/>
                <a:gd name="T50" fmla="*/ 89 w 707"/>
                <a:gd name="T51" fmla="*/ 117 h 302"/>
                <a:gd name="T52" fmla="*/ 437 w 707"/>
                <a:gd name="T53" fmla="*/ 60 h 302"/>
                <a:gd name="T54" fmla="*/ 545 w 707"/>
                <a:gd name="T55" fmla="*/ 43 h 302"/>
                <a:gd name="T56" fmla="*/ 580 w 707"/>
                <a:gd name="T57" fmla="*/ 34 h 302"/>
                <a:gd name="T58" fmla="*/ 671 w 707"/>
                <a:gd name="T59" fmla="*/ 13 h 302"/>
                <a:gd name="T60" fmla="*/ 704 w 707"/>
                <a:gd name="T61" fmla="*/ 5 h 302"/>
                <a:gd name="T62" fmla="*/ 703 w 707"/>
                <a:gd name="T63" fmla="*/ 1 h 302"/>
                <a:gd name="T64" fmla="*/ 559 w 707"/>
                <a:gd name="T65" fmla="*/ 35 h 302"/>
                <a:gd name="T66" fmla="*/ 490 w 707"/>
                <a:gd name="T67" fmla="*/ 47 h 302"/>
                <a:gd name="T68" fmla="*/ 134 w 707"/>
                <a:gd name="T69" fmla="*/ 105 h 302"/>
                <a:gd name="T70" fmla="*/ 55 w 707"/>
                <a:gd name="T71" fmla="*/ 118 h 302"/>
                <a:gd name="T72" fmla="*/ 54 w 707"/>
                <a:gd name="T73" fmla="*/ 120 h 302"/>
                <a:gd name="T74" fmla="*/ 35 w 707"/>
                <a:gd name="T75" fmla="*/ 200 h 302"/>
                <a:gd name="T76" fmla="*/ 0 w 707"/>
                <a:gd name="T77" fmla="*/ 300 h 302"/>
                <a:gd name="T78" fmla="*/ 2 w 707"/>
                <a:gd name="T79" fmla="*/ 302 h 302"/>
                <a:gd name="T80" fmla="*/ 151 w 707"/>
                <a:gd name="T81" fmla="*/ 285 h 302"/>
                <a:gd name="T82" fmla="*/ 253 w 707"/>
                <a:gd name="T83" fmla="*/ 270 h 302"/>
                <a:gd name="T84" fmla="*/ 512 w 707"/>
                <a:gd name="T85" fmla="*/ 226 h 302"/>
                <a:gd name="T86" fmla="*/ 514 w 707"/>
                <a:gd name="T87" fmla="*/ 225 h 302"/>
                <a:gd name="T88" fmla="*/ 523 w 707"/>
                <a:gd name="T89" fmla="*/ 190 h 302"/>
                <a:gd name="T90" fmla="*/ 527 w 707"/>
                <a:gd name="T91" fmla="*/ 177 h 302"/>
                <a:gd name="T92" fmla="*/ 532 w 707"/>
                <a:gd name="T93" fmla="*/ 174 h 302"/>
                <a:gd name="T94" fmla="*/ 600 w 707"/>
                <a:gd name="T95" fmla="*/ 121 h 302"/>
                <a:gd name="T96" fmla="*/ 644 w 707"/>
                <a:gd name="T97" fmla="*/ 91 h 302"/>
                <a:gd name="T98" fmla="*/ 682 w 707"/>
                <a:gd name="T99" fmla="*/ 69 h 302"/>
                <a:gd name="T100" fmla="*/ 690 w 707"/>
                <a:gd name="T101" fmla="*/ 54 h 302"/>
                <a:gd name="T102" fmla="*/ 706 w 707"/>
                <a:gd name="T103" fmla="*/ 4 h 302"/>
                <a:gd name="T104" fmla="*/ 702 w 707"/>
                <a:gd name="T105" fmla="*/ 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7" h="302">
                  <a:moveTo>
                    <a:pt x="702" y="3"/>
                  </a:moveTo>
                  <a:cubicBezTo>
                    <a:pt x="698" y="14"/>
                    <a:pt x="695" y="24"/>
                    <a:pt x="692" y="35"/>
                  </a:cubicBezTo>
                  <a:cubicBezTo>
                    <a:pt x="690" y="42"/>
                    <a:pt x="688" y="49"/>
                    <a:pt x="686" y="56"/>
                  </a:cubicBezTo>
                  <a:cubicBezTo>
                    <a:pt x="685" y="58"/>
                    <a:pt x="684" y="60"/>
                    <a:pt x="684" y="62"/>
                  </a:cubicBezTo>
                  <a:cubicBezTo>
                    <a:pt x="683" y="65"/>
                    <a:pt x="684" y="63"/>
                    <a:pt x="683" y="63"/>
                  </a:cubicBezTo>
                  <a:cubicBezTo>
                    <a:pt x="662" y="75"/>
                    <a:pt x="642" y="87"/>
                    <a:pt x="621" y="100"/>
                  </a:cubicBezTo>
                  <a:cubicBezTo>
                    <a:pt x="616" y="102"/>
                    <a:pt x="611" y="107"/>
                    <a:pt x="607" y="110"/>
                  </a:cubicBezTo>
                  <a:cubicBezTo>
                    <a:pt x="595" y="119"/>
                    <a:pt x="583" y="128"/>
                    <a:pt x="572" y="138"/>
                  </a:cubicBezTo>
                  <a:cubicBezTo>
                    <a:pt x="560" y="147"/>
                    <a:pt x="548" y="156"/>
                    <a:pt x="536" y="165"/>
                  </a:cubicBezTo>
                  <a:cubicBezTo>
                    <a:pt x="533" y="167"/>
                    <a:pt x="524" y="172"/>
                    <a:pt x="523" y="176"/>
                  </a:cubicBezTo>
                  <a:cubicBezTo>
                    <a:pt x="519" y="189"/>
                    <a:pt x="516" y="201"/>
                    <a:pt x="512" y="214"/>
                  </a:cubicBezTo>
                  <a:cubicBezTo>
                    <a:pt x="512" y="217"/>
                    <a:pt x="511" y="219"/>
                    <a:pt x="510" y="222"/>
                  </a:cubicBezTo>
                  <a:cubicBezTo>
                    <a:pt x="510" y="225"/>
                    <a:pt x="510" y="223"/>
                    <a:pt x="511" y="222"/>
                  </a:cubicBezTo>
                  <a:cubicBezTo>
                    <a:pt x="507" y="223"/>
                    <a:pt x="503" y="224"/>
                    <a:pt x="500" y="224"/>
                  </a:cubicBezTo>
                  <a:cubicBezTo>
                    <a:pt x="475" y="228"/>
                    <a:pt x="450" y="232"/>
                    <a:pt x="426" y="236"/>
                  </a:cubicBezTo>
                  <a:cubicBezTo>
                    <a:pt x="383" y="243"/>
                    <a:pt x="341" y="250"/>
                    <a:pt x="299" y="258"/>
                  </a:cubicBezTo>
                  <a:cubicBezTo>
                    <a:pt x="258" y="265"/>
                    <a:pt x="214" y="274"/>
                    <a:pt x="175" y="279"/>
                  </a:cubicBezTo>
                  <a:cubicBezTo>
                    <a:pt x="122" y="285"/>
                    <a:pt x="68" y="291"/>
                    <a:pt x="15" y="297"/>
                  </a:cubicBezTo>
                  <a:cubicBezTo>
                    <a:pt x="11" y="297"/>
                    <a:pt x="7" y="298"/>
                    <a:pt x="2" y="298"/>
                  </a:cubicBezTo>
                  <a:cubicBezTo>
                    <a:pt x="3" y="299"/>
                    <a:pt x="4" y="300"/>
                    <a:pt x="4" y="301"/>
                  </a:cubicBezTo>
                  <a:cubicBezTo>
                    <a:pt x="12" y="278"/>
                    <a:pt x="20" y="256"/>
                    <a:pt x="27" y="234"/>
                  </a:cubicBezTo>
                  <a:cubicBezTo>
                    <a:pt x="33" y="216"/>
                    <a:pt x="40" y="199"/>
                    <a:pt x="44" y="182"/>
                  </a:cubicBezTo>
                  <a:cubicBezTo>
                    <a:pt x="47" y="167"/>
                    <a:pt x="51" y="152"/>
                    <a:pt x="54" y="137"/>
                  </a:cubicBezTo>
                  <a:cubicBezTo>
                    <a:pt x="55" y="132"/>
                    <a:pt x="56" y="127"/>
                    <a:pt x="57" y="122"/>
                  </a:cubicBezTo>
                  <a:cubicBezTo>
                    <a:pt x="58" y="120"/>
                    <a:pt x="55" y="122"/>
                    <a:pt x="57" y="122"/>
                  </a:cubicBezTo>
                  <a:cubicBezTo>
                    <a:pt x="68" y="120"/>
                    <a:pt x="78" y="119"/>
                    <a:pt x="89" y="117"/>
                  </a:cubicBezTo>
                  <a:cubicBezTo>
                    <a:pt x="205" y="98"/>
                    <a:pt x="321" y="79"/>
                    <a:pt x="437" y="60"/>
                  </a:cubicBezTo>
                  <a:cubicBezTo>
                    <a:pt x="473" y="54"/>
                    <a:pt x="509" y="48"/>
                    <a:pt x="545" y="43"/>
                  </a:cubicBezTo>
                  <a:cubicBezTo>
                    <a:pt x="557" y="41"/>
                    <a:pt x="568" y="37"/>
                    <a:pt x="580" y="34"/>
                  </a:cubicBezTo>
                  <a:cubicBezTo>
                    <a:pt x="610" y="27"/>
                    <a:pt x="641" y="20"/>
                    <a:pt x="671" y="13"/>
                  </a:cubicBezTo>
                  <a:cubicBezTo>
                    <a:pt x="682" y="10"/>
                    <a:pt x="693" y="8"/>
                    <a:pt x="704" y="5"/>
                  </a:cubicBezTo>
                  <a:cubicBezTo>
                    <a:pt x="707" y="5"/>
                    <a:pt x="706" y="1"/>
                    <a:pt x="703" y="1"/>
                  </a:cubicBezTo>
                  <a:cubicBezTo>
                    <a:pt x="655" y="13"/>
                    <a:pt x="607" y="24"/>
                    <a:pt x="559" y="35"/>
                  </a:cubicBezTo>
                  <a:cubicBezTo>
                    <a:pt x="537" y="41"/>
                    <a:pt x="513" y="44"/>
                    <a:pt x="490" y="47"/>
                  </a:cubicBezTo>
                  <a:cubicBezTo>
                    <a:pt x="372" y="67"/>
                    <a:pt x="253" y="86"/>
                    <a:pt x="134" y="105"/>
                  </a:cubicBezTo>
                  <a:cubicBezTo>
                    <a:pt x="108" y="110"/>
                    <a:pt x="82" y="114"/>
                    <a:pt x="55" y="118"/>
                  </a:cubicBezTo>
                  <a:cubicBezTo>
                    <a:pt x="55" y="118"/>
                    <a:pt x="54" y="119"/>
                    <a:pt x="54" y="120"/>
                  </a:cubicBezTo>
                  <a:cubicBezTo>
                    <a:pt x="48" y="147"/>
                    <a:pt x="44" y="175"/>
                    <a:pt x="35" y="200"/>
                  </a:cubicBezTo>
                  <a:cubicBezTo>
                    <a:pt x="23" y="234"/>
                    <a:pt x="12" y="267"/>
                    <a:pt x="0" y="300"/>
                  </a:cubicBezTo>
                  <a:cubicBezTo>
                    <a:pt x="0" y="301"/>
                    <a:pt x="1" y="302"/>
                    <a:pt x="2" y="302"/>
                  </a:cubicBezTo>
                  <a:cubicBezTo>
                    <a:pt x="52" y="297"/>
                    <a:pt x="102" y="291"/>
                    <a:pt x="151" y="285"/>
                  </a:cubicBezTo>
                  <a:cubicBezTo>
                    <a:pt x="186" y="282"/>
                    <a:pt x="219" y="275"/>
                    <a:pt x="253" y="270"/>
                  </a:cubicBezTo>
                  <a:cubicBezTo>
                    <a:pt x="340" y="255"/>
                    <a:pt x="426" y="240"/>
                    <a:pt x="512" y="226"/>
                  </a:cubicBezTo>
                  <a:cubicBezTo>
                    <a:pt x="513" y="226"/>
                    <a:pt x="513" y="225"/>
                    <a:pt x="514" y="225"/>
                  </a:cubicBezTo>
                  <a:cubicBezTo>
                    <a:pt x="517" y="213"/>
                    <a:pt x="520" y="202"/>
                    <a:pt x="523" y="190"/>
                  </a:cubicBezTo>
                  <a:cubicBezTo>
                    <a:pt x="525" y="186"/>
                    <a:pt x="526" y="181"/>
                    <a:pt x="527" y="177"/>
                  </a:cubicBezTo>
                  <a:cubicBezTo>
                    <a:pt x="526" y="178"/>
                    <a:pt x="530" y="175"/>
                    <a:pt x="532" y="174"/>
                  </a:cubicBezTo>
                  <a:cubicBezTo>
                    <a:pt x="554" y="156"/>
                    <a:pt x="577" y="138"/>
                    <a:pt x="600" y="121"/>
                  </a:cubicBezTo>
                  <a:cubicBezTo>
                    <a:pt x="615" y="109"/>
                    <a:pt x="627" y="100"/>
                    <a:pt x="644" y="91"/>
                  </a:cubicBezTo>
                  <a:cubicBezTo>
                    <a:pt x="656" y="83"/>
                    <a:pt x="669" y="76"/>
                    <a:pt x="682" y="69"/>
                  </a:cubicBezTo>
                  <a:cubicBezTo>
                    <a:pt x="688" y="65"/>
                    <a:pt x="688" y="61"/>
                    <a:pt x="690" y="54"/>
                  </a:cubicBezTo>
                  <a:cubicBezTo>
                    <a:pt x="695" y="37"/>
                    <a:pt x="701" y="21"/>
                    <a:pt x="706" y="4"/>
                  </a:cubicBezTo>
                  <a:cubicBezTo>
                    <a:pt x="706" y="1"/>
                    <a:pt x="703" y="0"/>
                    <a:pt x="702" y="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2" name="Freeform 273">
              <a:extLst>
                <a:ext uri="{FF2B5EF4-FFF2-40B4-BE49-F238E27FC236}">
                  <a16:creationId xmlns:a16="http://schemas.microsoft.com/office/drawing/2014/main" id="{2B3FC063-14B7-4544-B45D-AEB339C1F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3605213"/>
              <a:ext cx="928688" cy="501650"/>
            </a:xfrm>
            <a:custGeom>
              <a:avLst/>
              <a:gdLst>
                <a:gd name="T0" fmla="*/ 533 w 608"/>
                <a:gd name="T1" fmla="*/ 44 h 328"/>
                <a:gd name="T2" fmla="*/ 608 w 608"/>
                <a:gd name="T3" fmla="*/ 126 h 328"/>
                <a:gd name="T4" fmla="*/ 490 w 608"/>
                <a:gd name="T5" fmla="*/ 237 h 328"/>
                <a:gd name="T6" fmla="*/ 490 w 608"/>
                <a:gd name="T7" fmla="*/ 248 h 328"/>
                <a:gd name="T8" fmla="*/ 0 w 608"/>
                <a:gd name="T9" fmla="*/ 328 h 328"/>
                <a:gd name="T10" fmla="*/ 16 w 608"/>
                <a:gd name="T11" fmla="*/ 287 h 328"/>
                <a:gd name="T12" fmla="*/ 41 w 608"/>
                <a:gd name="T13" fmla="*/ 267 h 328"/>
                <a:gd name="T14" fmla="*/ 84 w 608"/>
                <a:gd name="T15" fmla="*/ 267 h 328"/>
                <a:gd name="T16" fmla="*/ 64 w 608"/>
                <a:gd name="T17" fmla="*/ 237 h 328"/>
                <a:gd name="T18" fmla="*/ 98 w 608"/>
                <a:gd name="T19" fmla="*/ 208 h 328"/>
                <a:gd name="T20" fmla="*/ 112 w 608"/>
                <a:gd name="T21" fmla="*/ 189 h 328"/>
                <a:gd name="T22" fmla="*/ 138 w 608"/>
                <a:gd name="T23" fmla="*/ 176 h 328"/>
                <a:gd name="T24" fmla="*/ 173 w 608"/>
                <a:gd name="T25" fmla="*/ 176 h 328"/>
                <a:gd name="T26" fmla="*/ 205 w 608"/>
                <a:gd name="T27" fmla="*/ 148 h 328"/>
                <a:gd name="T28" fmla="*/ 229 w 608"/>
                <a:gd name="T29" fmla="*/ 126 h 328"/>
                <a:gd name="T30" fmla="*/ 262 w 608"/>
                <a:gd name="T31" fmla="*/ 136 h 328"/>
                <a:gd name="T32" fmla="*/ 269 w 608"/>
                <a:gd name="T33" fmla="*/ 126 h 328"/>
                <a:gd name="T34" fmla="*/ 305 w 608"/>
                <a:gd name="T35" fmla="*/ 78 h 328"/>
                <a:gd name="T36" fmla="*/ 305 w 608"/>
                <a:gd name="T37" fmla="*/ 44 h 328"/>
                <a:gd name="T38" fmla="*/ 346 w 608"/>
                <a:gd name="T39" fmla="*/ 19 h 328"/>
                <a:gd name="T40" fmla="*/ 344 w 608"/>
                <a:gd name="T41" fmla="*/ 0 h 328"/>
                <a:gd name="T42" fmla="*/ 344 w 608"/>
                <a:gd name="T43" fmla="*/ 0 h 328"/>
                <a:gd name="T44" fmla="*/ 401 w 608"/>
                <a:gd name="T45" fmla="*/ 25 h 328"/>
                <a:gd name="T46" fmla="*/ 453 w 608"/>
                <a:gd name="T47" fmla="*/ 25 h 328"/>
                <a:gd name="T48" fmla="*/ 496 w 608"/>
                <a:gd name="T49" fmla="*/ 13 h 328"/>
                <a:gd name="T50" fmla="*/ 533 w 608"/>
                <a:gd name="T51" fmla="*/ 4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8" h="328">
                  <a:moveTo>
                    <a:pt x="533" y="44"/>
                  </a:moveTo>
                  <a:cubicBezTo>
                    <a:pt x="608" y="126"/>
                    <a:pt x="608" y="126"/>
                    <a:pt x="608" y="126"/>
                  </a:cubicBezTo>
                  <a:cubicBezTo>
                    <a:pt x="490" y="237"/>
                    <a:pt x="490" y="237"/>
                    <a:pt x="490" y="237"/>
                  </a:cubicBezTo>
                  <a:cubicBezTo>
                    <a:pt x="490" y="248"/>
                    <a:pt x="490" y="248"/>
                    <a:pt x="490" y="248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" y="287"/>
                    <a:pt x="16" y="287"/>
                    <a:pt x="16" y="287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84" y="267"/>
                    <a:pt x="84" y="267"/>
                    <a:pt x="84" y="267"/>
                  </a:cubicBezTo>
                  <a:cubicBezTo>
                    <a:pt x="64" y="237"/>
                    <a:pt x="64" y="237"/>
                    <a:pt x="64" y="23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112" y="189"/>
                    <a:pt x="112" y="189"/>
                    <a:pt x="112" y="189"/>
                  </a:cubicBezTo>
                  <a:cubicBezTo>
                    <a:pt x="138" y="176"/>
                    <a:pt x="138" y="176"/>
                    <a:pt x="138" y="176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3" y="176"/>
                    <a:pt x="197" y="158"/>
                    <a:pt x="205" y="148"/>
                  </a:cubicBezTo>
                  <a:cubicBezTo>
                    <a:pt x="213" y="138"/>
                    <a:pt x="229" y="126"/>
                    <a:pt x="229" y="126"/>
                  </a:cubicBezTo>
                  <a:cubicBezTo>
                    <a:pt x="262" y="136"/>
                    <a:pt x="262" y="136"/>
                    <a:pt x="262" y="136"/>
                  </a:cubicBezTo>
                  <a:cubicBezTo>
                    <a:pt x="269" y="126"/>
                    <a:pt x="269" y="126"/>
                    <a:pt x="269" y="126"/>
                  </a:cubicBezTo>
                  <a:cubicBezTo>
                    <a:pt x="305" y="78"/>
                    <a:pt x="305" y="78"/>
                    <a:pt x="305" y="78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346" y="19"/>
                    <a:pt x="346" y="19"/>
                    <a:pt x="346" y="19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401" y="25"/>
                    <a:pt x="401" y="25"/>
                    <a:pt x="401" y="25"/>
                  </a:cubicBezTo>
                  <a:cubicBezTo>
                    <a:pt x="453" y="25"/>
                    <a:pt x="453" y="25"/>
                    <a:pt x="453" y="25"/>
                  </a:cubicBezTo>
                  <a:cubicBezTo>
                    <a:pt x="496" y="13"/>
                    <a:pt x="496" y="13"/>
                    <a:pt x="496" y="13"/>
                  </a:cubicBezTo>
                  <a:lnTo>
                    <a:pt x="533" y="44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3" name="Freeform 274">
              <a:extLst>
                <a:ext uri="{FF2B5EF4-FFF2-40B4-BE49-F238E27FC236}">
                  <a16:creationId xmlns:a16="http://schemas.microsoft.com/office/drawing/2014/main" id="{69AB8C6C-6885-46AE-BB2C-5ECF16CC2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3605213"/>
              <a:ext cx="928688" cy="501650"/>
            </a:xfrm>
            <a:custGeom>
              <a:avLst/>
              <a:gdLst>
                <a:gd name="T0" fmla="*/ 533 w 608"/>
                <a:gd name="T1" fmla="*/ 44 h 328"/>
                <a:gd name="T2" fmla="*/ 608 w 608"/>
                <a:gd name="T3" fmla="*/ 126 h 328"/>
                <a:gd name="T4" fmla="*/ 490 w 608"/>
                <a:gd name="T5" fmla="*/ 237 h 328"/>
                <a:gd name="T6" fmla="*/ 490 w 608"/>
                <a:gd name="T7" fmla="*/ 248 h 328"/>
                <a:gd name="T8" fmla="*/ 0 w 608"/>
                <a:gd name="T9" fmla="*/ 328 h 328"/>
                <a:gd name="T10" fmla="*/ 16 w 608"/>
                <a:gd name="T11" fmla="*/ 287 h 328"/>
                <a:gd name="T12" fmla="*/ 41 w 608"/>
                <a:gd name="T13" fmla="*/ 267 h 328"/>
                <a:gd name="T14" fmla="*/ 84 w 608"/>
                <a:gd name="T15" fmla="*/ 267 h 328"/>
                <a:gd name="T16" fmla="*/ 64 w 608"/>
                <a:gd name="T17" fmla="*/ 237 h 328"/>
                <a:gd name="T18" fmla="*/ 98 w 608"/>
                <a:gd name="T19" fmla="*/ 208 h 328"/>
                <a:gd name="T20" fmla="*/ 112 w 608"/>
                <a:gd name="T21" fmla="*/ 189 h 328"/>
                <a:gd name="T22" fmla="*/ 138 w 608"/>
                <a:gd name="T23" fmla="*/ 176 h 328"/>
                <a:gd name="T24" fmla="*/ 173 w 608"/>
                <a:gd name="T25" fmla="*/ 176 h 328"/>
                <a:gd name="T26" fmla="*/ 205 w 608"/>
                <a:gd name="T27" fmla="*/ 148 h 328"/>
                <a:gd name="T28" fmla="*/ 229 w 608"/>
                <a:gd name="T29" fmla="*/ 126 h 328"/>
                <a:gd name="T30" fmla="*/ 262 w 608"/>
                <a:gd name="T31" fmla="*/ 136 h 328"/>
                <a:gd name="T32" fmla="*/ 269 w 608"/>
                <a:gd name="T33" fmla="*/ 126 h 328"/>
                <a:gd name="T34" fmla="*/ 305 w 608"/>
                <a:gd name="T35" fmla="*/ 78 h 328"/>
                <a:gd name="T36" fmla="*/ 305 w 608"/>
                <a:gd name="T37" fmla="*/ 44 h 328"/>
                <a:gd name="T38" fmla="*/ 346 w 608"/>
                <a:gd name="T39" fmla="*/ 19 h 328"/>
                <a:gd name="T40" fmla="*/ 344 w 608"/>
                <a:gd name="T41" fmla="*/ 0 h 328"/>
                <a:gd name="T42" fmla="*/ 344 w 608"/>
                <a:gd name="T43" fmla="*/ 0 h 328"/>
                <a:gd name="T44" fmla="*/ 401 w 608"/>
                <a:gd name="T45" fmla="*/ 25 h 328"/>
                <a:gd name="T46" fmla="*/ 453 w 608"/>
                <a:gd name="T47" fmla="*/ 25 h 328"/>
                <a:gd name="T48" fmla="*/ 496 w 608"/>
                <a:gd name="T49" fmla="*/ 13 h 328"/>
                <a:gd name="T50" fmla="*/ 533 w 608"/>
                <a:gd name="T51" fmla="*/ 4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8" h="328">
                  <a:moveTo>
                    <a:pt x="533" y="44"/>
                  </a:moveTo>
                  <a:cubicBezTo>
                    <a:pt x="608" y="126"/>
                    <a:pt x="608" y="126"/>
                    <a:pt x="608" y="126"/>
                  </a:cubicBezTo>
                  <a:cubicBezTo>
                    <a:pt x="490" y="237"/>
                    <a:pt x="490" y="237"/>
                    <a:pt x="490" y="237"/>
                  </a:cubicBezTo>
                  <a:cubicBezTo>
                    <a:pt x="490" y="248"/>
                    <a:pt x="490" y="248"/>
                    <a:pt x="490" y="248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" y="287"/>
                    <a:pt x="16" y="287"/>
                    <a:pt x="16" y="287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84" y="267"/>
                    <a:pt x="84" y="267"/>
                    <a:pt x="84" y="267"/>
                  </a:cubicBezTo>
                  <a:cubicBezTo>
                    <a:pt x="64" y="237"/>
                    <a:pt x="64" y="237"/>
                    <a:pt x="64" y="23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112" y="189"/>
                    <a:pt x="112" y="189"/>
                    <a:pt x="112" y="189"/>
                  </a:cubicBezTo>
                  <a:cubicBezTo>
                    <a:pt x="138" y="176"/>
                    <a:pt x="138" y="176"/>
                    <a:pt x="138" y="176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3" y="176"/>
                    <a:pt x="197" y="158"/>
                    <a:pt x="205" y="148"/>
                  </a:cubicBezTo>
                  <a:cubicBezTo>
                    <a:pt x="213" y="138"/>
                    <a:pt x="229" y="126"/>
                    <a:pt x="229" y="126"/>
                  </a:cubicBezTo>
                  <a:cubicBezTo>
                    <a:pt x="262" y="136"/>
                    <a:pt x="262" y="136"/>
                    <a:pt x="262" y="136"/>
                  </a:cubicBezTo>
                  <a:cubicBezTo>
                    <a:pt x="269" y="126"/>
                    <a:pt x="269" y="126"/>
                    <a:pt x="269" y="126"/>
                  </a:cubicBezTo>
                  <a:cubicBezTo>
                    <a:pt x="305" y="78"/>
                    <a:pt x="305" y="78"/>
                    <a:pt x="305" y="78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346" y="19"/>
                    <a:pt x="346" y="19"/>
                    <a:pt x="346" y="19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401" y="25"/>
                    <a:pt x="401" y="25"/>
                    <a:pt x="401" y="25"/>
                  </a:cubicBezTo>
                  <a:cubicBezTo>
                    <a:pt x="453" y="25"/>
                    <a:pt x="453" y="25"/>
                    <a:pt x="453" y="25"/>
                  </a:cubicBezTo>
                  <a:cubicBezTo>
                    <a:pt x="496" y="13"/>
                    <a:pt x="496" y="13"/>
                    <a:pt x="496" y="13"/>
                  </a:cubicBezTo>
                  <a:lnTo>
                    <a:pt x="533" y="44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4" name="Freeform 275">
              <a:extLst>
                <a:ext uri="{FF2B5EF4-FFF2-40B4-BE49-F238E27FC236}">
                  <a16:creationId xmlns:a16="http://schemas.microsoft.com/office/drawing/2014/main" id="{B59AA203-99EC-4FCF-9475-A8DA3A00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602038"/>
              <a:ext cx="936625" cy="508000"/>
            </a:xfrm>
            <a:custGeom>
              <a:avLst/>
              <a:gdLst>
                <a:gd name="T0" fmla="*/ 582 w 613"/>
                <a:gd name="T1" fmla="*/ 100 h 332"/>
                <a:gd name="T2" fmla="*/ 609 w 613"/>
                <a:gd name="T3" fmla="*/ 129 h 332"/>
                <a:gd name="T4" fmla="*/ 603 w 613"/>
                <a:gd name="T5" fmla="*/ 132 h 332"/>
                <a:gd name="T6" fmla="*/ 491 w 613"/>
                <a:gd name="T7" fmla="*/ 243 h 332"/>
                <a:gd name="T8" fmla="*/ 493 w 613"/>
                <a:gd name="T9" fmla="*/ 248 h 332"/>
                <a:gd name="T10" fmla="*/ 481 w 613"/>
                <a:gd name="T11" fmla="*/ 250 h 332"/>
                <a:gd name="T12" fmla="*/ 252 w 613"/>
                <a:gd name="T13" fmla="*/ 288 h 332"/>
                <a:gd name="T14" fmla="*/ 5 w 613"/>
                <a:gd name="T15" fmla="*/ 331 h 332"/>
                <a:gd name="T16" fmla="*/ 21 w 613"/>
                <a:gd name="T17" fmla="*/ 290 h 332"/>
                <a:gd name="T18" fmla="*/ 32 w 613"/>
                <a:gd name="T19" fmla="*/ 281 h 332"/>
                <a:gd name="T20" fmla="*/ 46 w 613"/>
                <a:gd name="T21" fmla="*/ 271 h 332"/>
                <a:gd name="T22" fmla="*/ 87 w 613"/>
                <a:gd name="T23" fmla="*/ 271 h 332"/>
                <a:gd name="T24" fmla="*/ 70 w 613"/>
                <a:gd name="T25" fmla="*/ 239 h 332"/>
                <a:gd name="T26" fmla="*/ 74 w 613"/>
                <a:gd name="T27" fmla="*/ 235 h 332"/>
                <a:gd name="T28" fmla="*/ 111 w 613"/>
                <a:gd name="T29" fmla="*/ 200 h 332"/>
                <a:gd name="T30" fmla="*/ 139 w 613"/>
                <a:gd name="T31" fmla="*/ 182 h 332"/>
                <a:gd name="T32" fmla="*/ 178 w 613"/>
                <a:gd name="T33" fmla="*/ 179 h 332"/>
                <a:gd name="T34" fmla="*/ 217 w 613"/>
                <a:gd name="T35" fmla="*/ 144 h 332"/>
                <a:gd name="T36" fmla="*/ 232 w 613"/>
                <a:gd name="T37" fmla="*/ 130 h 332"/>
                <a:gd name="T38" fmla="*/ 264 w 613"/>
                <a:gd name="T39" fmla="*/ 140 h 332"/>
                <a:gd name="T40" fmla="*/ 288 w 613"/>
                <a:gd name="T41" fmla="*/ 110 h 332"/>
                <a:gd name="T42" fmla="*/ 310 w 613"/>
                <a:gd name="T43" fmla="*/ 79 h 332"/>
                <a:gd name="T44" fmla="*/ 310 w 613"/>
                <a:gd name="T45" fmla="*/ 46 h 332"/>
                <a:gd name="T46" fmla="*/ 313 w 613"/>
                <a:gd name="T47" fmla="*/ 45 h 332"/>
                <a:gd name="T48" fmla="*/ 351 w 613"/>
                <a:gd name="T49" fmla="*/ 20 h 332"/>
                <a:gd name="T50" fmla="*/ 347 w 613"/>
                <a:gd name="T51" fmla="*/ 4 h 332"/>
                <a:gd name="T52" fmla="*/ 366 w 613"/>
                <a:gd name="T53" fmla="*/ 13 h 332"/>
                <a:gd name="T54" fmla="*/ 413 w 613"/>
                <a:gd name="T55" fmla="*/ 29 h 332"/>
                <a:gd name="T56" fmla="*/ 498 w 613"/>
                <a:gd name="T57" fmla="*/ 17 h 332"/>
                <a:gd name="T58" fmla="*/ 501 w 613"/>
                <a:gd name="T59" fmla="*/ 19 h 332"/>
                <a:gd name="T60" fmla="*/ 535 w 613"/>
                <a:gd name="T61" fmla="*/ 47 h 332"/>
                <a:gd name="T62" fmla="*/ 516 w 613"/>
                <a:gd name="T63" fmla="*/ 27 h 332"/>
                <a:gd name="T64" fmla="*/ 499 w 613"/>
                <a:gd name="T65" fmla="*/ 13 h 332"/>
                <a:gd name="T66" fmla="*/ 452 w 613"/>
                <a:gd name="T67" fmla="*/ 25 h 332"/>
                <a:gd name="T68" fmla="*/ 404 w 613"/>
                <a:gd name="T69" fmla="*/ 25 h 332"/>
                <a:gd name="T70" fmla="*/ 400 w 613"/>
                <a:gd name="T71" fmla="*/ 23 h 332"/>
                <a:gd name="T72" fmla="*/ 347 w 613"/>
                <a:gd name="T73" fmla="*/ 0 h 332"/>
                <a:gd name="T74" fmla="*/ 347 w 613"/>
                <a:gd name="T75" fmla="*/ 20 h 332"/>
                <a:gd name="T76" fmla="*/ 340 w 613"/>
                <a:gd name="T77" fmla="*/ 25 h 332"/>
                <a:gd name="T78" fmla="*/ 306 w 613"/>
                <a:gd name="T79" fmla="*/ 52 h 332"/>
                <a:gd name="T80" fmla="*/ 304 w 613"/>
                <a:gd name="T81" fmla="*/ 82 h 332"/>
                <a:gd name="T82" fmla="*/ 270 w 613"/>
                <a:gd name="T83" fmla="*/ 127 h 332"/>
                <a:gd name="T84" fmla="*/ 263 w 613"/>
                <a:gd name="T85" fmla="*/ 137 h 332"/>
                <a:gd name="T86" fmla="*/ 243 w 613"/>
                <a:gd name="T87" fmla="*/ 129 h 332"/>
                <a:gd name="T88" fmla="*/ 216 w 613"/>
                <a:gd name="T89" fmla="*/ 139 h 332"/>
                <a:gd name="T90" fmla="*/ 174 w 613"/>
                <a:gd name="T91" fmla="*/ 176 h 332"/>
                <a:gd name="T92" fmla="*/ 143 w 613"/>
                <a:gd name="T93" fmla="*/ 176 h 332"/>
                <a:gd name="T94" fmla="*/ 114 w 613"/>
                <a:gd name="T95" fmla="*/ 189 h 332"/>
                <a:gd name="T96" fmla="*/ 96 w 613"/>
                <a:gd name="T97" fmla="*/ 212 h 332"/>
                <a:gd name="T98" fmla="*/ 65 w 613"/>
                <a:gd name="T99" fmla="*/ 240 h 332"/>
                <a:gd name="T100" fmla="*/ 87 w 613"/>
                <a:gd name="T101" fmla="*/ 267 h 332"/>
                <a:gd name="T102" fmla="*/ 43 w 613"/>
                <a:gd name="T103" fmla="*/ 268 h 332"/>
                <a:gd name="T104" fmla="*/ 17 w 613"/>
                <a:gd name="T105" fmla="*/ 287 h 332"/>
                <a:gd name="T106" fmla="*/ 1 w 613"/>
                <a:gd name="T107" fmla="*/ 330 h 332"/>
                <a:gd name="T108" fmla="*/ 275 w 613"/>
                <a:gd name="T109" fmla="*/ 288 h 332"/>
                <a:gd name="T110" fmla="*/ 495 w 613"/>
                <a:gd name="T111" fmla="*/ 250 h 332"/>
                <a:gd name="T112" fmla="*/ 496 w 613"/>
                <a:gd name="T113" fmla="*/ 239 h 332"/>
                <a:gd name="T114" fmla="*/ 548 w 613"/>
                <a:gd name="T115" fmla="*/ 190 h 332"/>
                <a:gd name="T116" fmla="*/ 612 w 613"/>
                <a:gd name="T117" fmla="*/ 126 h 332"/>
                <a:gd name="T118" fmla="*/ 535 w 613"/>
                <a:gd name="T119" fmla="*/ 4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3" h="332">
                  <a:moveTo>
                    <a:pt x="535" y="47"/>
                  </a:moveTo>
                  <a:cubicBezTo>
                    <a:pt x="551" y="65"/>
                    <a:pt x="566" y="82"/>
                    <a:pt x="582" y="100"/>
                  </a:cubicBezTo>
                  <a:cubicBezTo>
                    <a:pt x="591" y="109"/>
                    <a:pt x="599" y="118"/>
                    <a:pt x="607" y="126"/>
                  </a:cubicBezTo>
                  <a:cubicBezTo>
                    <a:pt x="608" y="127"/>
                    <a:pt x="608" y="128"/>
                    <a:pt x="609" y="129"/>
                  </a:cubicBezTo>
                  <a:cubicBezTo>
                    <a:pt x="610" y="130"/>
                    <a:pt x="610" y="125"/>
                    <a:pt x="609" y="127"/>
                  </a:cubicBezTo>
                  <a:cubicBezTo>
                    <a:pt x="607" y="128"/>
                    <a:pt x="605" y="130"/>
                    <a:pt x="603" y="132"/>
                  </a:cubicBezTo>
                  <a:cubicBezTo>
                    <a:pt x="566" y="167"/>
                    <a:pt x="529" y="202"/>
                    <a:pt x="492" y="237"/>
                  </a:cubicBezTo>
                  <a:cubicBezTo>
                    <a:pt x="491" y="238"/>
                    <a:pt x="491" y="241"/>
                    <a:pt x="491" y="243"/>
                  </a:cubicBezTo>
                  <a:cubicBezTo>
                    <a:pt x="491" y="245"/>
                    <a:pt x="491" y="247"/>
                    <a:pt x="491" y="249"/>
                  </a:cubicBezTo>
                  <a:cubicBezTo>
                    <a:pt x="491" y="251"/>
                    <a:pt x="491" y="249"/>
                    <a:pt x="493" y="248"/>
                  </a:cubicBezTo>
                  <a:cubicBezTo>
                    <a:pt x="492" y="248"/>
                    <a:pt x="492" y="248"/>
                    <a:pt x="492" y="249"/>
                  </a:cubicBezTo>
                  <a:cubicBezTo>
                    <a:pt x="488" y="249"/>
                    <a:pt x="485" y="250"/>
                    <a:pt x="481" y="250"/>
                  </a:cubicBezTo>
                  <a:cubicBezTo>
                    <a:pt x="464" y="253"/>
                    <a:pt x="447" y="256"/>
                    <a:pt x="429" y="259"/>
                  </a:cubicBezTo>
                  <a:cubicBezTo>
                    <a:pt x="370" y="268"/>
                    <a:pt x="311" y="278"/>
                    <a:pt x="252" y="288"/>
                  </a:cubicBezTo>
                  <a:cubicBezTo>
                    <a:pt x="169" y="301"/>
                    <a:pt x="86" y="315"/>
                    <a:pt x="2" y="328"/>
                  </a:cubicBezTo>
                  <a:cubicBezTo>
                    <a:pt x="3" y="329"/>
                    <a:pt x="4" y="330"/>
                    <a:pt x="5" y="331"/>
                  </a:cubicBezTo>
                  <a:cubicBezTo>
                    <a:pt x="8" y="321"/>
                    <a:pt x="12" y="311"/>
                    <a:pt x="16" y="301"/>
                  </a:cubicBezTo>
                  <a:cubicBezTo>
                    <a:pt x="18" y="297"/>
                    <a:pt x="19" y="294"/>
                    <a:pt x="21" y="290"/>
                  </a:cubicBezTo>
                  <a:cubicBezTo>
                    <a:pt x="20" y="291"/>
                    <a:pt x="23" y="288"/>
                    <a:pt x="24" y="288"/>
                  </a:cubicBezTo>
                  <a:cubicBezTo>
                    <a:pt x="27" y="285"/>
                    <a:pt x="29" y="283"/>
                    <a:pt x="32" y="281"/>
                  </a:cubicBezTo>
                  <a:cubicBezTo>
                    <a:pt x="37" y="278"/>
                    <a:pt x="41" y="274"/>
                    <a:pt x="45" y="271"/>
                  </a:cubicBezTo>
                  <a:cubicBezTo>
                    <a:pt x="45" y="271"/>
                    <a:pt x="44" y="271"/>
                    <a:pt x="46" y="271"/>
                  </a:cubicBezTo>
                  <a:cubicBezTo>
                    <a:pt x="49" y="271"/>
                    <a:pt x="51" y="271"/>
                    <a:pt x="54" y="271"/>
                  </a:cubicBezTo>
                  <a:cubicBezTo>
                    <a:pt x="65" y="271"/>
                    <a:pt x="76" y="271"/>
                    <a:pt x="87" y="271"/>
                  </a:cubicBezTo>
                  <a:cubicBezTo>
                    <a:pt x="89" y="271"/>
                    <a:pt x="90" y="269"/>
                    <a:pt x="89" y="268"/>
                  </a:cubicBezTo>
                  <a:cubicBezTo>
                    <a:pt x="83" y="258"/>
                    <a:pt x="76" y="249"/>
                    <a:pt x="70" y="239"/>
                  </a:cubicBezTo>
                  <a:cubicBezTo>
                    <a:pt x="68" y="236"/>
                    <a:pt x="68" y="240"/>
                    <a:pt x="69" y="239"/>
                  </a:cubicBezTo>
                  <a:cubicBezTo>
                    <a:pt x="71" y="238"/>
                    <a:pt x="72" y="237"/>
                    <a:pt x="74" y="235"/>
                  </a:cubicBezTo>
                  <a:cubicBezTo>
                    <a:pt x="80" y="230"/>
                    <a:pt x="86" y="226"/>
                    <a:pt x="91" y="221"/>
                  </a:cubicBezTo>
                  <a:cubicBezTo>
                    <a:pt x="100" y="214"/>
                    <a:pt x="105" y="209"/>
                    <a:pt x="111" y="200"/>
                  </a:cubicBezTo>
                  <a:cubicBezTo>
                    <a:pt x="114" y="195"/>
                    <a:pt x="115" y="193"/>
                    <a:pt x="119" y="191"/>
                  </a:cubicBezTo>
                  <a:cubicBezTo>
                    <a:pt x="126" y="188"/>
                    <a:pt x="132" y="185"/>
                    <a:pt x="139" y="182"/>
                  </a:cubicBezTo>
                  <a:cubicBezTo>
                    <a:pt x="146" y="178"/>
                    <a:pt x="161" y="180"/>
                    <a:pt x="170" y="180"/>
                  </a:cubicBezTo>
                  <a:cubicBezTo>
                    <a:pt x="173" y="180"/>
                    <a:pt x="176" y="181"/>
                    <a:pt x="178" y="179"/>
                  </a:cubicBezTo>
                  <a:cubicBezTo>
                    <a:pt x="184" y="174"/>
                    <a:pt x="191" y="169"/>
                    <a:pt x="197" y="164"/>
                  </a:cubicBezTo>
                  <a:cubicBezTo>
                    <a:pt x="204" y="157"/>
                    <a:pt x="210" y="150"/>
                    <a:pt x="217" y="144"/>
                  </a:cubicBezTo>
                  <a:cubicBezTo>
                    <a:pt x="220" y="140"/>
                    <a:pt x="224" y="137"/>
                    <a:pt x="228" y="134"/>
                  </a:cubicBezTo>
                  <a:cubicBezTo>
                    <a:pt x="229" y="132"/>
                    <a:pt x="231" y="131"/>
                    <a:pt x="232" y="130"/>
                  </a:cubicBezTo>
                  <a:cubicBezTo>
                    <a:pt x="234" y="129"/>
                    <a:pt x="233" y="130"/>
                    <a:pt x="232" y="130"/>
                  </a:cubicBezTo>
                  <a:cubicBezTo>
                    <a:pt x="242" y="133"/>
                    <a:pt x="253" y="137"/>
                    <a:pt x="264" y="140"/>
                  </a:cubicBezTo>
                  <a:cubicBezTo>
                    <a:pt x="265" y="141"/>
                    <a:pt x="266" y="140"/>
                    <a:pt x="266" y="139"/>
                  </a:cubicBezTo>
                  <a:cubicBezTo>
                    <a:pt x="273" y="129"/>
                    <a:pt x="280" y="120"/>
                    <a:pt x="288" y="110"/>
                  </a:cubicBezTo>
                  <a:cubicBezTo>
                    <a:pt x="293" y="103"/>
                    <a:pt x="299" y="95"/>
                    <a:pt x="304" y="88"/>
                  </a:cubicBezTo>
                  <a:cubicBezTo>
                    <a:pt x="306" y="86"/>
                    <a:pt x="310" y="82"/>
                    <a:pt x="310" y="79"/>
                  </a:cubicBezTo>
                  <a:cubicBezTo>
                    <a:pt x="310" y="71"/>
                    <a:pt x="310" y="63"/>
                    <a:pt x="310" y="55"/>
                  </a:cubicBezTo>
                  <a:cubicBezTo>
                    <a:pt x="310" y="52"/>
                    <a:pt x="310" y="49"/>
                    <a:pt x="310" y="46"/>
                  </a:cubicBezTo>
                  <a:cubicBezTo>
                    <a:pt x="310" y="45"/>
                    <a:pt x="308" y="48"/>
                    <a:pt x="310" y="47"/>
                  </a:cubicBezTo>
                  <a:cubicBezTo>
                    <a:pt x="311" y="46"/>
                    <a:pt x="312" y="46"/>
                    <a:pt x="313" y="45"/>
                  </a:cubicBezTo>
                  <a:cubicBezTo>
                    <a:pt x="325" y="38"/>
                    <a:pt x="338" y="30"/>
                    <a:pt x="350" y="23"/>
                  </a:cubicBezTo>
                  <a:cubicBezTo>
                    <a:pt x="351" y="22"/>
                    <a:pt x="351" y="21"/>
                    <a:pt x="351" y="20"/>
                  </a:cubicBezTo>
                  <a:cubicBezTo>
                    <a:pt x="350" y="14"/>
                    <a:pt x="349" y="8"/>
                    <a:pt x="349" y="2"/>
                  </a:cubicBezTo>
                  <a:cubicBezTo>
                    <a:pt x="348" y="3"/>
                    <a:pt x="347" y="3"/>
                    <a:pt x="347" y="4"/>
                  </a:cubicBezTo>
                  <a:cubicBezTo>
                    <a:pt x="345" y="4"/>
                    <a:pt x="350" y="6"/>
                    <a:pt x="351" y="6"/>
                  </a:cubicBezTo>
                  <a:cubicBezTo>
                    <a:pt x="356" y="9"/>
                    <a:pt x="361" y="11"/>
                    <a:pt x="366" y="13"/>
                  </a:cubicBezTo>
                  <a:cubicBezTo>
                    <a:pt x="377" y="18"/>
                    <a:pt x="388" y="22"/>
                    <a:pt x="399" y="27"/>
                  </a:cubicBezTo>
                  <a:cubicBezTo>
                    <a:pt x="404" y="29"/>
                    <a:pt x="407" y="29"/>
                    <a:pt x="413" y="29"/>
                  </a:cubicBezTo>
                  <a:cubicBezTo>
                    <a:pt x="425" y="29"/>
                    <a:pt x="437" y="29"/>
                    <a:pt x="449" y="29"/>
                  </a:cubicBezTo>
                  <a:cubicBezTo>
                    <a:pt x="465" y="29"/>
                    <a:pt x="482" y="22"/>
                    <a:pt x="498" y="17"/>
                  </a:cubicBezTo>
                  <a:cubicBezTo>
                    <a:pt x="500" y="17"/>
                    <a:pt x="498" y="17"/>
                    <a:pt x="498" y="17"/>
                  </a:cubicBezTo>
                  <a:cubicBezTo>
                    <a:pt x="499" y="17"/>
                    <a:pt x="500" y="18"/>
                    <a:pt x="501" y="19"/>
                  </a:cubicBezTo>
                  <a:cubicBezTo>
                    <a:pt x="505" y="23"/>
                    <a:pt x="509" y="26"/>
                    <a:pt x="514" y="30"/>
                  </a:cubicBezTo>
                  <a:cubicBezTo>
                    <a:pt x="521" y="36"/>
                    <a:pt x="528" y="41"/>
                    <a:pt x="535" y="47"/>
                  </a:cubicBezTo>
                  <a:cubicBezTo>
                    <a:pt x="537" y="49"/>
                    <a:pt x="539" y="46"/>
                    <a:pt x="537" y="44"/>
                  </a:cubicBezTo>
                  <a:cubicBezTo>
                    <a:pt x="530" y="38"/>
                    <a:pt x="523" y="33"/>
                    <a:pt x="516" y="27"/>
                  </a:cubicBezTo>
                  <a:cubicBezTo>
                    <a:pt x="512" y="23"/>
                    <a:pt x="508" y="20"/>
                    <a:pt x="504" y="16"/>
                  </a:cubicBezTo>
                  <a:cubicBezTo>
                    <a:pt x="502" y="15"/>
                    <a:pt x="500" y="13"/>
                    <a:pt x="499" y="13"/>
                  </a:cubicBezTo>
                  <a:cubicBezTo>
                    <a:pt x="491" y="13"/>
                    <a:pt x="481" y="18"/>
                    <a:pt x="473" y="20"/>
                  </a:cubicBezTo>
                  <a:cubicBezTo>
                    <a:pt x="466" y="23"/>
                    <a:pt x="459" y="25"/>
                    <a:pt x="452" y="25"/>
                  </a:cubicBezTo>
                  <a:cubicBezTo>
                    <a:pt x="440" y="25"/>
                    <a:pt x="428" y="25"/>
                    <a:pt x="416" y="25"/>
                  </a:cubicBezTo>
                  <a:cubicBezTo>
                    <a:pt x="412" y="25"/>
                    <a:pt x="408" y="25"/>
                    <a:pt x="404" y="25"/>
                  </a:cubicBezTo>
                  <a:cubicBezTo>
                    <a:pt x="404" y="25"/>
                    <a:pt x="405" y="26"/>
                    <a:pt x="404" y="25"/>
                  </a:cubicBezTo>
                  <a:cubicBezTo>
                    <a:pt x="402" y="25"/>
                    <a:pt x="401" y="24"/>
                    <a:pt x="400" y="23"/>
                  </a:cubicBezTo>
                  <a:cubicBezTo>
                    <a:pt x="388" y="18"/>
                    <a:pt x="377" y="14"/>
                    <a:pt x="366" y="9"/>
                  </a:cubicBezTo>
                  <a:cubicBezTo>
                    <a:pt x="361" y="7"/>
                    <a:pt x="352" y="0"/>
                    <a:pt x="347" y="0"/>
                  </a:cubicBezTo>
                  <a:cubicBezTo>
                    <a:pt x="345" y="0"/>
                    <a:pt x="345" y="2"/>
                    <a:pt x="345" y="3"/>
                  </a:cubicBezTo>
                  <a:cubicBezTo>
                    <a:pt x="346" y="8"/>
                    <a:pt x="346" y="14"/>
                    <a:pt x="347" y="20"/>
                  </a:cubicBezTo>
                  <a:cubicBezTo>
                    <a:pt x="348" y="23"/>
                    <a:pt x="349" y="19"/>
                    <a:pt x="347" y="20"/>
                  </a:cubicBezTo>
                  <a:cubicBezTo>
                    <a:pt x="344" y="22"/>
                    <a:pt x="342" y="23"/>
                    <a:pt x="340" y="25"/>
                  </a:cubicBezTo>
                  <a:cubicBezTo>
                    <a:pt x="329" y="31"/>
                    <a:pt x="318" y="37"/>
                    <a:pt x="307" y="44"/>
                  </a:cubicBezTo>
                  <a:cubicBezTo>
                    <a:pt x="305" y="45"/>
                    <a:pt x="306" y="50"/>
                    <a:pt x="306" y="52"/>
                  </a:cubicBezTo>
                  <a:cubicBezTo>
                    <a:pt x="306" y="60"/>
                    <a:pt x="306" y="67"/>
                    <a:pt x="306" y="75"/>
                  </a:cubicBezTo>
                  <a:cubicBezTo>
                    <a:pt x="306" y="80"/>
                    <a:pt x="307" y="78"/>
                    <a:pt x="304" y="82"/>
                  </a:cubicBezTo>
                  <a:cubicBezTo>
                    <a:pt x="300" y="87"/>
                    <a:pt x="295" y="93"/>
                    <a:pt x="291" y="99"/>
                  </a:cubicBezTo>
                  <a:cubicBezTo>
                    <a:pt x="284" y="108"/>
                    <a:pt x="277" y="117"/>
                    <a:pt x="270" y="127"/>
                  </a:cubicBezTo>
                  <a:cubicBezTo>
                    <a:pt x="269" y="129"/>
                    <a:pt x="267" y="131"/>
                    <a:pt x="266" y="134"/>
                  </a:cubicBezTo>
                  <a:cubicBezTo>
                    <a:pt x="265" y="135"/>
                    <a:pt x="264" y="136"/>
                    <a:pt x="263" y="137"/>
                  </a:cubicBezTo>
                  <a:cubicBezTo>
                    <a:pt x="264" y="136"/>
                    <a:pt x="266" y="137"/>
                    <a:pt x="264" y="136"/>
                  </a:cubicBezTo>
                  <a:cubicBezTo>
                    <a:pt x="257" y="134"/>
                    <a:pt x="250" y="132"/>
                    <a:pt x="243" y="129"/>
                  </a:cubicBezTo>
                  <a:cubicBezTo>
                    <a:pt x="241" y="128"/>
                    <a:pt x="234" y="125"/>
                    <a:pt x="231" y="126"/>
                  </a:cubicBezTo>
                  <a:cubicBezTo>
                    <a:pt x="226" y="127"/>
                    <a:pt x="220" y="135"/>
                    <a:pt x="216" y="139"/>
                  </a:cubicBezTo>
                  <a:cubicBezTo>
                    <a:pt x="202" y="152"/>
                    <a:pt x="190" y="165"/>
                    <a:pt x="176" y="176"/>
                  </a:cubicBezTo>
                  <a:cubicBezTo>
                    <a:pt x="174" y="177"/>
                    <a:pt x="177" y="176"/>
                    <a:pt x="174" y="176"/>
                  </a:cubicBezTo>
                  <a:cubicBezTo>
                    <a:pt x="170" y="176"/>
                    <a:pt x="167" y="176"/>
                    <a:pt x="163" y="176"/>
                  </a:cubicBezTo>
                  <a:cubicBezTo>
                    <a:pt x="156" y="176"/>
                    <a:pt x="149" y="176"/>
                    <a:pt x="143" y="176"/>
                  </a:cubicBezTo>
                  <a:cubicBezTo>
                    <a:pt x="139" y="176"/>
                    <a:pt x="136" y="179"/>
                    <a:pt x="133" y="180"/>
                  </a:cubicBezTo>
                  <a:cubicBezTo>
                    <a:pt x="127" y="183"/>
                    <a:pt x="120" y="186"/>
                    <a:pt x="114" y="189"/>
                  </a:cubicBezTo>
                  <a:cubicBezTo>
                    <a:pt x="110" y="191"/>
                    <a:pt x="107" y="198"/>
                    <a:pt x="105" y="201"/>
                  </a:cubicBezTo>
                  <a:cubicBezTo>
                    <a:pt x="102" y="206"/>
                    <a:pt x="100" y="209"/>
                    <a:pt x="96" y="212"/>
                  </a:cubicBezTo>
                  <a:cubicBezTo>
                    <a:pt x="86" y="220"/>
                    <a:pt x="76" y="229"/>
                    <a:pt x="65" y="237"/>
                  </a:cubicBezTo>
                  <a:cubicBezTo>
                    <a:pt x="65" y="238"/>
                    <a:pt x="64" y="239"/>
                    <a:pt x="65" y="240"/>
                  </a:cubicBezTo>
                  <a:cubicBezTo>
                    <a:pt x="72" y="250"/>
                    <a:pt x="79" y="260"/>
                    <a:pt x="86" y="270"/>
                  </a:cubicBezTo>
                  <a:cubicBezTo>
                    <a:pt x="86" y="269"/>
                    <a:pt x="87" y="268"/>
                    <a:pt x="87" y="267"/>
                  </a:cubicBezTo>
                  <a:cubicBezTo>
                    <a:pt x="76" y="267"/>
                    <a:pt x="64" y="267"/>
                    <a:pt x="52" y="267"/>
                  </a:cubicBezTo>
                  <a:cubicBezTo>
                    <a:pt x="50" y="267"/>
                    <a:pt x="45" y="266"/>
                    <a:pt x="43" y="268"/>
                  </a:cubicBezTo>
                  <a:cubicBezTo>
                    <a:pt x="39" y="271"/>
                    <a:pt x="35" y="274"/>
                    <a:pt x="31" y="277"/>
                  </a:cubicBezTo>
                  <a:cubicBezTo>
                    <a:pt x="26" y="280"/>
                    <a:pt x="22" y="284"/>
                    <a:pt x="17" y="287"/>
                  </a:cubicBezTo>
                  <a:cubicBezTo>
                    <a:pt x="16" y="289"/>
                    <a:pt x="15" y="294"/>
                    <a:pt x="14" y="296"/>
                  </a:cubicBezTo>
                  <a:cubicBezTo>
                    <a:pt x="10" y="307"/>
                    <a:pt x="5" y="318"/>
                    <a:pt x="1" y="330"/>
                  </a:cubicBezTo>
                  <a:cubicBezTo>
                    <a:pt x="0" y="331"/>
                    <a:pt x="2" y="332"/>
                    <a:pt x="3" y="332"/>
                  </a:cubicBezTo>
                  <a:cubicBezTo>
                    <a:pt x="94" y="317"/>
                    <a:pt x="184" y="303"/>
                    <a:pt x="275" y="288"/>
                  </a:cubicBezTo>
                  <a:cubicBezTo>
                    <a:pt x="348" y="276"/>
                    <a:pt x="421" y="264"/>
                    <a:pt x="494" y="252"/>
                  </a:cubicBezTo>
                  <a:cubicBezTo>
                    <a:pt x="495" y="252"/>
                    <a:pt x="495" y="251"/>
                    <a:pt x="495" y="250"/>
                  </a:cubicBezTo>
                  <a:cubicBezTo>
                    <a:pt x="495" y="247"/>
                    <a:pt x="495" y="243"/>
                    <a:pt x="495" y="239"/>
                  </a:cubicBezTo>
                  <a:cubicBezTo>
                    <a:pt x="495" y="240"/>
                    <a:pt x="495" y="240"/>
                    <a:pt x="496" y="239"/>
                  </a:cubicBezTo>
                  <a:cubicBezTo>
                    <a:pt x="500" y="235"/>
                    <a:pt x="503" y="232"/>
                    <a:pt x="507" y="229"/>
                  </a:cubicBezTo>
                  <a:cubicBezTo>
                    <a:pt x="520" y="216"/>
                    <a:pt x="534" y="203"/>
                    <a:pt x="548" y="190"/>
                  </a:cubicBezTo>
                  <a:cubicBezTo>
                    <a:pt x="569" y="170"/>
                    <a:pt x="591" y="149"/>
                    <a:pt x="612" y="129"/>
                  </a:cubicBezTo>
                  <a:cubicBezTo>
                    <a:pt x="613" y="128"/>
                    <a:pt x="613" y="127"/>
                    <a:pt x="612" y="126"/>
                  </a:cubicBezTo>
                  <a:cubicBezTo>
                    <a:pt x="587" y="99"/>
                    <a:pt x="562" y="72"/>
                    <a:pt x="537" y="44"/>
                  </a:cubicBezTo>
                  <a:cubicBezTo>
                    <a:pt x="536" y="42"/>
                    <a:pt x="533" y="45"/>
                    <a:pt x="535" y="4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5" name="Freeform 276">
              <a:extLst>
                <a:ext uri="{FF2B5EF4-FFF2-40B4-BE49-F238E27FC236}">
                  <a16:creationId xmlns:a16="http://schemas.microsoft.com/office/drawing/2014/main" id="{64016300-B5FB-41E3-9BEE-0254397F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5" y="4292600"/>
              <a:ext cx="546100" cy="801688"/>
            </a:xfrm>
            <a:custGeom>
              <a:avLst/>
              <a:gdLst>
                <a:gd name="T0" fmla="*/ 321 w 344"/>
                <a:gd name="T1" fmla="*/ 352 h 505"/>
                <a:gd name="T2" fmla="*/ 344 w 344"/>
                <a:gd name="T3" fmla="*/ 394 h 505"/>
                <a:gd name="T4" fmla="*/ 118 w 344"/>
                <a:gd name="T5" fmla="*/ 440 h 505"/>
                <a:gd name="T6" fmla="*/ 141 w 344"/>
                <a:gd name="T7" fmla="*/ 481 h 505"/>
                <a:gd name="T8" fmla="*/ 99 w 344"/>
                <a:gd name="T9" fmla="*/ 491 h 505"/>
                <a:gd name="T10" fmla="*/ 81 w 344"/>
                <a:gd name="T11" fmla="*/ 466 h 505"/>
                <a:gd name="T12" fmla="*/ 72 w 344"/>
                <a:gd name="T13" fmla="*/ 503 h 505"/>
                <a:gd name="T14" fmla="*/ 41 w 344"/>
                <a:gd name="T15" fmla="*/ 505 h 505"/>
                <a:gd name="T16" fmla="*/ 13 w 344"/>
                <a:gd name="T17" fmla="*/ 394 h 505"/>
                <a:gd name="T18" fmla="*/ 13 w 344"/>
                <a:gd name="T19" fmla="*/ 289 h 505"/>
                <a:gd name="T20" fmla="*/ 0 w 344"/>
                <a:gd name="T21" fmla="*/ 158 h 505"/>
                <a:gd name="T22" fmla="*/ 0 w 344"/>
                <a:gd name="T23" fmla="*/ 37 h 505"/>
                <a:gd name="T24" fmla="*/ 215 w 344"/>
                <a:gd name="T25" fmla="*/ 0 h 505"/>
                <a:gd name="T26" fmla="*/ 282 w 344"/>
                <a:gd name="T27" fmla="*/ 189 h 505"/>
                <a:gd name="T28" fmla="*/ 321 w 344"/>
                <a:gd name="T29" fmla="*/ 258 h 505"/>
                <a:gd name="T30" fmla="*/ 321 w 344"/>
                <a:gd name="T31" fmla="*/ 298 h 505"/>
                <a:gd name="T32" fmla="*/ 321 w 344"/>
                <a:gd name="T33" fmla="*/ 352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4" h="505">
                  <a:moveTo>
                    <a:pt x="321" y="352"/>
                  </a:moveTo>
                  <a:lnTo>
                    <a:pt x="344" y="394"/>
                  </a:lnTo>
                  <a:lnTo>
                    <a:pt x="118" y="440"/>
                  </a:lnTo>
                  <a:lnTo>
                    <a:pt x="141" y="481"/>
                  </a:lnTo>
                  <a:lnTo>
                    <a:pt x="99" y="491"/>
                  </a:lnTo>
                  <a:lnTo>
                    <a:pt x="81" y="466"/>
                  </a:lnTo>
                  <a:lnTo>
                    <a:pt x="72" y="503"/>
                  </a:lnTo>
                  <a:lnTo>
                    <a:pt x="41" y="505"/>
                  </a:lnTo>
                  <a:lnTo>
                    <a:pt x="13" y="394"/>
                  </a:lnTo>
                  <a:lnTo>
                    <a:pt x="13" y="289"/>
                  </a:lnTo>
                  <a:lnTo>
                    <a:pt x="0" y="158"/>
                  </a:lnTo>
                  <a:lnTo>
                    <a:pt x="0" y="37"/>
                  </a:lnTo>
                  <a:lnTo>
                    <a:pt x="215" y="0"/>
                  </a:lnTo>
                  <a:lnTo>
                    <a:pt x="282" y="189"/>
                  </a:lnTo>
                  <a:lnTo>
                    <a:pt x="321" y="258"/>
                  </a:lnTo>
                  <a:lnTo>
                    <a:pt x="321" y="298"/>
                  </a:lnTo>
                  <a:lnTo>
                    <a:pt x="321" y="3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6" name="Freeform 277">
              <a:extLst>
                <a:ext uri="{FF2B5EF4-FFF2-40B4-BE49-F238E27FC236}">
                  <a16:creationId xmlns:a16="http://schemas.microsoft.com/office/drawing/2014/main" id="{79551D59-45F8-41A4-A606-946E54C57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5" y="4292600"/>
              <a:ext cx="546100" cy="801688"/>
            </a:xfrm>
            <a:custGeom>
              <a:avLst/>
              <a:gdLst>
                <a:gd name="T0" fmla="*/ 321 w 344"/>
                <a:gd name="T1" fmla="*/ 352 h 505"/>
                <a:gd name="T2" fmla="*/ 344 w 344"/>
                <a:gd name="T3" fmla="*/ 394 h 505"/>
                <a:gd name="T4" fmla="*/ 118 w 344"/>
                <a:gd name="T5" fmla="*/ 440 h 505"/>
                <a:gd name="T6" fmla="*/ 141 w 344"/>
                <a:gd name="T7" fmla="*/ 481 h 505"/>
                <a:gd name="T8" fmla="*/ 99 w 344"/>
                <a:gd name="T9" fmla="*/ 491 h 505"/>
                <a:gd name="T10" fmla="*/ 81 w 344"/>
                <a:gd name="T11" fmla="*/ 466 h 505"/>
                <a:gd name="T12" fmla="*/ 72 w 344"/>
                <a:gd name="T13" fmla="*/ 503 h 505"/>
                <a:gd name="T14" fmla="*/ 41 w 344"/>
                <a:gd name="T15" fmla="*/ 505 h 505"/>
                <a:gd name="T16" fmla="*/ 13 w 344"/>
                <a:gd name="T17" fmla="*/ 394 h 505"/>
                <a:gd name="T18" fmla="*/ 13 w 344"/>
                <a:gd name="T19" fmla="*/ 289 h 505"/>
                <a:gd name="T20" fmla="*/ 0 w 344"/>
                <a:gd name="T21" fmla="*/ 158 h 505"/>
                <a:gd name="T22" fmla="*/ 0 w 344"/>
                <a:gd name="T23" fmla="*/ 37 h 505"/>
                <a:gd name="T24" fmla="*/ 215 w 344"/>
                <a:gd name="T25" fmla="*/ 0 h 505"/>
                <a:gd name="T26" fmla="*/ 282 w 344"/>
                <a:gd name="T27" fmla="*/ 189 h 505"/>
                <a:gd name="T28" fmla="*/ 321 w 344"/>
                <a:gd name="T29" fmla="*/ 258 h 505"/>
                <a:gd name="T30" fmla="*/ 321 w 344"/>
                <a:gd name="T31" fmla="*/ 298 h 505"/>
                <a:gd name="T32" fmla="*/ 321 w 344"/>
                <a:gd name="T33" fmla="*/ 352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4" h="505">
                  <a:moveTo>
                    <a:pt x="321" y="352"/>
                  </a:moveTo>
                  <a:lnTo>
                    <a:pt x="344" y="394"/>
                  </a:lnTo>
                  <a:lnTo>
                    <a:pt x="118" y="440"/>
                  </a:lnTo>
                  <a:lnTo>
                    <a:pt x="141" y="481"/>
                  </a:lnTo>
                  <a:lnTo>
                    <a:pt x="99" y="491"/>
                  </a:lnTo>
                  <a:lnTo>
                    <a:pt x="81" y="466"/>
                  </a:lnTo>
                  <a:lnTo>
                    <a:pt x="72" y="503"/>
                  </a:lnTo>
                  <a:lnTo>
                    <a:pt x="41" y="505"/>
                  </a:lnTo>
                  <a:lnTo>
                    <a:pt x="13" y="394"/>
                  </a:lnTo>
                  <a:lnTo>
                    <a:pt x="13" y="289"/>
                  </a:lnTo>
                  <a:lnTo>
                    <a:pt x="0" y="158"/>
                  </a:lnTo>
                  <a:lnTo>
                    <a:pt x="0" y="37"/>
                  </a:lnTo>
                  <a:lnTo>
                    <a:pt x="215" y="0"/>
                  </a:lnTo>
                  <a:lnTo>
                    <a:pt x="282" y="189"/>
                  </a:lnTo>
                  <a:lnTo>
                    <a:pt x="321" y="258"/>
                  </a:lnTo>
                  <a:lnTo>
                    <a:pt x="321" y="298"/>
                  </a:lnTo>
                  <a:lnTo>
                    <a:pt x="321" y="352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7" name="Freeform 278">
              <a:extLst>
                <a:ext uri="{FF2B5EF4-FFF2-40B4-BE49-F238E27FC236}">
                  <a16:creationId xmlns:a16="http://schemas.microsoft.com/office/drawing/2014/main" id="{DF8D2760-7434-4B09-AB68-3047ADD7D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963" y="4289425"/>
              <a:ext cx="554038" cy="808038"/>
            </a:xfrm>
            <a:custGeom>
              <a:avLst/>
              <a:gdLst>
                <a:gd name="T0" fmla="*/ 359 w 363"/>
                <a:gd name="T1" fmla="*/ 413 h 529"/>
                <a:gd name="T2" fmla="*/ 125 w 363"/>
                <a:gd name="T3" fmla="*/ 457 h 529"/>
                <a:gd name="T4" fmla="*/ 148 w 363"/>
                <a:gd name="T5" fmla="*/ 503 h 529"/>
                <a:gd name="T6" fmla="*/ 109 w 363"/>
                <a:gd name="T7" fmla="*/ 510 h 529"/>
                <a:gd name="T8" fmla="*/ 107 w 363"/>
                <a:gd name="T9" fmla="*/ 511 h 529"/>
                <a:gd name="T10" fmla="*/ 90 w 363"/>
                <a:gd name="T11" fmla="*/ 486 h 529"/>
                <a:gd name="T12" fmla="*/ 77 w 363"/>
                <a:gd name="T13" fmla="*/ 522 h 529"/>
                <a:gd name="T14" fmla="*/ 70 w 363"/>
                <a:gd name="T15" fmla="*/ 524 h 529"/>
                <a:gd name="T16" fmla="*/ 48 w 363"/>
                <a:gd name="T17" fmla="*/ 526 h 529"/>
                <a:gd name="T18" fmla="*/ 44 w 363"/>
                <a:gd name="T19" fmla="*/ 508 h 529"/>
                <a:gd name="T20" fmla="*/ 21 w 363"/>
                <a:gd name="T21" fmla="*/ 422 h 529"/>
                <a:gd name="T22" fmla="*/ 19 w 363"/>
                <a:gd name="T23" fmla="*/ 324 h 529"/>
                <a:gd name="T24" fmla="*/ 5 w 363"/>
                <a:gd name="T25" fmla="*/ 57 h 529"/>
                <a:gd name="T26" fmla="*/ 5 w 363"/>
                <a:gd name="T27" fmla="*/ 41 h 529"/>
                <a:gd name="T28" fmla="*/ 19 w 363"/>
                <a:gd name="T29" fmla="*/ 40 h 529"/>
                <a:gd name="T30" fmla="*/ 228 w 363"/>
                <a:gd name="T31" fmla="*/ 4 h 529"/>
                <a:gd name="T32" fmla="*/ 274 w 363"/>
                <a:gd name="T33" fmla="*/ 141 h 529"/>
                <a:gd name="T34" fmla="*/ 303 w 363"/>
                <a:gd name="T35" fmla="*/ 213 h 529"/>
                <a:gd name="T36" fmla="*/ 333 w 363"/>
                <a:gd name="T37" fmla="*/ 267 h 529"/>
                <a:gd name="T38" fmla="*/ 335 w 363"/>
                <a:gd name="T39" fmla="*/ 310 h 529"/>
                <a:gd name="T40" fmla="*/ 339 w 363"/>
                <a:gd name="T41" fmla="*/ 368 h 529"/>
                <a:gd name="T42" fmla="*/ 339 w 363"/>
                <a:gd name="T43" fmla="*/ 283 h 529"/>
                <a:gd name="T44" fmla="*/ 325 w 363"/>
                <a:gd name="T45" fmla="*/ 245 h 529"/>
                <a:gd name="T46" fmla="*/ 274 w 363"/>
                <a:gd name="T47" fmla="*/ 127 h 529"/>
                <a:gd name="T48" fmla="*/ 227 w 363"/>
                <a:gd name="T49" fmla="*/ 0 h 529"/>
                <a:gd name="T50" fmla="*/ 1 w 363"/>
                <a:gd name="T51" fmla="*/ 40 h 529"/>
                <a:gd name="T52" fmla="*/ 2 w 363"/>
                <a:gd name="T53" fmla="*/ 167 h 529"/>
                <a:gd name="T54" fmla="*/ 15 w 363"/>
                <a:gd name="T55" fmla="*/ 302 h 529"/>
                <a:gd name="T56" fmla="*/ 15 w 363"/>
                <a:gd name="T57" fmla="*/ 400 h 529"/>
                <a:gd name="T58" fmla="*/ 45 w 363"/>
                <a:gd name="T59" fmla="*/ 528 h 529"/>
                <a:gd name="T60" fmla="*/ 78 w 363"/>
                <a:gd name="T61" fmla="*/ 527 h 529"/>
                <a:gd name="T62" fmla="*/ 90 w 363"/>
                <a:gd name="T63" fmla="*/ 488 h 529"/>
                <a:gd name="T64" fmla="*/ 104 w 363"/>
                <a:gd name="T65" fmla="*/ 514 h 529"/>
                <a:gd name="T66" fmla="*/ 151 w 363"/>
                <a:gd name="T67" fmla="*/ 504 h 529"/>
                <a:gd name="T68" fmla="*/ 128 w 363"/>
                <a:gd name="T69" fmla="*/ 458 h 529"/>
                <a:gd name="T70" fmla="*/ 361 w 363"/>
                <a:gd name="T71" fmla="*/ 413 h 529"/>
                <a:gd name="T72" fmla="*/ 338 w 363"/>
                <a:gd name="T73" fmla="*/ 367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3" h="529">
                  <a:moveTo>
                    <a:pt x="335" y="369"/>
                  </a:moveTo>
                  <a:cubicBezTo>
                    <a:pt x="343" y="384"/>
                    <a:pt x="351" y="398"/>
                    <a:pt x="359" y="413"/>
                  </a:cubicBezTo>
                  <a:cubicBezTo>
                    <a:pt x="359" y="412"/>
                    <a:pt x="360" y="411"/>
                    <a:pt x="360" y="410"/>
                  </a:cubicBezTo>
                  <a:cubicBezTo>
                    <a:pt x="282" y="425"/>
                    <a:pt x="204" y="441"/>
                    <a:pt x="125" y="457"/>
                  </a:cubicBezTo>
                  <a:cubicBezTo>
                    <a:pt x="124" y="457"/>
                    <a:pt x="124" y="459"/>
                    <a:pt x="124" y="460"/>
                  </a:cubicBezTo>
                  <a:cubicBezTo>
                    <a:pt x="132" y="474"/>
                    <a:pt x="140" y="488"/>
                    <a:pt x="148" y="503"/>
                  </a:cubicBezTo>
                  <a:cubicBezTo>
                    <a:pt x="149" y="502"/>
                    <a:pt x="149" y="501"/>
                    <a:pt x="149" y="500"/>
                  </a:cubicBezTo>
                  <a:cubicBezTo>
                    <a:pt x="136" y="503"/>
                    <a:pt x="122" y="507"/>
                    <a:pt x="109" y="510"/>
                  </a:cubicBezTo>
                  <a:cubicBezTo>
                    <a:pt x="108" y="510"/>
                    <a:pt x="107" y="511"/>
                    <a:pt x="106" y="511"/>
                  </a:cubicBezTo>
                  <a:cubicBezTo>
                    <a:pt x="104" y="511"/>
                    <a:pt x="108" y="513"/>
                    <a:pt x="107" y="511"/>
                  </a:cubicBezTo>
                  <a:cubicBezTo>
                    <a:pt x="106" y="509"/>
                    <a:pt x="104" y="506"/>
                    <a:pt x="102" y="504"/>
                  </a:cubicBezTo>
                  <a:cubicBezTo>
                    <a:pt x="98" y="498"/>
                    <a:pt x="94" y="492"/>
                    <a:pt x="90" y="486"/>
                  </a:cubicBezTo>
                  <a:cubicBezTo>
                    <a:pt x="89" y="485"/>
                    <a:pt x="87" y="485"/>
                    <a:pt x="86" y="486"/>
                  </a:cubicBezTo>
                  <a:cubicBezTo>
                    <a:pt x="83" y="498"/>
                    <a:pt x="80" y="510"/>
                    <a:pt x="77" y="522"/>
                  </a:cubicBezTo>
                  <a:cubicBezTo>
                    <a:pt x="76" y="525"/>
                    <a:pt x="76" y="523"/>
                    <a:pt x="77" y="523"/>
                  </a:cubicBezTo>
                  <a:cubicBezTo>
                    <a:pt x="75" y="523"/>
                    <a:pt x="72" y="523"/>
                    <a:pt x="70" y="524"/>
                  </a:cubicBezTo>
                  <a:cubicBezTo>
                    <a:pt x="62" y="524"/>
                    <a:pt x="55" y="524"/>
                    <a:pt x="48" y="525"/>
                  </a:cubicBezTo>
                  <a:cubicBezTo>
                    <a:pt x="45" y="525"/>
                    <a:pt x="49" y="527"/>
                    <a:pt x="48" y="526"/>
                  </a:cubicBezTo>
                  <a:cubicBezTo>
                    <a:pt x="48" y="525"/>
                    <a:pt x="48" y="524"/>
                    <a:pt x="47" y="523"/>
                  </a:cubicBezTo>
                  <a:cubicBezTo>
                    <a:pt x="46" y="518"/>
                    <a:pt x="45" y="513"/>
                    <a:pt x="44" y="508"/>
                  </a:cubicBezTo>
                  <a:cubicBezTo>
                    <a:pt x="40" y="493"/>
                    <a:pt x="36" y="478"/>
                    <a:pt x="32" y="463"/>
                  </a:cubicBezTo>
                  <a:cubicBezTo>
                    <a:pt x="28" y="449"/>
                    <a:pt x="25" y="436"/>
                    <a:pt x="21" y="422"/>
                  </a:cubicBezTo>
                  <a:cubicBezTo>
                    <a:pt x="20" y="416"/>
                    <a:pt x="19" y="412"/>
                    <a:pt x="19" y="408"/>
                  </a:cubicBezTo>
                  <a:cubicBezTo>
                    <a:pt x="19" y="380"/>
                    <a:pt x="19" y="352"/>
                    <a:pt x="19" y="324"/>
                  </a:cubicBezTo>
                  <a:cubicBezTo>
                    <a:pt x="19" y="279"/>
                    <a:pt x="12" y="234"/>
                    <a:pt x="8" y="189"/>
                  </a:cubicBezTo>
                  <a:cubicBezTo>
                    <a:pt x="3" y="145"/>
                    <a:pt x="5" y="101"/>
                    <a:pt x="5" y="57"/>
                  </a:cubicBezTo>
                  <a:cubicBezTo>
                    <a:pt x="5" y="53"/>
                    <a:pt x="5" y="49"/>
                    <a:pt x="5" y="44"/>
                  </a:cubicBezTo>
                  <a:cubicBezTo>
                    <a:pt x="5" y="43"/>
                    <a:pt x="5" y="42"/>
                    <a:pt x="5" y="41"/>
                  </a:cubicBezTo>
                  <a:cubicBezTo>
                    <a:pt x="5" y="39"/>
                    <a:pt x="4" y="42"/>
                    <a:pt x="4" y="42"/>
                  </a:cubicBezTo>
                  <a:cubicBezTo>
                    <a:pt x="9" y="41"/>
                    <a:pt x="14" y="41"/>
                    <a:pt x="19" y="40"/>
                  </a:cubicBezTo>
                  <a:cubicBezTo>
                    <a:pt x="44" y="35"/>
                    <a:pt x="70" y="31"/>
                    <a:pt x="95" y="27"/>
                  </a:cubicBezTo>
                  <a:cubicBezTo>
                    <a:pt x="140" y="19"/>
                    <a:pt x="184" y="11"/>
                    <a:pt x="228" y="4"/>
                  </a:cubicBezTo>
                  <a:cubicBezTo>
                    <a:pt x="227" y="3"/>
                    <a:pt x="226" y="3"/>
                    <a:pt x="225" y="3"/>
                  </a:cubicBezTo>
                  <a:cubicBezTo>
                    <a:pt x="242" y="49"/>
                    <a:pt x="258" y="95"/>
                    <a:pt x="274" y="141"/>
                  </a:cubicBezTo>
                  <a:cubicBezTo>
                    <a:pt x="281" y="160"/>
                    <a:pt x="288" y="178"/>
                    <a:pt x="294" y="197"/>
                  </a:cubicBezTo>
                  <a:cubicBezTo>
                    <a:pt x="296" y="203"/>
                    <a:pt x="300" y="208"/>
                    <a:pt x="303" y="213"/>
                  </a:cubicBezTo>
                  <a:cubicBezTo>
                    <a:pt x="311" y="227"/>
                    <a:pt x="318" y="241"/>
                    <a:pt x="326" y="255"/>
                  </a:cubicBezTo>
                  <a:cubicBezTo>
                    <a:pt x="328" y="259"/>
                    <a:pt x="331" y="263"/>
                    <a:pt x="333" y="267"/>
                  </a:cubicBezTo>
                  <a:cubicBezTo>
                    <a:pt x="335" y="271"/>
                    <a:pt x="335" y="269"/>
                    <a:pt x="335" y="272"/>
                  </a:cubicBezTo>
                  <a:cubicBezTo>
                    <a:pt x="335" y="285"/>
                    <a:pt x="335" y="298"/>
                    <a:pt x="335" y="310"/>
                  </a:cubicBezTo>
                  <a:cubicBezTo>
                    <a:pt x="335" y="330"/>
                    <a:pt x="335" y="349"/>
                    <a:pt x="335" y="368"/>
                  </a:cubicBezTo>
                  <a:cubicBezTo>
                    <a:pt x="335" y="371"/>
                    <a:pt x="339" y="371"/>
                    <a:pt x="339" y="368"/>
                  </a:cubicBezTo>
                  <a:cubicBezTo>
                    <a:pt x="339" y="347"/>
                    <a:pt x="339" y="327"/>
                    <a:pt x="339" y="306"/>
                  </a:cubicBezTo>
                  <a:cubicBezTo>
                    <a:pt x="339" y="298"/>
                    <a:pt x="339" y="291"/>
                    <a:pt x="339" y="283"/>
                  </a:cubicBezTo>
                  <a:cubicBezTo>
                    <a:pt x="339" y="279"/>
                    <a:pt x="340" y="273"/>
                    <a:pt x="339" y="269"/>
                  </a:cubicBezTo>
                  <a:cubicBezTo>
                    <a:pt x="336" y="261"/>
                    <a:pt x="329" y="252"/>
                    <a:pt x="325" y="245"/>
                  </a:cubicBezTo>
                  <a:cubicBezTo>
                    <a:pt x="316" y="228"/>
                    <a:pt x="303" y="210"/>
                    <a:pt x="297" y="193"/>
                  </a:cubicBezTo>
                  <a:cubicBezTo>
                    <a:pt x="289" y="171"/>
                    <a:pt x="282" y="149"/>
                    <a:pt x="274" y="127"/>
                  </a:cubicBezTo>
                  <a:cubicBezTo>
                    <a:pt x="259" y="85"/>
                    <a:pt x="244" y="43"/>
                    <a:pt x="229" y="1"/>
                  </a:cubicBezTo>
                  <a:cubicBezTo>
                    <a:pt x="229" y="0"/>
                    <a:pt x="228" y="0"/>
                    <a:pt x="227" y="0"/>
                  </a:cubicBezTo>
                  <a:cubicBezTo>
                    <a:pt x="152" y="13"/>
                    <a:pt x="78" y="26"/>
                    <a:pt x="3" y="38"/>
                  </a:cubicBezTo>
                  <a:cubicBezTo>
                    <a:pt x="2" y="39"/>
                    <a:pt x="1" y="39"/>
                    <a:pt x="1" y="40"/>
                  </a:cubicBezTo>
                  <a:cubicBezTo>
                    <a:pt x="1" y="63"/>
                    <a:pt x="1" y="85"/>
                    <a:pt x="1" y="108"/>
                  </a:cubicBezTo>
                  <a:cubicBezTo>
                    <a:pt x="1" y="127"/>
                    <a:pt x="0" y="147"/>
                    <a:pt x="2" y="167"/>
                  </a:cubicBezTo>
                  <a:cubicBezTo>
                    <a:pt x="4" y="191"/>
                    <a:pt x="6" y="216"/>
                    <a:pt x="9" y="241"/>
                  </a:cubicBezTo>
                  <a:cubicBezTo>
                    <a:pt x="11" y="261"/>
                    <a:pt x="15" y="282"/>
                    <a:pt x="15" y="302"/>
                  </a:cubicBezTo>
                  <a:cubicBezTo>
                    <a:pt x="15" y="322"/>
                    <a:pt x="15" y="343"/>
                    <a:pt x="15" y="364"/>
                  </a:cubicBezTo>
                  <a:cubicBezTo>
                    <a:pt x="15" y="376"/>
                    <a:pt x="15" y="388"/>
                    <a:pt x="15" y="400"/>
                  </a:cubicBezTo>
                  <a:cubicBezTo>
                    <a:pt x="15" y="404"/>
                    <a:pt x="14" y="409"/>
                    <a:pt x="15" y="413"/>
                  </a:cubicBezTo>
                  <a:cubicBezTo>
                    <a:pt x="25" y="451"/>
                    <a:pt x="35" y="489"/>
                    <a:pt x="45" y="528"/>
                  </a:cubicBezTo>
                  <a:cubicBezTo>
                    <a:pt x="45" y="528"/>
                    <a:pt x="46" y="529"/>
                    <a:pt x="46" y="529"/>
                  </a:cubicBezTo>
                  <a:cubicBezTo>
                    <a:pt x="57" y="528"/>
                    <a:pt x="67" y="528"/>
                    <a:pt x="78" y="527"/>
                  </a:cubicBezTo>
                  <a:cubicBezTo>
                    <a:pt x="79" y="527"/>
                    <a:pt x="80" y="526"/>
                    <a:pt x="80" y="526"/>
                  </a:cubicBezTo>
                  <a:cubicBezTo>
                    <a:pt x="83" y="513"/>
                    <a:pt x="87" y="500"/>
                    <a:pt x="90" y="488"/>
                  </a:cubicBezTo>
                  <a:cubicBezTo>
                    <a:pt x="89" y="488"/>
                    <a:pt x="87" y="488"/>
                    <a:pt x="86" y="488"/>
                  </a:cubicBezTo>
                  <a:cubicBezTo>
                    <a:pt x="92" y="497"/>
                    <a:pt x="98" y="505"/>
                    <a:pt x="104" y="514"/>
                  </a:cubicBezTo>
                  <a:cubicBezTo>
                    <a:pt x="105" y="515"/>
                    <a:pt x="106" y="515"/>
                    <a:pt x="107" y="515"/>
                  </a:cubicBezTo>
                  <a:cubicBezTo>
                    <a:pt x="121" y="511"/>
                    <a:pt x="136" y="507"/>
                    <a:pt x="151" y="504"/>
                  </a:cubicBezTo>
                  <a:cubicBezTo>
                    <a:pt x="152" y="503"/>
                    <a:pt x="152" y="502"/>
                    <a:pt x="152" y="501"/>
                  </a:cubicBezTo>
                  <a:cubicBezTo>
                    <a:pt x="144" y="486"/>
                    <a:pt x="136" y="472"/>
                    <a:pt x="128" y="458"/>
                  </a:cubicBezTo>
                  <a:cubicBezTo>
                    <a:pt x="127" y="459"/>
                    <a:pt x="127" y="460"/>
                    <a:pt x="127" y="461"/>
                  </a:cubicBezTo>
                  <a:cubicBezTo>
                    <a:pt x="205" y="445"/>
                    <a:pt x="283" y="429"/>
                    <a:pt x="361" y="413"/>
                  </a:cubicBezTo>
                  <a:cubicBezTo>
                    <a:pt x="362" y="413"/>
                    <a:pt x="363" y="412"/>
                    <a:pt x="362" y="411"/>
                  </a:cubicBezTo>
                  <a:cubicBezTo>
                    <a:pt x="354" y="396"/>
                    <a:pt x="346" y="382"/>
                    <a:pt x="338" y="367"/>
                  </a:cubicBezTo>
                  <a:cubicBezTo>
                    <a:pt x="337" y="365"/>
                    <a:pt x="334" y="367"/>
                    <a:pt x="335" y="36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8" name="Freeform 279">
              <a:extLst>
                <a:ext uri="{FF2B5EF4-FFF2-40B4-BE49-F238E27FC236}">
                  <a16:creationId xmlns:a16="http://schemas.microsoft.com/office/drawing/2014/main" id="{522BAB09-4222-4FB0-B5CA-39187403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788" y="2544763"/>
              <a:ext cx="512763" cy="687388"/>
            </a:xfrm>
            <a:custGeom>
              <a:avLst/>
              <a:gdLst>
                <a:gd name="T0" fmla="*/ 324 w 336"/>
                <a:gd name="T1" fmla="*/ 248 h 450"/>
                <a:gd name="T2" fmla="*/ 332 w 336"/>
                <a:gd name="T3" fmla="*/ 300 h 450"/>
                <a:gd name="T4" fmla="*/ 312 w 336"/>
                <a:gd name="T5" fmla="*/ 290 h 450"/>
                <a:gd name="T6" fmla="*/ 306 w 336"/>
                <a:gd name="T7" fmla="*/ 336 h 450"/>
                <a:gd name="T8" fmla="*/ 284 w 336"/>
                <a:gd name="T9" fmla="*/ 410 h 450"/>
                <a:gd name="T10" fmla="*/ 188 w 336"/>
                <a:gd name="T11" fmla="*/ 424 h 450"/>
                <a:gd name="T12" fmla="*/ 6 w 336"/>
                <a:gd name="T13" fmla="*/ 450 h 450"/>
                <a:gd name="T14" fmla="*/ 20 w 336"/>
                <a:gd name="T15" fmla="*/ 434 h 450"/>
                <a:gd name="T16" fmla="*/ 46 w 336"/>
                <a:gd name="T17" fmla="*/ 360 h 450"/>
                <a:gd name="T18" fmla="*/ 26 w 336"/>
                <a:gd name="T19" fmla="*/ 296 h 450"/>
                <a:gd name="T20" fmla="*/ 14 w 336"/>
                <a:gd name="T21" fmla="*/ 248 h 450"/>
                <a:gd name="T22" fmla="*/ 0 w 336"/>
                <a:gd name="T23" fmla="*/ 206 h 450"/>
                <a:gd name="T24" fmla="*/ 8 w 336"/>
                <a:gd name="T25" fmla="*/ 158 h 450"/>
                <a:gd name="T26" fmla="*/ 22 w 336"/>
                <a:gd name="T27" fmla="*/ 112 h 450"/>
                <a:gd name="T28" fmla="*/ 42 w 336"/>
                <a:gd name="T29" fmla="*/ 76 h 450"/>
                <a:gd name="T30" fmla="*/ 50 w 336"/>
                <a:gd name="T31" fmla="*/ 106 h 450"/>
                <a:gd name="T32" fmla="*/ 66 w 336"/>
                <a:gd name="T33" fmla="*/ 102 h 450"/>
                <a:gd name="T34" fmla="*/ 62 w 336"/>
                <a:gd name="T35" fmla="*/ 58 h 450"/>
                <a:gd name="T36" fmla="*/ 78 w 336"/>
                <a:gd name="T37" fmla="*/ 54 h 450"/>
                <a:gd name="T38" fmla="*/ 76 w 336"/>
                <a:gd name="T39" fmla="*/ 26 h 450"/>
                <a:gd name="T40" fmla="*/ 110 w 336"/>
                <a:gd name="T41" fmla="*/ 0 h 450"/>
                <a:gd name="T42" fmla="*/ 212 w 336"/>
                <a:gd name="T43" fmla="*/ 52 h 450"/>
                <a:gd name="T44" fmla="*/ 228 w 336"/>
                <a:gd name="T45" fmla="*/ 102 h 450"/>
                <a:gd name="T46" fmla="*/ 208 w 336"/>
                <a:gd name="T47" fmla="*/ 164 h 450"/>
                <a:gd name="T48" fmla="*/ 232 w 336"/>
                <a:gd name="T49" fmla="*/ 190 h 450"/>
                <a:gd name="T50" fmla="*/ 278 w 336"/>
                <a:gd name="T51" fmla="*/ 164 h 450"/>
                <a:gd name="T52" fmla="*/ 324 w 336"/>
                <a:gd name="T53" fmla="*/ 24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6" h="450">
                  <a:moveTo>
                    <a:pt x="324" y="248"/>
                  </a:moveTo>
                  <a:cubicBezTo>
                    <a:pt x="328" y="256"/>
                    <a:pt x="336" y="288"/>
                    <a:pt x="332" y="300"/>
                  </a:cubicBezTo>
                  <a:cubicBezTo>
                    <a:pt x="328" y="312"/>
                    <a:pt x="318" y="290"/>
                    <a:pt x="312" y="290"/>
                  </a:cubicBezTo>
                  <a:cubicBezTo>
                    <a:pt x="306" y="290"/>
                    <a:pt x="310" y="330"/>
                    <a:pt x="306" y="336"/>
                  </a:cubicBezTo>
                  <a:cubicBezTo>
                    <a:pt x="302" y="342"/>
                    <a:pt x="277" y="410"/>
                    <a:pt x="284" y="410"/>
                  </a:cubicBezTo>
                  <a:cubicBezTo>
                    <a:pt x="188" y="424"/>
                    <a:pt x="188" y="424"/>
                    <a:pt x="188" y="424"/>
                  </a:cubicBezTo>
                  <a:cubicBezTo>
                    <a:pt x="6" y="450"/>
                    <a:pt x="6" y="450"/>
                    <a:pt x="6" y="450"/>
                  </a:cubicBezTo>
                  <a:cubicBezTo>
                    <a:pt x="12" y="443"/>
                    <a:pt x="18" y="437"/>
                    <a:pt x="20" y="434"/>
                  </a:cubicBezTo>
                  <a:cubicBezTo>
                    <a:pt x="24" y="428"/>
                    <a:pt x="46" y="372"/>
                    <a:pt x="46" y="360"/>
                  </a:cubicBezTo>
                  <a:cubicBezTo>
                    <a:pt x="46" y="348"/>
                    <a:pt x="32" y="302"/>
                    <a:pt x="26" y="296"/>
                  </a:cubicBezTo>
                  <a:cubicBezTo>
                    <a:pt x="20" y="290"/>
                    <a:pt x="14" y="248"/>
                    <a:pt x="14" y="248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12" y="164"/>
                    <a:pt x="8" y="158"/>
                  </a:cubicBezTo>
                  <a:cubicBezTo>
                    <a:pt x="4" y="152"/>
                    <a:pt x="12" y="124"/>
                    <a:pt x="22" y="112"/>
                  </a:cubicBezTo>
                  <a:cubicBezTo>
                    <a:pt x="32" y="100"/>
                    <a:pt x="42" y="76"/>
                    <a:pt x="42" y="7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178" y="246"/>
                    <a:pt x="224" y="208"/>
                    <a:pt x="232" y="190"/>
                  </a:cubicBezTo>
                  <a:cubicBezTo>
                    <a:pt x="240" y="172"/>
                    <a:pt x="278" y="164"/>
                    <a:pt x="278" y="164"/>
                  </a:cubicBezTo>
                  <a:cubicBezTo>
                    <a:pt x="278" y="164"/>
                    <a:pt x="320" y="240"/>
                    <a:pt x="324" y="24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59" name="Freeform 280">
              <a:extLst>
                <a:ext uri="{FF2B5EF4-FFF2-40B4-BE49-F238E27FC236}">
                  <a16:creationId xmlns:a16="http://schemas.microsoft.com/office/drawing/2014/main" id="{ABE34FDB-4DD6-4365-814B-2F586C80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788" y="2544763"/>
              <a:ext cx="512763" cy="687388"/>
            </a:xfrm>
            <a:custGeom>
              <a:avLst/>
              <a:gdLst>
                <a:gd name="T0" fmla="*/ 324 w 336"/>
                <a:gd name="T1" fmla="*/ 248 h 450"/>
                <a:gd name="T2" fmla="*/ 332 w 336"/>
                <a:gd name="T3" fmla="*/ 300 h 450"/>
                <a:gd name="T4" fmla="*/ 312 w 336"/>
                <a:gd name="T5" fmla="*/ 290 h 450"/>
                <a:gd name="T6" fmla="*/ 306 w 336"/>
                <a:gd name="T7" fmla="*/ 336 h 450"/>
                <a:gd name="T8" fmla="*/ 284 w 336"/>
                <a:gd name="T9" fmla="*/ 410 h 450"/>
                <a:gd name="T10" fmla="*/ 188 w 336"/>
                <a:gd name="T11" fmla="*/ 424 h 450"/>
                <a:gd name="T12" fmla="*/ 6 w 336"/>
                <a:gd name="T13" fmla="*/ 450 h 450"/>
                <a:gd name="T14" fmla="*/ 20 w 336"/>
                <a:gd name="T15" fmla="*/ 434 h 450"/>
                <a:gd name="T16" fmla="*/ 46 w 336"/>
                <a:gd name="T17" fmla="*/ 360 h 450"/>
                <a:gd name="T18" fmla="*/ 26 w 336"/>
                <a:gd name="T19" fmla="*/ 296 h 450"/>
                <a:gd name="T20" fmla="*/ 14 w 336"/>
                <a:gd name="T21" fmla="*/ 248 h 450"/>
                <a:gd name="T22" fmla="*/ 0 w 336"/>
                <a:gd name="T23" fmla="*/ 206 h 450"/>
                <a:gd name="T24" fmla="*/ 8 w 336"/>
                <a:gd name="T25" fmla="*/ 158 h 450"/>
                <a:gd name="T26" fmla="*/ 22 w 336"/>
                <a:gd name="T27" fmla="*/ 112 h 450"/>
                <a:gd name="T28" fmla="*/ 42 w 336"/>
                <a:gd name="T29" fmla="*/ 76 h 450"/>
                <a:gd name="T30" fmla="*/ 50 w 336"/>
                <a:gd name="T31" fmla="*/ 106 h 450"/>
                <a:gd name="T32" fmla="*/ 66 w 336"/>
                <a:gd name="T33" fmla="*/ 102 h 450"/>
                <a:gd name="T34" fmla="*/ 62 w 336"/>
                <a:gd name="T35" fmla="*/ 58 h 450"/>
                <a:gd name="T36" fmla="*/ 78 w 336"/>
                <a:gd name="T37" fmla="*/ 54 h 450"/>
                <a:gd name="T38" fmla="*/ 76 w 336"/>
                <a:gd name="T39" fmla="*/ 26 h 450"/>
                <a:gd name="T40" fmla="*/ 110 w 336"/>
                <a:gd name="T41" fmla="*/ 0 h 450"/>
                <a:gd name="T42" fmla="*/ 212 w 336"/>
                <a:gd name="T43" fmla="*/ 52 h 450"/>
                <a:gd name="T44" fmla="*/ 228 w 336"/>
                <a:gd name="T45" fmla="*/ 102 h 450"/>
                <a:gd name="T46" fmla="*/ 208 w 336"/>
                <a:gd name="T47" fmla="*/ 164 h 450"/>
                <a:gd name="T48" fmla="*/ 232 w 336"/>
                <a:gd name="T49" fmla="*/ 190 h 450"/>
                <a:gd name="T50" fmla="*/ 278 w 336"/>
                <a:gd name="T51" fmla="*/ 164 h 450"/>
                <a:gd name="T52" fmla="*/ 324 w 336"/>
                <a:gd name="T53" fmla="*/ 24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6" h="450">
                  <a:moveTo>
                    <a:pt x="324" y="248"/>
                  </a:moveTo>
                  <a:cubicBezTo>
                    <a:pt x="328" y="256"/>
                    <a:pt x="336" y="288"/>
                    <a:pt x="332" y="300"/>
                  </a:cubicBezTo>
                  <a:cubicBezTo>
                    <a:pt x="328" y="312"/>
                    <a:pt x="318" y="290"/>
                    <a:pt x="312" y="290"/>
                  </a:cubicBezTo>
                  <a:cubicBezTo>
                    <a:pt x="306" y="290"/>
                    <a:pt x="310" y="330"/>
                    <a:pt x="306" y="336"/>
                  </a:cubicBezTo>
                  <a:cubicBezTo>
                    <a:pt x="302" y="342"/>
                    <a:pt x="277" y="410"/>
                    <a:pt x="284" y="410"/>
                  </a:cubicBezTo>
                  <a:cubicBezTo>
                    <a:pt x="188" y="424"/>
                    <a:pt x="188" y="424"/>
                    <a:pt x="188" y="424"/>
                  </a:cubicBezTo>
                  <a:cubicBezTo>
                    <a:pt x="6" y="450"/>
                    <a:pt x="6" y="450"/>
                    <a:pt x="6" y="450"/>
                  </a:cubicBezTo>
                  <a:cubicBezTo>
                    <a:pt x="12" y="443"/>
                    <a:pt x="18" y="437"/>
                    <a:pt x="20" y="434"/>
                  </a:cubicBezTo>
                  <a:cubicBezTo>
                    <a:pt x="24" y="428"/>
                    <a:pt x="46" y="372"/>
                    <a:pt x="46" y="360"/>
                  </a:cubicBezTo>
                  <a:cubicBezTo>
                    <a:pt x="46" y="348"/>
                    <a:pt x="32" y="302"/>
                    <a:pt x="26" y="296"/>
                  </a:cubicBezTo>
                  <a:cubicBezTo>
                    <a:pt x="20" y="290"/>
                    <a:pt x="14" y="248"/>
                    <a:pt x="14" y="248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12" y="164"/>
                    <a:pt x="8" y="158"/>
                  </a:cubicBezTo>
                  <a:cubicBezTo>
                    <a:pt x="4" y="152"/>
                    <a:pt x="12" y="124"/>
                    <a:pt x="22" y="112"/>
                  </a:cubicBezTo>
                  <a:cubicBezTo>
                    <a:pt x="32" y="100"/>
                    <a:pt x="42" y="76"/>
                    <a:pt x="42" y="7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178" y="246"/>
                    <a:pt x="224" y="208"/>
                    <a:pt x="232" y="190"/>
                  </a:cubicBezTo>
                  <a:cubicBezTo>
                    <a:pt x="240" y="172"/>
                    <a:pt x="278" y="164"/>
                    <a:pt x="278" y="164"/>
                  </a:cubicBezTo>
                  <a:cubicBezTo>
                    <a:pt x="278" y="164"/>
                    <a:pt x="320" y="240"/>
                    <a:pt x="324" y="248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0" name="Freeform 281">
              <a:extLst>
                <a:ext uri="{FF2B5EF4-FFF2-40B4-BE49-F238E27FC236}">
                  <a16:creationId xmlns:a16="http://schemas.microsoft.com/office/drawing/2014/main" id="{1A7034C6-D5B5-44D7-822B-3ACFA170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025" y="2541588"/>
              <a:ext cx="519113" cy="692150"/>
            </a:xfrm>
            <a:custGeom>
              <a:avLst/>
              <a:gdLst>
                <a:gd name="T0" fmla="*/ 334 w 340"/>
                <a:gd name="T1" fmla="*/ 288 h 454"/>
                <a:gd name="T2" fmla="*/ 319 w 340"/>
                <a:gd name="T3" fmla="*/ 292 h 454"/>
                <a:gd name="T4" fmla="*/ 286 w 340"/>
                <a:gd name="T5" fmla="*/ 414 h 454"/>
                <a:gd name="T6" fmla="*/ 12 w 340"/>
                <a:gd name="T7" fmla="*/ 450 h 454"/>
                <a:gd name="T8" fmla="*/ 10 w 340"/>
                <a:gd name="T9" fmla="*/ 453 h 454"/>
                <a:gd name="T10" fmla="*/ 50 w 340"/>
                <a:gd name="T11" fmla="*/ 369 h 454"/>
                <a:gd name="T12" fmla="*/ 36 w 340"/>
                <a:gd name="T13" fmla="*/ 306 h 454"/>
                <a:gd name="T14" fmla="*/ 19 w 340"/>
                <a:gd name="T15" fmla="*/ 250 h 454"/>
                <a:gd name="T16" fmla="*/ 6 w 340"/>
                <a:gd name="T17" fmla="*/ 210 h 454"/>
                <a:gd name="T18" fmla="*/ 10 w 340"/>
                <a:gd name="T19" fmla="*/ 190 h 454"/>
                <a:gd name="T20" fmla="*/ 12 w 340"/>
                <a:gd name="T21" fmla="*/ 151 h 454"/>
                <a:gd name="T22" fmla="*/ 47 w 340"/>
                <a:gd name="T23" fmla="*/ 79 h 454"/>
                <a:gd name="T24" fmla="*/ 51 w 340"/>
                <a:gd name="T25" fmla="*/ 109 h 454"/>
                <a:gd name="T26" fmla="*/ 70 w 340"/>
                <a:gd name="T27" fmla="*/ 106 h 454"/>
                <a:gd name="T28" fmla="*/ 68 w 340"/>
                <a:gd name="T29" fmla="*/ 71 h 454"/>
                <a:gd name="T30" fmla="*/ 66 w 340"/>
                <a:gd name="T31" fmla="*/ 62 h 454"/>
                <a:gd name="T32" fmla="*/ 83 w 340"/>
                <a:gd name="T33" fmla="*/ 56 h 454"/>
                <a:gd name="T34" fmla="*/ 81 w 340"/>
                <a:gd name="T35" fmla="*/ 30 h 454"/>
                <a:gd name="T36" fmla="*/ 113 w 340"/>
                <a:gd name="T37" fmla="*/ 5 h 454"/>
                <a:gd name="T38" fmla="*/ 115 w 340"/>
                <a:gd name="T39" fmla="*/ 5 h 454"/>
                <a:gd name="T40" fmla="*/ 170 w 340"/>
                <a:gd name="T41" fmla="*/ 33 h 454"/>
                <a:gd name="T42" fmla="*/ 214 w 340"/>
                <a:gd name="T43" fmla="*/ 56 h 454"/>
                <a:gd name="T44" fmla="*/ 217 w 340"/>
                <a:gd name="T45" fmla="*/ 65 h 454"/>
                <a:gd name="T46" fmla="*/ 229 w 340"/>
                <a:gd name="T47" fmla="*/ 105 h 454"/>
                <a:gd name="T48" fmla="*/ 220 w 340"/>
                <a:gd name="T49" fmla="*/ 132 h 454"/>
                <a:gd name="T50" fmla="*/ 200 w 340"/>
                <a:gd name="T51" fmla="*/ 212 h 454"/>
                <a:gd name="T52" fmla="*/ 242 w 340"/>
                <a:gd name="T53" fmla="*/ 186 h 454"/>
                <a:gd name="T54" fmla="*/ 278 w 340"/>
                <a:gd name="T55" fmla="*/ 169 h 454"/>
                <a:gd name="T56" fmla="*/ 284 w 340"/>
                <a:gd name="T57" fmla="*/ 176 h 454"/>
                <a:gd name="T58" fmla="*/ 325 w 340"/>
                <a:gd name="T59" fmla="*/ 251 h 454"/>
                <a:gd name="T60" fmla="*/ 283 w 340"/>
                <a:gd name="T61" fmla="*/ 165 h 454"/>
                <a:gd name="T62" fmla="*/ 245 w 340"/>
                <a:gd name="T63" fmla="*/ 179 h 454"/>
                <a:gd name="T64" fmla="*/ 204 w 340"/>
                <a:gd name="T65" fmla="*/ 211 h 454"/>
                <a:gd name="T66" fmla="*/ 214 w 340"/>
                <a:gd name="T67" fmla="*/ 165 h 454"/>
                <a:gd name="T68" fmla="*/ 232 w 340"/>
                <a:gd name="T69" fmla="*/ 102 h 454"/>
                <a:gd name="T70" fmla="*/ 211 w 340"/>
                <a:gd name="T71" fmla="*/ 50 h 454"/>
                <a:gd name="T72" fmla="*/ 112 w 340"/>
                <a:gd name="T73" fmla="*/ 0 h 454"/>
                <a:gd name="T74" fmla="*/ 77 w 340"/>
                <a:gd name="T75" fmla="*/ 27 h 454"/>
                <a:gd name="T76" fmla="*/ 79 w 340"/>
                <a:gd name="T77" fmla="*/ 51 h 454"/>
                <a:gd name="T78" fmla="*/ 77 w 340"/>
                <a:gd name="T79" fmla="*/ 55 h 454"/>
                <a:gd name="T80" fmla="*/ 63 w 340"/>
                <a:gd name="T81" fmla="*/ 60 h 454"/>
                <a:gd name="T82" fmla="*/ 67 w 340"/>
                <a:gd name="T83" fmla="*/ 100 h 454"/>
                <a:gd name="T84" fmla="*/ 52 w 340"/>
                <a:gd name="T85" fmla="*/ 106 h 454"/>
                <a:gd name="T86" fmla="*/ 47 w 340"/>
                <a:gd name="T87" fmla="*/ 77 h 454"/>
                <a:gd name="T88" fmla="*/ 33 w 340"/>
                <a:gd name="T89" fmla="*/ 98 h 454"/>
                <a:gd name="T90" fmla="*/ 8 w 340"/>
                <a:gd name="T91" fmla="*/ 149 h 454"/>
                <a:gd name="T92" fmla="*/ 1 w 340"/>
                <a:gd name="T93" fmla="*/ 207 h 454"/>
                <a:gd name="T94" fmla="*/ 11 w 340"/>
                <a:gd name="T95" fmla="*/ 239 h 454"/>
                <a:gd name="T96" fmla="*/ 23 w 340"/>
                <a:gd name="T97" fmla="*/ 290 h 454"/>
                <a:gd name="T98" fmla="*/ 46 w 340"/>
                <a:gd name="T99" fmla="*/ 354 h 454"/>
                <a:gd name="T100" fmla="*/ 25 w 340"/>
                <a:gd name="T101" fmla="*/ 426 h 454"/>
                <a:gd name="T102" fmla="*/ 9 w 340"/>
                <a:gd name="T103" fmla="*/ 454 h 454"/>
                <a:gd name="T104" fmla="*/ 287 w 340"/>
                <a:gd name="T105" fmla="*/ 414 h 454"/>
                <a:gd name="T106" fmla="*/ 302 w 340"/>
                <a:gd name="T107" fmla="*/ 360 h 454"/>
                <a:gd name="T108" fmla="*/ 313 w 340"/>
                <a:gd name="T109" fmla="*/ 316 h 454"/>
                <a:gd name="T110" fmla="*/ 320 w 340"/>
                <a:gd name="T111" fmla="*/ 298 h 454"/>
                <a:gd name="T112" fmla="*/ 337 w 340"/>
                <a:gd name="T113" fmla="*/ 283 h 454"/>
                <a:gd name="T114" fmla="*/ 325 w 340"/>
                <a:gd name="T115" fmla="*/ 25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0" h="454">
                  <a:moveTo>
                    <a:pt x="325" y="251"/>
                  </a:moveTo>
                  <a:cubicBezTo>
                    <a:pt x="331" y="262"/>
                    <a:pt x="333" y="276"/>
                    <a:pt x="334" y="288"/>
                  </a:cubicBezTo>
                  <a:cubicBezTo>
                    <a:pt x="334" y="291"/>
                    <a:pt x="335" y="307"/>
                    <a:pt x="329" y="302"/>
                  </a:cubicBezTo>
                  <a:cubicBezTo>
                    <a:pt x="325" y="299"/>
                    <a:pt x="323" y="294"/>
                    <a:pt x="319" y="292"/>
                  </a:cubicBezTo>
                  <a:cubicBezTo>
                    <a:pt x="306" y="283"/>
                    <a:pt x="309" y="323"/>
                    <a:pt x="309" y="328"/>
                  </a:cubicBezTo>
                  <a:cubicBezTo>
                    <a:pt x="308" y="339"/>
                    <a:pt x="274" y="412"/>
                    <a:pt x="286" y="414"/>
                  </a:cubicBezTo>
                  <a:cubicBezTo>
                    <a:pt x="286" y="413"/>
                    <a:pt x="286" y="411"/>
                    <a:pt x="286" y="410"/>
                  </a:cubicBezTo>
                  <a:cubicBezTo>
                    <a:pt x="195" y="423"/>
                    <a:pt x="103" y="436"/>
                    <a:pt x="12" y="450"/>
                  </a:cubicBezTo>
                  <a:cubicBezTo>
                    <a:pt x="11" y="450"/>
                    <a:pt x="9" y="450"/>
                    <a:pt x="8" y="450"/>
                  </a:cubicBezTo>
                  <a:cubicBezTo>
                    <a:pt x="9" y="451"/>
                    <a:pt x="9" y="452"/>
                    <a:pt x="10" y="453"/>
                  </a:cubicBezTo>
                  <a:cubicBezTo>
                    <a:pt x="21" y="442"/>
                    <a:pt x="27" y="433"/>
                    <a:pt x="33" y="418"/>
                  </a:cubicBezTo>
                  <a:cubicBezTo>
                    <a:pt x="40" y="402"/>
                    <a:pt x="46" y="386"/>
                    <a:pt x="50" y="369"/>
                  </a:cubicBezTo>
                  <a:cubicBezTo>
                    <a:pt x="53" y="357"/>
                    <a:pt x="48" y="343"/>
                    <a:pt x="44" y="331"/>
                  </a:cubicBezTo>
                  <a:cubicBezTo>
                    <a:pt x="42" y="322"/>
                    <a:pt x="39" y="314"/>
                    <a:pt x="36" y="306"/>
                  </a:cubicBezTo>
                  <a:cubicBezTo>
                    <a:pt x="34" y="301"/>
                    <a:pt x="30" y="297"/>
                    <a:pt x="28" y="292"/>
                  </a:cubicBezTo>
                  <a:cubicBezTo>
                    <a:pt x="23" y="279"/>
                    <a:pt x="21" y="264"/>
                    <a:pt x="19" y="250"/>
                  </a:cubicBezTo>
                  <a:cubicBezTo>
                    <a:pt x="17" y="239"/>
                    <a:pt x="12" y="228"/>
                    <a:pt x="8" y="218"/>
                  </a:cubicBezTo>
                  <a:cubicBezTo>
                    <a:pt x="8" y="215"/>
                    <a:pt x="7" y="213"/>
                    <a:pt x="6" y="210"/>
                  </a:cubicBezTo>
                  <a:cubicBezTo>
                    <a:pt x="5" y="208"/>
                    <a:pt x="5" y="208"/>
                    <a:pt x="5" y="208"/>
                  </a:cubicBezTo>
                  <a:cubicBezTo>
                    <a:pt x="7" y="202"/>
                    <a:pt x="8" y="196"/>
                    <a:pt x="10" y="190"/>
                  </a:cubicBezTo>
                  <a:cubicBezTo>
                    <a:pt x="11" y="183"/>
                    <a:pt x="13" y="175"/>
                    <a:pt x="14" y="168"/>
                  </a:cubicBezTo>
                  <a:cubicBezTo>
                    <a:pt x="14" y="162"/>
                    <a:pt x="12" y="157"/>
                    <a:pt x="12" y="151"/>
                  </a:cubicBezTo>
                  <a:cubicBezTo>
                    <a:pt x="13" y="135"/>
                    <a:pt x="22" y="122"/>
                    <a:pt x="31" y="109"/>
                  </a:cubicBezTo>
                  <a:cubicBezTo>
                    <a:pt x="38" y="100"/>
                    <a:pt x="43" y="89"/>
                    <a:pt x="47" y="79"/>
                  </a:cubicBezTo>
                  <a:cubicBezTo>
                    <a:pt x="46" y="79"/>
                    <a:pt x="44" y="79"/>
                    <a:pt x="43" y="79"/>
                  </a:cubicBezTo>
                  <a:cubicBezTo>
                    <a:pt x="46" y="89"/>
                    <a:pt x="48" y="99"/>
                    <a:pt x="51" y="109"/>
                  </a:cubicBezTo>
                  <a:cubicBezTo>
                    <a:pt x="51" y="110"/>
                    <a:pt x="52" y="110"/>
                    <a:pt x="54" y="110"/>
                  </a:cubicBezTo>
                  <a:cubicBezTo>
                    <a:pt x="59" y="109"/>
                    <a:pt x="64" y="107"/>
                    <a:pt x="70" y="106"/>
                  </a:cubicBezTo>
                  <a:cubicBezTo>
                    <a:pt x="70" y="106"/>
                    <a:pt x="71" y="105"/>
                    <a:pt x="71" y="104"/>
                  </a:cubicBezTo>
                  <a:cubicBezTo>
                    <a:pt x="70" y="93"/>
                    <a:pt x="69" y="82"/>
                    <a:pt x="68" y="71"/>
                  </a:cubicBezTo>
                  <a:cubicBezTo>
                    <a:pt x="68" y="68"/>
                    <a:pt x="68" y="66"/>
                    <a:pt x="67" y="64"/>
                  </a:cubicBezTo>
                  <a:cubicBezTo>
                    <a:pt x="67" y="59"/>
                    <a:pt x="68" y="61"/>
                    <a:pt x="66" y="62"/>
                  </a:cubicBezTo>
                  <a:cubicBezTo>
                    <a:pt x="71" y="61"/>
                    <a:pt x="76" y="59"/>
                    <a:pt x="82" y="58"/>
                  </a:cubicBezTo>
                  <a:cubicBezTo>
                    <a:pt x="82" y="58"/>
                    <a:pt x="83" y="57"/>
                    <a:pt x="83" y="56"/>
                  </a:cubicBezTo>
                  <a:cubicBezTo>
                    <a:pt x="83" y="51"/>
                    <a:pt x="82" y="45"/>
                    <a:pt x="82" y="40"/>
                  </a:cubicBezTo>
                  <a:cubicBezTo>
                    <a:pt x="82" y="37"/>
                    <a:pt x="81" y="34"/>
                    <a:pt x="81" y="30"/>
                  </a:cubicBezTo>
                  <a:cubicBezTo>
                    <a:pt x="81" y="27"/>
                    <a:pt x="79" y="30"/>
                    <a:pt x="81" y="29"/>
                  </a:cubicBezTo>
                  <a:cubicBezTo>
                    <a:pt x="92" y="21"/>
                    <a:pt x="102" y="13"/>
                    <a:pt x="113" y="5"/>
                  </a:cubicBezTo>
                  <a:cubicBezTo>
                    <a:pt x="115" y="3"/>
                    <a:pt x="113" y="4"/>
                    <a:pt x="112" y="4"/>
                  </a:cubicBezTo>
                  <a:cubicBezTo>
                    <a:pt x="113" y="4"/>
                    <a:pt x="114" y="5"/>
                    <a:pt x="115" y="5"/>
                  </a:cubicBezTo>
                  <a:cubicBezTo>
                    <a:pt x="120" y="8"/>
                    <a:pt x="124" y="10"/>
                    <a:pt x="129" y="12"/>
                  </a:cubicBezTo>
                  <a:cubicBezTo>
                    <a:pt x="142" y="19"/>
                    <a:pt x="156" y="26"/>
                    <a:pt x="170" y="33"/>
                  </a:cubicBezTo>
                  <a:cubicBezTo>
                    <a:pt x="182" y="40"/>
                    <a:pt x="195" y="46"/>
                    <a:pt x="207" y="52"/>
                  </a:cubicBezTo>
                  <a:cubicBezTo>
                    <a:pt x="209" y="53"/>
                    <a:pt x="211" y="54"/>
                    <a:pt x="214" y="56"/>
                  </a:cubicBezTo>
                  <a:cubicBezTo>
                    <a:pt x="213" y="55"/>
                    <a:pt x="213" y="54"/>
                    <a:pt x="214" y="57"/>
                  </a:cubicBezTo>
                  <a:cubicBezTo>
                    <a:pt x="215" y="60"/>
                    <a:pt x="216" y="62"/>
                    <a:pt x="217" y="65"/>
                  </a:cubicBezTo>
                  <a:cubicBezTo>
                    <a:pt x="221" y="78"/>
                    <a:pt x="225" y="91"/>
                    <a:pt x="229" y="104"/>
                  </a:cubicBezTo>
                  <a:cubicBezTo>
                    <a:pt x="229" y="105"/>
                    <a:pt x="229" y="103"/>
                    <a:pt x="229" y="105"/>
                  </a:cubicBezTo>
                  <a:cubicBezTo>
                    <a:pt x="228" y="106"/>
                    <a:pt x="228" y="108"/>
                    <a:pt x="227" y="110"/>
                  </a:cubicBezTo>
                  <a:cubicBezTo>
                    <a:pt x="225" y="117"/>
                    <a:pt x="222" y="124"/>
                    <a:pt x="220" y="132"/>
                  </a:cubicBezTo>
                  <a:cubicBezTo>
                    <a:pt x="216" y="143"/>
                    <a:pt x="213" y="154"/>
                    <a:pt x="209" y="165"/>
                  </a:cubicBezTo>
                  <a:cubicBezTo>
                    <a:pt x="205" y="179"/>
                    <a:pt x="196" y="197"/>
                    <a:pt x="200" y="212"/>
                  </a:cubicBezTo>
                  <a:cubicBezTo>
                    <a:pt x="204" y="231"/>
                    <a:pt x="228" y="205"/>
                    <a:pt x="233" y="200"/>
                  </a:cubicBezTo>
                  <a:cubicBezTo>
                    <a:pt x="236" y="195"/>
                    <a:pt x="238" y="190"/>
                    <a:pt x="242" y="186"/>
                  </a:cubicBezTo>
                  <a:cubicBezTo>
                    <a:pt x="249" y="179"/>
                    <a:pt x="260" y="175"/>
                    <a:pt x="269" y="171"/>
                  </a:cubicBezTo>
                  <a:cubicBezTo>
                    <a:pt x="272" y="170"/>
                    <a:pt x="275" y="170"/>
                    <a:pt x="278" y="169"/>
                  </a:cubicBezTo>
                  <a:cubicBezTo>
                    <a:pt x="282" y="168"/>
                    <a:pt x="280" y="169"/>
                    <a:pt x="279" y="167"/>
                  </a:cubicBezTo>
                  <a:cubicBezTo>
                    <a:pt x="281" y="170"/>
                    <a:pt x="283" y="173"/>
                    <a:pt x="284" y="176"/>
                  </a:cubicBezTo>
                  <a:cubicBezTo>
                    <a:pt x="298" y="201"/>
                    <a:pt x="312" y="225"/>
                    <a:pt x="325" y="250"/>
                  </a:cubicBezTo>
                  <a:cubicBezTo>
                    <a:pt x="325" y="250"/>
                    <a:pt x="325" y="251"/>
                    <a:pt x="325" y="251"/>
                  </a:cubicBezTo>
                  <a:cubicBezTo>
                    <a:pt x="326" y="253"/>
                    <a:pt x="330" y="251"/>
                    <a:pt x="329" y="249"/>
                  </a:cubicBezTo>
                  <a:cubicBezTo>
                    <a:pt x="314" y="221"/>
                    <a:pt x="298" y="193"/>
                    <a:pt x="283" y="165"/>
                  </a:cubicBezTo>
                  <a:cubicBezTo>
                    <a:pt x="282" y="164"/>
                    <a:pt x="281" y="164"/>
                    <a:pt x="280" y="164"/>
                  </a:cubicBezTo>
                  <a:cubicBezTo>
                    <a:pt x="268" y="167"/>
                    <a:pt x="255" y="171"/>
                    <a:pt x="245" y="179"/>
                  </a:cubicBezTo>
                  <a:cubicBezTo>
                    <a:pt x="235" y="185"/>
                    <a:pt x="231" y="196"/>
                    <a:pt x="224" y="204"/>
                  </a:cubicBezTo>
                  <a:cubicBezTo>
                    <a:pt x="220" y="208"/>
                    <a:pt x="207" y="221"/>
                    <a:pt x="204" y="211"/>
                  </a:cubicBezTo>
                  <a:cubicBezTo>
                    <a:pt x="201" y="205"/>
                    <a:pt x="204" y="196"/>
                    <a:pt x="206" y="190"/>
                  </a:cubicBezTo>
                  <a:cubicBezTo>
                    <a:pt x="208" y="181"/>
                    <a:pt x="211" y="173"/>
                    <a:pt x="214" y="165"/>
                  </a:cubicBezTo>
                  <a:cubicBezTo>
                    <a:pt x="218" y="152"/>
                    <a:pt x="222" y="138"/>
                    <a:pt x="226" y="125"/>
                  </a:cubicBezTo>
                  <a:cubicBezTo>
                    <a:pt x="228" y="119"/>
                    <a:pt x="234" y="108"/>
                    <a:pt x="232" y="102"/>
                  </a:cubicBezTo>
                  <a:cubicBezTo>
                    <a:pt x="228" y="89"/>
                    <a:pt x="224" y="76"/>
                    <a:pt x="220" y="63"/>
                  </a:cubicBezTo>
                  <a:cubicBezTo>
                    <a:pt x="218" y="56"/>
                    <a:pt x="218" y="53"/>
                    <a:pt x="211" y="50"/>
                  </a:cubicBezTo>
                  <a:cubicBezTo>
                    <a:pt x="179" y="33"/>
                    <a:pt x="146" y="17"/>
                    <a:pt x="114" y="0"/>
                  </a:cubicBezTo>
                  <a:cubicBezTo>
                    <a:pt x="113" y="0"/>
                    <a:pt x="113" y="0"/>
                    <a:pt x="112" y="0"/>
                  </a:cubicBezTo>
                  <a:cubicBezTo>
                    <a:pt x="106" y="5"/>
                    <a:pt x="100" y="9"/>
                    <a:pt x="94" y="14"/>
                  </a:cubicBezTo>
                  <a:cubicBezTo>
                    <a:pt x="90" y="17"/>
                    <a:pt x="80" y="22"/>
                    <a:pt x="77" y="27"/>
                  </a:cubicBezTo>
                  <a:cubicBezTo>
                    <a:pt x="76" y="29"/>
                    <a:pt x="77" y="33"/>
                    <a:pt x="77" y="35"/>
                  </a:cubicBezTo>
                  <a:cubicBezTo>
                    <a:pt x="78" y="40"/>
                    <a:pt x="78" y="45"/>
                    <a:pt x="79" y="51"/>
                  </a:cubicBezTo>
                  <a:cubicBezTo>
                    <a:pt x="79" y="52"/>
                    <a:pt x="79" y="54"/>
                    <a:pt x="79" y="55"/>
                  </a:cubicBezTo>
                  <a:cubicBezTo>
                    <a:pt x="79" y="54"/>
                    <a:pt x="81" y="54"/>
                    <a:pt x="77" y="55"/>
                  </a:cubicBezTo>
                  <a:cubicBezTo>
                    <a:pt x="73" y="56"/>
                    <a:pt x="69" y="57"/>
                    <a:pt x="64" y="58"/>
                  </a:cubicBezTo>
                  <a:cubicBezTo>
                    <a:pt x="64" y="58"/>
                    <a:pt x="63" y="59"/>
                    <a:pt x="63" y="60"/>
                  </a:cubicBezTo>
                  <a:cubicBezTo>
                    <a:pt x="64" y="71"/>
                    <a:pt x="65" y="82"/>
                    <a:pt x="66" y="93"/>
                  </a:cubicBezTo>
                  <a:cubicBezTo>
                    <a:pt x="66" y="96"/>
                    <a:pt x="66" y="98"/>
                    <a:pt x="67" y="100"/>
                  </a:cubicBezTo>
                  <a:cubicBezTo>
                    <a:pt x="67" y="105"/>
                    <a:pt x="66" y="103"/>
                    <a:pt x="68" y="102"/>
                  </a:cubicBezTo>
                  <a:cubicBezTo>
                    <a:pt x="63" y="103"/>
                    <a:pt x="58" y="105"/>
                    <a:pt x="52" y="106"/>
                  </a:cubicBezTo>
                  <a:cubicBezTo>
                    <a:pt x="53" y="107"/>
                    <a:pt x="54" y="107"/>
                    <a:pt x="55" y="107"/>
                  </a:cubicBezTo>
                  <a:cubicBezTo>
                    <a:pt x="52" y="97"/>
                    <a:pt x="50" y="87"/>
                    <a:pt x="47" y="77"/>
                  </a:cubicBezTo>
                  <a:cubicBezTo>
                    <a:pt x="46" y="75"/>
                    <a:pt x="44" y="76"/>
                    <a:pt x="43" y="77"/>
                  </a:cubicBezTo>
                  <a:cubicBezTo>
                    <a:pt x="40" y="84"/>
                    <a:pt x="37" y="91"/>
                    <a:pt x="33" y="98"/>
                  </a:cubicBezTo>
                  <a:cubicBezTo>
                    <a:pt x="28" y="107"/>
                    <a:pt x="21" y="115"/>
                    <a:pt x="16" y="125"/>
                  </a:cubicBezTo>
                  <a:cubicBezTo>
                    <a:pt x="12" y="133"/>
                    <a:pt x="9" y="141"/>
                    <a:pt x="8" y="149"/>
                  </a:cubicBezTo>
                  <a:cubicBezTo>
                    <a:pt x="8" y="156"/>
                    <a:pt x="10" y="160"/>
                    <a:pt x="10" y="166"/>
                  </a:cubicBezTo>
                  <a:cubicBezTo>
                    <a:pt x="9" y="180"/>
                    <a:pt x="5" y="194"/>
                    <a:pt x="1" y="207"/>
                  </a:cubicBezTo>
                  <a:cubicBezTo>
                    <a:pt x="0" y="210"/>
                    <a:pt x="3" y="214"/>
                    <a:pt x="3" y="216"/>
                  </a:cubicBezTo>
                  <a:cubicBezTo>
                    <a:pt x="6" y="223"/>
                    <a:pt x="9" y="231"/>
                    <a:pt x="11" y="239"/>
                  </a:cubicBezTo>
                  <a:cubicBezTo>
                    <a:pt x="14" y="248"/>
                    <a:pt x="16" y="256"/>
                    <a:pt x="18" y="266"/>
                  </a:cubicBezTo>
                  <a:cubicBezTo>
                    <a:pt x="19" y="274"/>
                    <a:pt x="21" y="282"/>
                    <a:pt x="23" y="290"/>
                  </a:cubicBezTo>
                  <a:cubicBezTo>
                    <a:pt x="25" y="295"/>
                    <a:pt x="28" y="299"/>
                    <a:pt x="30" y="303"/>
                  </a:cubicBezTo>
                  <a:cubicBezTo>
                    <a:pt x="38" y="319"/>
                    <a:pt x="43" y="337"/>
                    <a:pt x="46" y="354"/>
                  </a:cubicBezTo>
                  <a:cubicBezTo>
                    <a:pt x="49" y="369"/>
                    <a:pt x="42" y="383"/>
                    <a:pt x="37" y="396"/>
                  </a:cubicBezTo>
                  <a:cubicBezTo>
                    <a:pt x="34" y="407"/>
                    <a:pt x="30" y="417"/>
                    <a:pt x="25" y="426"/>
                  </a:cubicBezTo>
                  <a:cubicBezTo>
                    <a:pt x="21" y="436"/>
                    <a:pt x="15" y="443"/>
                    <a:pt x="7" y="451"/>
                  </a:cubicBezTo>
                  <a:cubicBezTo>
                    <a:pt x="6" y="452"/>
                    <a:pt x="7" y="454"/>
                    <a:pt x="9" y="454"/>
                  </a:cubicBezTo>
                  <a:cubicBezTo>
                    <a:pt x="99" y="441"/>
                    <a:pt x="190" y="428"/>
                    <a:pt x="280" y="415"/>
                  </a:cubicBezTo>
                  <a:cubicBezTo>
                    <a:pt x="283" y="415"/>
                    <a:pt x="285" y="414"/>
                    <a:pt x="287" y="414"/>
                  </a:cubicBezTo>
                  <a:cubicBezTo>
                    <a:pt x="289" y="414"/>
                    <a:pt x="289" y="410"/>
                    <a:pt x="287" y="410"/>
                  </a:cubicBezTo>
                  <a:cubicBezTo>
                    <a:pt x="285" y="410"/>
                    <a:pt x="300" y="364"/>
                    <a:pt x="302" y="360"/>
                  </a:cubicBezTo>
                  <a:cubicBezTo>
                    <a:pt x="305" y="353"/>
                    <a:pt x="307" y="346"/>
                    <a:pt x="310" y="339"/>
                  </a:cubicBezTo>
                  <a:cubicBezTo>
                    <a:pt x="314" y="333"/>
                    <a:pt x="313" y="323"/>
                    <a:pt x="313" y="316"/>
                  </a:cubicBezTo>
                  <a:cubicBezTo>
                    <a:pt x="313" y="311"/>
                    <a:pt x="313" y="305"/>
                    <a:pt x="314" y="300"/>
                  </a:cubicBezTo>
                  <a:cubicBezTo>
                    <a:pt x="314" y="294"/>
                    <a:pt x="316" y="293"/>
                    <a:pt x="320" y="298"/>
                  </a:cubicBezTo>
                  <a:cubicBezTo>
                    <a:pt x="323" y="302"/>
                    <a:pt x="329" y="311"/>
                    <a:pt x="335" y="306"/>
                  </a:cubicBezTo>
                  <a:cubicBezTo>
                    <a:pt x="340" y="302"/>
                    <a:pt x="338" y="289"/>
                    <a:pt x="337" y="283"/>
                  </a:cubicBezTo>
                  <a:cubicBezTo>
                    <a:pt x="336" y="271"/>
                    <a:pt x="334" y="259"/>
                    <a:pt x="329" y="249"/>
                  </a:cubicBezTo>
                  <a:cubicBezTo>
                    <a:pt x="328" y="247"/>
                    <a:pt x="324" y="249"/>
                    <a:pt x="325" y="25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1" name="Freeform 282">
              <a:extLst>
                <a:ext uri="{FF2B5EF4-FFF2-40B4-BE49-F238E27FC236}">
                  <a16:creationId xmlns:a16="http://schemas.microsoft.com/office/drawing/2014/main" id="{D1E8CD57-054A-4E5A-99AF-3C5241E75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713" y="3192463"/>
              <a:ext cx="441325" cy="774700"/>
            </a:xfrm>
            <a:custGeom>
              <a:avLst/>
              <a:gdLst>
                <a:gd name="T0" fmla="*/ 287 w 289"/>
                <a:gd name="T1" fmla="*/ 271 h 508"/>
                <a:gd name="T2" fmla="*/ 289 w 289"/>
                <a:gd name="T3" fmla="*/ 290 h 508"/>
                <a:gd name="T4" fmla="*/ 248 w 289"/>
                <a:gd name="T5" fmla="*/ 315 h 508"/>
                <a:gd name="T6" fmla="*/ 248 w 289"/>
                <a:gd name="T7" fmla="*/ 349 h 508"/>
                <a:gd name="T8" fmla="*/ 212 w 289"/>
                <a:gd name="T9" fmla="*/ 397 h 508"/>
                <a:gd name="T10" fmla="*/ 205 w 289"/>
                <a:gd name="T11" fmla="*/ 407 h 508"/>
                <a:gd name="T12" fmla="*/ 172 w 289"/>
                <a:gd name="T13" fmla="*/ 397 h 508"/>
                <a:gd name="T14" fmla="*/ 148 w 289"/>
                <a:gd name="T15" fmla="*/ 419 h 508"/>
                <a:gd name="T16" fmla="*/ 116 w 289"/>
                <a:gd name="T17" fmla="*/ 447 h 508"/>
                <a:gd name="T18" fmla="*/ 81 w 289"/>
                <a:gd name="T19" fmla="*/ 447 h 508"/>
                <a:gd name="T20" fmla="*/ 55 w 289"/>
                <a:gd name="T21" fmla="*/ 460 h 508"/>
                <a:gd name="T22" fmla="*/ 41 w 289"/>
                <a:gd name="T23" fmla="*/ 479 h 508"/>
                <a:gd name="T24" fmla="*/ 7 w 289"/>
                <a:gd name="T25" fmla="*/ 508 h 508"/>
                <a:gd name="T26" fmla="*/ 0 w 289"/>
                <a:gd name="T27" fmla="*/ 498 h 508"/>
                <a:gd name="T28" fmla="*/ 42 w 289"/>
                <a:gd name="T29" fmla="*/ 447 h 508"/>
                <a:gd name="T30" fmla="*/ 50 w 289"/>
                <a:gd name="T31" fmla="*/ 384 h 508"/>
                <a:gd name="T32" fmla="*/ 49 w 289"/>
                <a:gd name="T33" fmla="*/ 378 h 508"/>
                <a:gd name="T34" fmla="*/ 49 w 289"/>
                <a:gd name="T35" fmla="*/ 375 h 508"/>
                <a:gd name="T36" fmla="*/ 55 w 289"/>
                <a:gd name="T37" fmla="*/ 341 h 508"/>
                <a:gd name="T38" fmla="*/ 51 w 289"/>
                <a:gd name="T39" fmla="*/ 329 h 508"/>
                <a:gd name="T40" fmla="*/ 49 w 289"/>
                <a:gd name="T41" fmla="*/ 327 h 508"/>
                <a:gd name="T42" fmla="*/ 49 w 289"/>
                <a:gd name="T43" fmla="*/ 327 h 508"/>
                <a:gd name="T44" fmla="*/ 43 w 289"/>
                <a:gd name="T45" fmla="*/ 297 h 508"/>
                <a:gd name="T46" fmla="*/ 49 w 289"/>
                <a:gd name="T47" fmla="*/ 229 h 508"/>
                <a:gd name="T48" fmla="*/ 30 w 289"/>
                <a:gd name="T49" fmla="*/ 35 h 508"/>
                <a:gd name="T50" fmla="*/ 42 w 289"/>
                <a:gd name="T51" fmla="*/ 42 h 508"/>
                <a:gd name="T52" fmla="*/ 66 w 289"/>
                <a:gd name="T53" fmla="*/ 26 h 508"/>
                <a:gd name="T54" fmla="*/ 248 w 289"/>
                <a:gd name="T55" fmla="*/ 0 h 508"/>
                <a:gd name="T56" fmla="*/ 287 w 289"/>
                <a:gd name="T57" fmla="*/ 271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9" h="508">
                  <a:moveTo>
                    <a:pt x="287" y="271"/>
                  </a:moveTo>
                  <a:cubicBezTo>
                    <a:pt x="289" y="290"/>
                    <a:pt x="289" y="290"/>
                    <a:pt x="289" y="290"/>
                  </a:cubicBezTo>
                  <a:cubicBezTo>
                    <a:pt x="248" y="315"/>
                    <a:pt x="248" y="315"/>
                    <a:pt x="248" y="315"/>
                  </a:cubicBezTo>
                  <a:cubicBezTo>
                    <a:pt x="248" y="349"/>
                    <a:pt x="248" y="349"/>
                    <a:pt x="248" y="349"/>
                  </a:cubicBezTo>
                  <a:cubicBezTo>
                    <a:pt x="212" y="397"/>
                    <a:pt x="212" y="397"/>
                    <a:pt x="212" y="397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172" y="397"/>
                    <a:pt x="172" y="397"/>
                    <a:pt x="172" y="397"/>
                  </a:cubicBezTo>
                  <a:cubicBezTo>
                    <a:pt x="172" y="397"/>
                    <a:pt x="156" y="409"/>
                    <a:pt x="148" y="419"/>
                  </a:cubicBezTo>
                  <a:cubicBezTo>
                    <a:pt x="140" y="429"/>
                    <a:pt x="116" y="447"/>
                    <a:pt x="116" y="447"/>
                  </a:cubicBezTo>
                  <a:cubicBezTo>
                    <a:pt x="81" y="447"/>
                    <a:pt x="81" y="447"/>
                    <a:pt x="81" y="447"/>
                  </a:cubicBezTo>
                  <a:cubicBezTo>
                    <a:pt x="55" y="460"/>
                    <a:pt x="55" y="460"/>
                    <a:pt x="55" y="460"/>
                  </a:cubicBezTo>
                  <a:cubicBezTo>
                    <a:pt x="41" y="479"/>
                    <a:pt x="41" y="479"/>
                    <a:pt x="41" y="479"/>
                  </a:cubicBezTo>
                  <a:cubicBezTo>
                    <a:pt x="7" y="508"/>
                    <a:pt x="7" y="508"/>
                    <a:pt x="7" y="50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7"/>
                    <a:pt x="50" y="402"/>
                    <a:pt x="50" y="384"/>
                  </a:cubicBezTo>
                  <a:cubicBezTo>
                    <a:pt x="50" y="381"/>
                    <a:pt x="50" y="379"/>
                    <a:pt x="49" y="378"/>
                  </a:cubicBezTo>
                  <a:cubicBezTo>
                    <a:pt x="49" y="377"/>
                    <a:pt x="49" y="376"/>
                    <a:pt x="49" y="375"/>
                  </a:cubicBezTo>
                  <a:cubicBezTo>
                    <a:pt x="49" y="367"/>
                    <a:pt x="55" y="353"/>
                    <a:pt x="55" y="341"/>
                  </a:cubicBezTo>
                  <a:cubicBezTo>
                    <a:pt x="55" y="336"/>
                    <a:pt x="54" y="332"/>
                    <a:pt x="51" y="329"/>
                  </a:cubicBezTo>
                  <a:cubicBezTo>
                    <a:pt x="50" y="328"/>
                    <a:pt x="50" y="328"/>
                    <a:pt x="49" y="327"/>
                  </a:cubicBezTo>
                  <a:cubicBezTo>
                    <a:pt x="49" y="327"/>
                    <a:pt x="49" y="327"/>
                    <a:pt x="49" y="327"/>
                  </a:cubicBezTo>
                  <a:cubicBezTo>
                    <a:pt x="45" y="322"/>
                    <a:pt x="43" y="311"/>
                    <a:pt x="43" y="297"/>
                  </a:cubicBezTo>
                  <a:cubicBezTo>
                    <a:pt x="43" y="268"/>
                    <a:pt x="49" y="229"/>
                    <a:pt x="49" y="229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5" y="40"/>
                    <a:pt x="39" y="42"/>
                    <a:pt x="42" y="42"/>
                  </a:cubicBezTo>
                  <a:cubicBezTo>
                    <a:pt x="48" y="41"/>
                    <a:pt x="58" y="34"/>
                    <a:pt x="66" y="26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87" y="2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2" name="Freeform 283">
              <a:extLst>
                <a:ext uri="{FF2B5EF4-FFF2-40B4-BE49-F238E27FC236}">
                  <a16:creationId xmlns:a16="http://schemas.microsoft.com/office/drawing/2014/main" id="{36BB6A4B-F6E4-4853-90D8-7A162A577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713" y="3192463"/>
              <a:ext cx="441325" cy="774700"/>
            </a:xfrm>
            <a:custGeom>
              <a:avLst/>
              <a:gdLst>
                <a:gd name="T0" fmla="*/ 287 w 289"/>
                <a:gd name="T1" fmla="*/ 271 h 508"/>
                <a:gd name="T2" fmla="*/ 289 w 289"/>
                <a:gd name="T3" fmla="*/ 290 h 508"/>
                <a:gd name="T4" fmla="*/ 248 w 289"/>
                <a:gd name="T5" fmla="*/ 315 h 508"/>
                <a:gd name="T6" fmla="*/ 248 w 289"/>
                <a:gd name="T7" fmla="*/ 349 h 508"/>
                <a:gd name="T8" fmla="*/ 212 w 289"/>
                <a:gd name="T9" fmla="*/ 397 h 508"/>
                <a:gd name="T10" fmla="*/ 205 w 289"/>
                <a:gd name="T11" fmla="*/ 407 h 508"/>
                <a:gd name="T12" fmla="*/ 172 w 289"/>
                <a:gd name="T13" fmla="*/ 397 h 508"/>
                <a:gd name="T14" fmla="*/ 148 w 289"/>
                <a:gd name="T15" fmla="*/ 419 h 508"/>
                <a:gd name="T16" fmla="*/ 116 w 289"/>
                <a:gd name="T17" fmla="*/ 447 h 508"/>
                <a:gd name="T18" fmla="*/ 81 w 289"/>
                <a:gd name="T19" fmla="*/ 447 h 508"/>
                <a:gd name="T20" fmla="*/ 55 w 289"/>
                <a:gd name="T21" fmla="*/ 460 h 508"/>
                <a:gd name="T22" fmla="*/ 41 w 289"/>
                <a:gd name="T23" fmla="*/ 479 h 508"/>
                <a:gd name="T24" fmla="*/ 7 w 289"/>
                <a:gd name="T25" fmla="*/ 508 h 508"/>
                <a:gd name="T26" fmla="*/ 0 w 289"/>
                <a:gd name="T27" fmla="*/ 498 h 508"/>
                <a:gd name="T28" fmla="*/ 42 w 289"/>
                <a:gd name="T29" fmla="*/ 447 h 508"/>
                <a:gd name="T30" fmla="*/ 50 w 289"/>
                <a:gd name="T31" fmla="*/ 384 h 508"/>
                <a:gd name="T32" fmla="*/ 49 w 289"/>
                <a:gd name="T33" fmla="*/ 378 h 508"/>
                <a:gd name="T34" fmla="*/ 49 w 289"/>
                <a:gd name="T35" fmla="*/ 375 h 508"/>
                <a:gd name="T36" fmla="*/ 55 w 289"/>
                <a:gd name="T37" fmla="*/ 341 h 508"/>
                <a:gd name="T38" fmla="*/ 51 w 289"/>
                <a:gd name="T39" fmla="*/ 329 h 508"/>
                <a:gd name="T40" fmla="*/ 49 w 289"/>
                <a:gd name="T41" fmla="*/ 327 h 508"/>
                <a:gd name="T42" fmla="*/ 49 w 289"/>
                <a:gd name="T43" fmla="*/ 327 h 508"/>
                <a:gd name="T44" fmla="*/ 43 w 289"/>
                <a:gd name="T45" fmla="*/ 297 h 508"/>
                <a:gd name="T46" fmla="*/ 49 w 289"/>
                <a:gd name="T47" fmla="*/ 229 h 508"/>
                <a:gd name="T48" fmla="*/ 30 w 289"/>
                <a:gd name="T49" fmla="*/ 35 h 508"/>
                <a:gd name="T50" fmla="*/ 42 w 289"/>
                <a:gd name="T51" fmla="*/ 42 h 508"/>
                <a:gd name="T52" fmla="*/ 66 w 289"/>
                <a:gd name="T53" fmla="*/ 26 h 508"/>
                <a:gd name="T54" fmla="*/ 248 w 289"/>
                <a:gd name="T55" fmla="*/ 0 h 508"/>
                <a:gd name="T56" fmla="*/ 287 w 289"/>
                <a:gd name="T57" fmla="*/ 271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9" h="508">
                  <a:moveTo>
                    <a:pt x="287" y="271"/>
                  </a:moveTo>
                  <a:cubicBezTo>
                    <a:pt x="289" y="290"/>
                    <a:pt x="289" y="290"/>
                    <a:pt x="289" y="290"/>
                  </a:cubicBezTo>
                  <a:cubicBezTo>
                    <a:pt x="248" y="315"/>
                    <a:pt x="248" y="315"/>
                    <a:pt x="248" y="315"/>
                  </a:cubicBezTo>
                  <a:cubicBezTo>
                    <a:pt x="248" y="349"/>
                    <a:pt x="248" y="349"/>
                    <a:pt x="248" y="349"/>
                  </a:cubicBezTo>
                  <a:cubicBezTo>
                    <a:pt x="212" y="397"/>
                    <a:pt x="212" y="397"/>
                    <a:pt x="212" y="397"/>
                  </a:cubicBezTo>
                  <a:cubicBezTo>
                    <a:pt x="205" y="407"/>
                    <a:pt x="205" y="407"/>
                    <a:pt x="205" y="407"/>
                  </a:cubicBezTo>
                  <a:cubicBezTo>
                    <a:pt x="172" y="397"/>
                    <a:pt x="172" y="397"/>
                    <a:pt x="172" y="397"/>
                  </a:cubicBezTo>
                  <a:cubicBezTo>
                    <a:pt x="172" y="397"/>
                    <a:pt x="156" y="409"/>
                    <a:pt x="148" y="419"/>
                  </a:cubicBezTo>
                  <a:cubicBezTo>
                    <a:pt x="140" y="429"/>
                    <a:pt x="116" y="447"/>
                    <a:pt x="116" y="447"/>
                  </a:cubicBezTo>
                  <a:cubicBezTo>
                    <a:pt x="81" y="447"/>
                    <a:pt x="81" y="447"/>
                    <a:pt x="81" y="447"/>
                  </a:cubicBezTo>
                  <a:cubicBezTo>
                    <a:pt x="55" y="460"/>
                    <a:pt x="55" y="460"/>
                    <a:pt x="55" y="460"/>
                  </a:cubicBezTo>
                  <a:cubicBezTo>
                    <a:pt x="41" y="479"/>
                    <a:pt x="41" y="479"/>
                    <a:pt x="41" y="479"/>
                  </a:cubicBezTo>
                  <a:cubicBezTo>
                    <a:pt x="7" y="508"/>
                    <a:pt x="7" y="508"/>
                    <a:pt x="7" y="50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7"/>
                    <a:pt x="50" y="402"/>
                    <a:pt x="50" y="384"/>
                  </a:cubicBezTo>
                  <a:cubicBezTo>
                    <a:pt x="50" y="381"/>
                    <a:pt x="50" y="379"/>
                    <a:pt x="49" y="378"/>
                  </a:cubicBezTo>
                  <a:cubicBezTo>
                    <a:pt x="49" y="377"/>
                    <a:pt x="49" y="376"/>
                    <a:pt x="49" y="375"/>
                  </a:cubicBezTo>
                  <a:cubicBezTo>
                    <a:pt x="49" y="367"/>
                    <a:pt x="55" y="353"/>
                    <a:pt x="55" y="341"/>
                  </a:cubicBezTo>
                  <a:cubicBezTo>
                    <a:pt x="55" y="336"/>
                    <a:pt x="54" y="332"/>
                    <a:pt x="51" y="329"/>
                  </a:cubicBezTo>
                  <a:cubicBezTo>
                    <a:pt x="50" y="328"/>
                    <a:pt x="50" y="328"/>
                    <a:pt x="49" y="327"/>
                  </a:cubicBezTo>
                  <a:cubicBezTo>
                    <a:pt x="49" y="327"/>
                    <a:pt x="49" y="327"/>
                    <a:pt x="49" y="327"/>
                  </a:cubicBezTo>
                  <a:cubicBezTo>
                    <a:pt x="45" y="322"/>
                    <a:pt x="43" y="311"/>
                    <a:pt x="43" y="297"/>
                  </a:cubicBezTo>
                  <a:cubicBezTo>
                    <a:pt x="43" y="268"/>
                    <a:pt x="49" y="229"/>
                    <a:pt x="49" y="229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5" y="40"/>
                    <a:pt x="39" y="42"/>
                    <a:pt x="42" y="42"/>
                  </a:cubicBezTo>
                  <a:cubicBezTo>
                    <a:pt x="48" y="41"/>
                    <a:pt x="58" y="34"/>
                    <a:pt x="66" y="26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87" y="271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3" name="Freeform 284">
              <a:extLst>
                <a:ext uri="{FF2B5EF4-FFF2-40B4-BE49-F238E27FC236}">
                  <a16:creationId xmlns:a16="http://schemas.microsoft.com/office/drawing/2014/main" id="{7A9E33CA-3AAF-4C66-BA40-611A40F76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3189288"/>
              <a:ext cx="447675" cy="781050"/>
            </a:xfrm>
            <a:custGeom>
              <a:avLst/>
              <a:gdLst>
                <a:gd name="T0" fmla="*/ 289 w 293"/>
                <a:gd name="T1" fmla="*/ 291 h 512"/>
                <a:gd name="T2" fmla="*/ 282 w 293"/>
                <a:gd name="T3" fmla="*/ 296 h 512"/>
                <a:gd name="T4" fmla="*/ 248 w 293"/>
                <a:gd name="T5" fmla="*/ 323 h 512"/>
                <a:gd name="T6" fmla="*/ 246 w 293"/>
                <a:gd name="T7" fmla="*/ 353 h 512"/>
                <a:gd name="T8" fmla="*/ 212 w 293"/>
                <a:gd name="T9" fmla="*/ 398 h 512"/>
                <a:gd name="T10" fmla="*/ 205 w 293"/>
                <a:gd name="T11" fmla="*/ 408 h 512"/>
                <a:gd name="T12" fmla="*/ 185 w 293"/>
                <a:gd name="T13" fmla="*/ 400 h 512"/>
                <a:gd name="T14" fmla="*/ 158 w 293"/>
                <a:gd name="T15" fmla="*/ 410 h 512"/>
                <a:gd name="T16" fmla="*/ 116 w 293"/>
                <a:gd name="T17" fmla="*/ 447 h 512"/>
                <a:gd name="T18" fmla="*/ 85 w 293"/>
                <a:gd name="T19" fmla="*/ 447 h 512"/>
                <a:gd name="T20" fmla="*/ 56 w 293"/>
                <a:gd name="T21" fmla="*/ 460 h 512"/>
                <a:gd name="T22" fmla="*/ 38 w 293"/>
                <a:gd name="T23" fmla="*/ 483 h 512"/>
                <a:gd name="T24" fmla="*/ 10 w 293"/>
                <a:gd name="T25" fmla="*/ 509 h 512"/>
                <a:gd name="T26" fmla="*/ 4 w 293"/>
                <a:gd name="T27" fmla="*/ 500 h 512"/>
                <a:gd name="T28" fmla="*/ 43 w 293"/>
                <a:gd name="T29" fmla="*/ 454 h 512"/>
                <a:gd name="T30" fmla="*/ 53 w 293"/>
                <a:gd name="T31" fmla="*/ 404 h 512"/>
                <a:gd name="T32" fmla="*/ 59 w 293"/>
                <a:gd name="T33" fmla="*/ 340 h 512"/>
                <a:gd name="T34" fmla="*/ 48 w 293"/>
                <a:gd name="T35" fmla="*/ 313 h 512"/>
                <a:gd name="T36" fmla="*/ 50 w 293"/>
                <a:gd name="T37" fmla="*/ 194 h 512"/>
                <a:gd name="T38" fmla="*/ 31 w 293"/>
                <a:gd name="T39" fmla="*/ 38 h 512"/>
                <a:gd name="T40" fmla="*/ 64 w 293"/>
                <a:gd name="T41" fmla="*/ 34 h 512"/>
                <a:gd name="T42" fmla="*/ 139 w 293"/>
                <a:gd name="T43" fmla="*/ 20 h 512"/>
                <a:gd name="T44" fmla="*/ 248 w 293"/>
                <a:gd name="T45" fmla="*/ 2 h 512"/>
                <a:gd name="T46" fmla="*/ 287 w 293"/>
                <a:gd name="T47" fmla="*/ 274 h 512"/>
                <a:gd name="T48" fmla="*/ 252 w 293"/>
                <a:gd name="T49" fmla="*/ 2 h 512"/>
                <a:gd name="T50" fmla="*/ 249 w 293"/>
                <a:gd name="T51" fmla="*/ 0 h 512"/>
                <a:gd name="T52" fmla="*/ 85 w 293"/>
                <a:gd name="T53" fmla="*/ 24 h 512"/>
                <a:gd name="T54" fmla="*/ 67 w 293"/>
                <a:gd name="T55" fmla="*/ 26 h 512"/>
                <a:gd name="T56" fmla="*/ 33 w 293"/>
                <a:gd name="T57" fmla="*/ 35 h 512"/>
                <a:gd name="T58" fmla="*/ 45 w 293"/>
                <a:gd name="T59" fmla="*/ 184 h 512"/>
                <a:gd name="T60" fmla="*/ 49 w 293"/>
                <a:gd name="T61" fmla="*/ 232 h 512"/>
                <a:gd name="T62" fmla="*/ 47 w 293"/>
                <a:gd name="T63" fmla="*/ 326 h 512"/>
                <a:gd name="T64" fmla="*/ 52 w 293"/>
                <a:gd name="T65" fmla="*/ 361 h 512"/>
                <a:gd name="T66" fmla="*/ 44 w 293"/>
                <a:gd name="T67" fmla="*/ 439 h 512"/>
                <a:gd name="T68" fmla="*/ 42 w 293"/>
                <a:gd name="T69" fmla="*/ 448 h 512"/>
                <a:gd name="T70" fmla="*/ 0 w 293"/>
                <a:gd name="T71" fmla="*/ 501 h 512"/>
                <a:gd name="T72" fmla="*/ 10 w 293"/>
                <a:gd name="T73" fmla="*/ 511 h 512"/>
                <a:gd name="T74" fmla="*/ 58 w 293"/>
                <a:gd name="T75" fmla="*/ 463 h 512"/>
                <a:gd name="T76" fmla="*/ 84 w 293"/>
                <a:gd name="T77" fmla="*/ 451 h 512"/>
                <a:gd name="T78" fmla="*/ 94 w 293"/>
                <a:gd name="T79" fmla="*/ 451 h 512"/>
                <a:gd name="T80" fmla="*/ 120 w 293"/>
                <a:gd name="T81" fmla="*/ 451 h 512"/>
                <a:gd name="T82" fmla="*/ 168 w 293"/>
                <a:gd name="T83" fmla="*/ 406 h 512"/>
                <a:gd name="T84" fmla="*/ 174 w 293"/>
                <a:gd name="T85" fmla="*/ 401 h 512"/>
                <a:gd name="T86" fmla="*/ 206 w 293"/>
                <a:gd name="T87" fmla="*/ 411 h 512"/>
                <a:gd name="T88" fmla="*/ 230 w 293"/>
                <a:gd name="T89" fmla="*/ 381 h 512"/>
                <a:gd name="T90" fmla="*/ 252 w 293"/>
                <a:gd name="T91" fmla="*/ 350 h 512"/>
                <a:gd name="T92" fmla="*/ 252 w 293"/>
                <a:gd name="T93" fmla="*/ 317 h 512"/>
                <a:gd name="T94" fmla="*/ 255 w 293"/>
                <a:gd name="T95" fmla="*/ 316 h 512"/>
                <a:gd name="T96" fmla="*/ 293 w 293"/>
                <a:gd name="T97" fmla="*/ 291 h 512"/>
                <a:gd name="T98" fmla="*/ 287 w 293"/>
                <a:gd name="T99" fmla="*/ 27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3" h="512">
                  <a:moveTo>
                    <a:pt x="287" y="274"/>
                  </a:moveTo>
                  <a:cubicBezTo>
                    <a:pt x="288" y="279"/>
                    <a:pt x="288" y="285"/>
                    <a:pt x="289" y="291"/>
                  </a:cubicBezTo>
                  <a:cubicBezTo>
                    <a:pt x="290" y="294"/>
                    <a:pt x="291" y="290"/>
                    <a:pt x="289" y="291"/>
                  </a:cubicBezTo>
                  <a:cubicBezTo>
                    <a:pt x="286" y="293"/>
                    <a:pt x="284" y="294"/>
                    <a:pt x="282" y="296"/>
                  </a:cubicBezTo>
                  <a:cubicBezTo>
                    <a:pt x="271" y="302"/>
                    <a:pt x="260" y="308"/>
                    <a:pt x="249" y="315"/>
                  </a:cubicBezTo>
                  <a:cubicBezTo>
                    <a:pt x="247" y="316"/>
                    <a:pt x="248" y="321"/>
                    <a:pt x="248" y="323"/>
                  </a:cubicBezTo>
                  <a:cubicBezTo>
                    <a:pt x="248" y="331"/>
                    <a:pt x="248" y="338"/>
                    <a:pt x="248" y="346"/>
                  </a:cubicBezTo>
                  <a:cubicBezTo>
                    <a:pt x="248" y="351"/>
                    <a:pt x="249" y="349"/>
                    <a:pt x="246" y="353"/>
                  </a:cubicBezTo>
                  <a:cubicBezTo>
                    <a:pt x="242" y="358"/>
                    <a:pt x="237" y="364"/>
                    <a:pt x="233" y="370"/>
                  </a:cubicBezTo>
                  <a:cubicBezTo>
                    <a:pt x="226" y="379"/>
                    <a:pt x="219" y="388"/>
                    <a:pt x="212" y="398"/>
                  </a:cubicBezTo>
                  <a:cubicBezTo>
                    <a:pt x="211" y="400"/>
                    <a:pt x="209" y="402"/>
                    <a:pt x="208" y="405"/>
                  </a:cubicBezTo>
                  <a:cubicBezTo>
                    <a:pt x="207" y="406"/>
                    <a:pt x="206" y="407"/>
                    <a:pt x="205" y="408"/>
                  </a:cubicBezTo>
                  <a:cubicBezTo>
                    <a:pt x="206" y="407"/>
                    <a:pt x="208" y="408"/>
                    <a:pt x="206" y="407"/>
                  </a:cubicBezTo>
                  <a:cubicBezTo>
                    <a:pt x="199" y="405"/>
                    <a:pt x="192" y="403"/>
                    <a:pt x="185" y="400"/>
                  </a:cubicBezTo>
                  <a:cubicBezTo>
                    <a:pt x="183" y="399"/>
                    <a:pt x="176" y="396"/>
                    <a:pt x="173" y="397"/>
                  </a:cubicBezTo>
                  <a:cubicBezTo>
                    <a:pt x="168" y="398"/>
                    <a:pt x="162" y="406"/>
                    <a:pt x="158" y="410"/>
                  </a:cubicBezTo>
                  <a:cubicBezTo>
                    <a:pt x="144" y="423"/>
                    <a:pt x="132" y="436"/>
                    <a:pt x="118" y="447"/>
                  </a:cubicBezTo>
                  <a:cubicBezTo>
                    <a:pt x="116" y="448"/>
                    <a:pt x="119" y="447"/>
                    <a:pt x="116" y="447"/>
                  </a:cubicBezTo>
                  <a:cubicBezTo>
                    <a:pt x="112" y="447"/>
                    <a:pt x="109" y="447"/>
                    <a:pt x="105" y="447"/>
                  </a:cubicBezTo>
                  <a:cubicBezTo>
                    <a:pt x="98" y="447"/>
                    <a:pt x="91" y="447"/>
                    <a:pt x="85" y="447"/>
                  </a:cubicBezTo>
                  <a:cubicBezTo>
                    <a:pt x="81" y="447"/>
                    <a:pt x="78" y="450"/>
                    <a:pt x="75" y="451"/>
                  </a:cubicBezTo>
                  <a:cubicBezTo>
                    <a:pt x="69" y="454"/>
                    <a:pt x="62" y="457"/>
                    <a:pt x="56" y="460"/>
                  </a:cubicBezTo>
                  <a:cubicBezTo>
                    <a:pt x="52" y="462"/>
                    <a:pt x="49" y="469"/>
                    <a:pt x="47" y="472"/>
                  </a:cubicBezTo>
                  <a:cubicBezTo>
                    <a:pt x="44" y="477"/>
                    <a:pt x="42" y="480"/>
                    <a:pt x="38" y="483"/>
                  </a:cubicBezTo>
                  <a:cubicBezTo>
                    <a:pt x="28" y="491"/>
                    <a:pt x="18" y="500"/>
                    <a:pt x="7" y="508"/>
                  </a:cubicBezTo>
                  <a:cubicBezTo>
                    <a:pt x="8" y="508"/>
                    <a:pt x="9" y="508"/>
                    <a:pt x="10" y="509"/>
                  </a:cubicBezTo>
                  <a:cubicBezTo>
                    <a:pt x="9" y="506"/>
                    <a:pt x="7" y="504"/>
                    <a:pt x="6" y="501"/>
                  </a:cubicBezTo>
                  <a:cubicBezTo>
                    <a:pt x="3" y="498"/>
                    <a:pt x="3" y="502"/>
                    <a:pt x="4" y="500"/>
                  </a:cubicBezTo>
                  <a:cubicBezTo>
                    <a:pt x="8" y="496"/>
                    <a:pt x="11" y="492"/>
                    <a:pt x="15" y="488"/>
                  </a:cubicBezTo>
                  <a:cubicBezTo>
                    <a:pt x="24" y="477"/>
                    <a:pt x="34" y="465"/>
                    <a:pt x="43" y="454"/>
                  </a:cubicBezTo>
                  <a:cubicBezTo>
                    <a:pt x="48" y="448"/>
                    <a:pt x="48" y="439"/>
                    <a:pt x="49" y="431"/>
                  </a:cubicBezTo>
                  <a:cubicBezTo>
                    <a:pt x="50" y="422"/>
                    <a:pt x="52" y="413"/>
                    <a:pt x="53" y="404"/>
                  </a:cubicBezTo>
                  <a:cubicBezTo>
                    <a:pt x="54" y="394"/>
                    <a:pt x="53" y="385"/>
                    <a:pt x="53" y="375"/>
                  </a:cubicBezTo>
                  <a:cubicBezTo>
                    <a:pt x="54" y="363"/>
                    <a:pt x="59" y="352"/>
                    <a:pt x="59" y="340"/>
                  </a:cubicBezTo>
                  <a:cubicBezTo>
                    <a:pt x="58" y="336"/>
                    <a:pt x="57" y="333"/>
                    <a:pt x="54" y="330"/>
                  </a:cubicBezTo>
                  <a:cubicBezTo>
                    <a:pt x="50" y="324"/>
                    <a:pt x="49" y="320"/>
                    <a:pt x="48" y="313"/>
                  </a:cubicBezTo>
                  <a:cubicBezTo>
                    <a:pt x="45" y="289"/>
                    <a:pt x="49" y="264"/>
                    <a:pt x="52" y="240"/>
                  </a:cubicBezTo>
                  <a:cubicBezTo>
                    <a:pt x="54" y="225"/>
                    <a:pt x="51" y="209"/>
                    <a:pt x="50" y="194"/>
                  </a:cubicBezTo>
                  <a:cubicBezTo>
                    <a:pt x="44" y="141"/>
                    <a:pt x="39" y="89"/>
                    <a:pt x="34" y="37"/>
                  </a:cubicBezTo>
                  <a:cubicBezTo>
                    <a:pt x="33" y="37"/>
                    <a:pt x="32" y="38"/>
                    <a:pt x="31" y="38"/>
                  </a:cubicBezTo>
                  <a:cubicBezTo>
                    <a:pt x="34" y="42"/>
                    <a:pt x="39" y="46"/>
                    <a:pt x="44" y="46"/>
                  </a:cubicBezTo>
                  <a:cubicBezTo>
                    <a:pt x="51" y="46"/>
                    <a:pt x="59" y="38"/>
                    <a:pt x="64" y="34"/>
                  </a:cubicBezTo>
                  <a:cubicBezTo>
                    <a:pt x="69" y="30"/>
                    <a:pt x="70" y="30"/>
                    <a:pt x="77" y="29"/>
                  </a:cubicBezTo>
                  <a:cubicBezTo>
                    <a:pt x="98" y="26"/>
                    <a:pt x="118" y="23"/>
                    <a:pt x="139" y="20"/>
                  </a:cubicBezTo>
                  <a:cubicBezTo>
                    <a:pt x="176" y="14"/>
                    <a:pt x="213" y="9"/>
                    <a:pt x="250" y="4"/>
                  </a:cubicBezTo>
                  <a:cubicBezTo>
                    <a:pt x="250" y="3"/>
                    <a:pt x="249" y="3"/>
                    <a:pt x="248" y="2"/>
                  </a:cubicBezTo>
                  <a:cubicBezTo>
                    <a:pt x="261" y="93"/>
                    <a:pt x="274" y="183"/>
                    <a:pt x="287" y="273"/>
                  </a:cubicBezTo>
                  <a:cubicBezTo>
                    <a:pt x="287" y="273"/>
                    <a:pt x="287" y="274"/>
                    <a:pt x="287" y="274"/>
                  </a:cubicBezTo>
                  <a:cubicBezTo>
                    <a:pt x="287" y="276"/>
                    <a:pt x="291" y="275"/>
                    <a:pt x="291" y="273"/>
                  </a:cubicBezTo>
                  <a:cubicBezTo>
                    <a:pt x="278" y="183"/>
                    <a:pt x="265" y="92"/>
                    <a:pt x="252" y="2"/>
                  </a:cubicBezTo>
                  <a:cubicBezTo>
                    <a:pt x="252" y="2"/>
                    <a:pt x="252" y="2"/>
                    <a:pt x="252" y="1"/>
                  </a:cubicBezTo>
                  <a:cubicBezTo>
                    <a:pt x="252" y="0"/>
                    <a:pt x="250" y="0"/>
                    <a:pt x="249" y="0"/>
                  </a:cubicBezTo>
                  <a:cubicBezTo>
                    <a:pt x="215" y="5"/>
                    <a:pt x="181" y="10"/>
                    <a:pt x="147" y="15"/>
                  </a:cubicBezTo>
                  <a:cubicBezTo>
                    <a:pt x="127" y="18"/>
                    <a:pt x="106" y="21"/>
                    <a:pt x="85" y="24"/>
                  </a:cubicBezTo>
                  <a:cubicBezTo>
                    <a:pt x="80" y="24"/>
                    <a:pt x="74" y="25"/>
                    <a:pt x="69" y="26"/>
                  </a:cubicBezTo>
                  <a:cubicBezTo>
                    <a:pt x="68" y="26"/>
                    <a:pt x="67" y="26"/>
                    <a:pt x="67" y="26"/>
                  </a:cubicBezTo>
                  <a:cubicBezTo>
                    <a:pt x="62" y="29"/>
                    <a:pt x="57" y="34"/>
                    <a:pt x="53" y="38"/>
                  </a:cubicBezTo>
                  <a:cubicBezTo>
                    <a:pt x="45" y="43"/>
                    <a:pt x="40" y="41"/>
                    <a:pt x="33" y="35"/>
                  </a:cubicBezTo>
                  <a:cubicBezTo>
                    <a:pt x="32" y="34"/>
                    <a:pt x="30" y="35"/>
                    <a:pt x="30" y="37"/>
                  </a:cubicBezTo>
                  <a:cubicBezTo>
                    <a:pt x="35" y="86"/>
                    <a:pt x="40" y="135"/>
                    <a:pt x="45" y="184"/>
                  </a:cubicBezTo>
                  <a:cubicBezTo>
                    <a:pt x="46" y="196"/>
                    <a:pt x="47" y="207"/>
                    <a:pt x="48" y="219"/>
                  </a:cubicBezTo>
                  <a:cubicBezTo>
                    <a:pt x="49" y="223"/>
                    <a:pt x="50" y="229"/>
                    <a:pt x="49" y="232"/>
                  </a:cubicBezTo>
                  <a:cubicBezTo>
                    <a:pt x="46" y="252"/>
                    <a:pt x="44" y="273"/>
                    <a:pt x="43" y="293"/>
                  </a:cubicBezTo>
                  <a:cubicBezTo>
                    <a:pt x="43" y="304"/>
                    <a:pt x="43" y="316"/>
                    <a:pt x="47" y="326"/>
                  </a:cubicBezTo>
                  <a:cubicBezTo>
                    <a:pt x="48" y="329"/>
                    <a:pt x="50" y="331"/>
                    <a:pt x="53" y="334"/>
                  </a:cubicBezTo>
                  <a:cubicBezTo>
                    <a:pt x="58" y="341"/>
                    <a:pt x="54" y="353"/>
                    <a:pt x="52" y="361"/>
                  </a:cubicBezTo>
                  <a:cubicBezTo>
                    <a:pt x="48" y="378"/>
                    <a:pt x="50" y="396"/>
                    <a:pt x="47" y="414"/>
                  </a:cubicBezTo>
                  <a:cubicBezTo>
                    <a:pt x="46" y="422"/>
                    <a:pt x="45" y="431"/>
                    <a:pt x="44" y="439"/>
                  </a:cubicBezTo>
                  <a:cubicBezTo>
                    <a:pt x="43" y="442"/>
                    <a:pt x="43" y="445"/>
                    <a:pt x="43" y="447"/>
                  </a:cubicBezTo>
                  <a:cubicBezTo>
                    <a:pt x="42" y="449"/>
                    <a:pt x="43" y="448"/>
                    <a:pt x="42" y="448"/>
                  </a:cubicBezTo>
                  <a:cubicBezTo>
                    <a:pt x="29" y="465"/>
                    <a:pt x="15" y="482"/>
                    <a:pt x="1" y="499"/>
                  </a:cubicBezTo>
                  <a:cubicBezTo>
                    <a:pt x="0" y="499"/>
                    <a:pt x="0" y="500"/>
                    <a:pt x="0" y="501"/>
                  </a:cubicBezTo>
                  <a:cubicBezTo>
                    <a:pt x="3" y="504"/>
                    <a:pt x="5" y="507"/>
                    <a:pt x="7" y="511"/>
                  </a:cubicBezTo>
                  <a:cubicBezTo>
                    <a:pt x="8" y="512"/>
                    <a:pt x="9" y="512"/>
                    <a:pt x="10" y="511"/>
                  </a:cubicBezTo>
                  <a:cubicBezTo>
                    <a:pt x="24" y="500"/>
                    <a:pt x="40" y="490"/>
                    <a:pt x="50" y="476"/>
                  </a:cubicBezTo>
                  <a:cubicBezTo>
                    <a:pt x="52" y="472"/>
                    <a:pt x="55" y="467"/>
                    <a:pt x="58" y="463"/>
                  </a:cubicBezTo>
                  <a:cubicBezTo>
                    <a:pt x="59" y="463"/>
                    <a:pt x="68" y="459"/>
                    <a:pt x="70" y="458"/>
                  </a:cubicBezTo>
                  <a:cubicBezTo>
                    <a:pt x="75" y="456"/>
                    <a:pt x="79" y="453"/>
                    <a:pt x="84" y="451"/>
                  </a:cubicBezTo>
                  <a:cubicBezTo>
                    <a:pt x="84" y="451"/>
                    <a:pt x="83" y="451"/>
                    <a:pt x="85" y="451"/>
                  </a:cubicBezTo>
                  <a:cubicBezTo>
                    <a:pt x="88" y="451"/>
                    <a:pt x="91" y="451"/>
                    <a:pt x="94" y="451"/>
                  </a:cubicBezTo>
                  <a:cubicBezTo>
                    <a:pt x="100" y="451"/>
                    <a:pt x="106" y="451"/>
                    <a:pt x="112" y="451"/>
                  </a:cubicBezTo>
                  <a:cubicBezTo>
                    <a:pt x="114" y="451"/>
                    <a:pt x="118" y="452"/>
                    <a:pt x="120" y="451"/>
                  </a:cubicBezTo>
                  <a:cubicBezTo>
                    <a:pt x="130" y="442"/>
                    <a:pt x="141" y="434"/>
                    <a:pt x="150" y="424"/>
                  </a:cubicBezTo>
                  <a:cubicBezTo>
                    <a:pt x="156" y="418"/>
                    <a:pt x="162" y="412"/>
                    <a:pt x="168" y="406"/>
                  </a:cubicBezTo>
                  <a:cubicBezTo>
                    <a:pt x="170" y="404"/>
                    <a:pt x="173" y="402"/>
                    <a:pt x="175" y="401"/>
                  </a:cubicBezTo>
                  <a:cubicBezTo>
                    <a:pt x="176" y="399"/>
                    <a:pt x="173" y="400"/>
                    <a:pt x="174" y="401"/>
                  </a:cubicBezTo>
                  <a:cubicBezTo>
                    <a:pt x="175" y="401"/>
                    <a:pt x="176" y="401"/>
                    <a:pt x="177" y="402"/>
                  </a:cubicBezTo>
                  <a:cubicBezTo>
                    <a:pt x="187" y="405"/>
                    <a:pt x="196" y="408"/>
                    <a:pt x="206" y="411"/>
                  </a:cubicBezTo>
                  <a:cubicBezTo>
                    <a:pt x="207" y="412"/>
                    <a:pt x="208" y="411"/>
                    <a:pt x="208" y="410"/>
                  </a:cubicBezTo>
                  <a:cubicBezTo>
                    <a:pt x="215" y="400"/>
                    <a:pt x="222" y="391"/>
                    <a:pt x="230" y="381"/>
                  </a:cubicBezTo>
                  <a:cubicBezTo>
                    <a:pt x="235" y="374"/>
                    <a:pt x="241" y="366"/>
                    <a:pt x="246" y="359"/>
                  </a:cubicBezTo>
                  <a:cubicBezTo>
                    <a:pt x="248" y="357"/>
                    <a:pt x="252" y="353"/>
                    <a:pt x="252" y="350"/>
                  </a:cubicBezTo>
                  <a:cubicBezTo>
                    <a:pt x="252" y="342"/>
                    <a:pt x="252" y="334"/>
                    <a:pt x="252" y="326"/>
                  </a:cubicBezTo>
                  <a:cubicBezTo>
                    <a:pt x="252" y="323"/>
                    <a:pt x="252" y="320"/>
                    <a:pt x="252" y="317"/>
                  </a:cubicBezTo>
                  <a:cubicBezTo>
                    <a:pt x="252" y="316"/>
                    <a:pt x="250" y="319"/>
                    <a:pt x="252" y="318"/>
                  </a:cubicBezTo>
                  <a:cubicBezTo>
                    <a:pt x="253" y="317"/>
                    <a:pt x="254" y="317"/>
                    <a:pt x="255" y="316"/>
                  </a:cubicBezTo>
                  <a:cubicBezTo>
                    <a:pt x="267" y="309"/>
                    <a:pt x="280" y="301"/>
                    <a:pt x="292" y="294"/>
                  </a:cubicBezTo>
                  <a:cubicBezTo>
                    <a:pt x="293" y="293"/>
                    <a:pt x="293" y="292"/>
                    <a:pt x="293" y="291"/>
                  </a:cubicBezTo>
                  <a:cubicBezTo>
                    <a:pt x="292" y="285"/>
                    <a:pt x="291" y="279"/>
                    <a:pt x="291" y="273"/>
                  </a:cubicBezTo>
                  <a:cubicBezTo>
                    <a:pt x="290" y="270"/>
                    <a:pt x="286" y="271"/>
                    <a:pt x="287" y="27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4" name="Freeform 285">
              <a:extLst>
                <a:ext uri="{FF2B5EF4-FFF2-40B4-BE49-F238E27FC236}">
                  <a16:creationId xmlns:a16="http://schemas.microsoft.com/office/drawing/2014/main" id="{E51B373B-43D0-4E00-AD14-A9D82664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138" y="4351338"/>
              <a:ext cx="447675" cy="766763"/>
            </a:xfrm>
            <a:custGeom>
              <a:avLst/>
              <a:gdLst>
                <a:gd name="T0" fmla="*/ 264 w 293"/>
                <a:gd name="T1" fmla="*/ 372 h 503"/>
                <a:gd name="T2" fmla="*/ 293 w 293"/>
                <a:gd name="T3" fmla="*/ 487 h 503"/>
                <a:gd name="T4" fmla="*/ 231 w 293"/>
                <a:gd name="T5" fmla="*/ 491 h 503"/>
                <a:gd name="T6" fmla="*/ 185 w 293"/>
                <a:gd name="T7" fmla="*/ 503 h 503"/>
                <a:gd name="T8" fmla="*/ 168 w 293"/>
                <a:gd name="T9" fmla="*/ 435 h 503"/>
                <a:gd name="T10" fmla="*/ 0 w 293"/>
                <a:gd name="T11" fmla="*/ 447 h 503"/>
                <a:gd name="T12" fmla="*/ 0 w 293"/>
                <a:gd name="T13" fmla="*/ 403 h 503"/>
                <a:gd name="T14" fmla="*/ 42 w 293"/>
                <a:gd name="T15" fmla="*/ 342 h 503"/>
                <a:gd name="T16" fmla="*/ 42 w 293"/>
                <a:gd name="T17" fmla="*/ 307 h 503"/>
                <a:gd name="T18" fmla="*/ 13 w 293"/>
                <a:gd name="T19" fmla="*/ 240 h 503"/>
                <a:gd name="T20" fmla="*/ 13 w 293"/>
                <a:gd name="T21" fmla="*/ 138 h 503"/>
                <a:gd name="T22" fmla="*/ 74 w 293"/>
                <a:gd name="T23" fmla="*/ 20 h 503"/>
                <a:gd name="T24" fmla="*/ 250 w 293"/>
                <a:gd name="T25" fmla="*/ 0 h 503"/>
                <a:gd name="T26" fmla="*/ 250 w 293"/>
                <a:gd name="T27" fmla="*/ 126 h 503"/>
                <a:gd name="T28" fmla="*/ 264 w 293"/>
                <a:gd name="T29" fmla="*/ 262 h 503"/>
                <a:gd name="T30" fmla="*/ 264 w 293"/>
                <a:gd name="T31" fmla="*/ 37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3" h="503">
                  <a:moveTo>
                    <a:pt x="264" y="372"/>
                  </a:moveTo>
                  <a:cubicBezTo>
                    <a:pt x="293" y="487"/>
                    <a:pt x="293" y="487"/>
                    <a:pt x="293" y="487"/>
                  </a:cubicBezTo>
                  <a:cubicBezTo>
                    <a:pt x="231" y="491"/>
                    <a:pt x="231" y="491"/>
                    <a:pt x="231" y="491"/>
                  </a:cubicBezTo>
                  <a:cubicBezTo>
                    <a:pt x="231" y="491"/>
                    <a:pt x="202" y="499"/>
                    <a:pt x="185" y="503"/>
                  </a:cubicBezTo>
                  <a:cubicBezTo>
                    <a:pt x="168" y="435"/>
                    <a:pt x="168" y="435"/>
                    <a:pt x="168" y="435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2" y="307"/>
                    <a:pt x="42" y="307"/>
                    <a:pt x="42" y="307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126"/>
                    <a:pt x="250" y="126"/>
                    <a:pt x="250" y="126"/>
                  </a:cubicBezTo>
                  <a:cubicBezTo>
                    <a:pt x="264" y="262"/>
                    <a:pt x="264" y="262"/>
                    <a:pt x="264" y="262"/>
                  </a:cubicBezTo>
                  <a:lnTo>
                    <a:pt x="264" y="372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5" name="Freeform 286">
              <a:extLst>
                <a:ext uri="{FF2B5EF4-FFF2-40B4-BE49-F238E27FC236}">
                  <a16:creationId xmlns:a16="http://schemas.microsoft.com/office/drawing/2014/main" id="{513978B2-66AF-400E-A42F-506611CFB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138" y="4351338"/>
              <a:ext cx="447675" cy="766763"/>
            </a:xfrm>
            <a:custGeom>
              <a:avLst/>
              <a:gdLst>
                <a:gd name="T0" fmla="*/ 264 w 293"/>
                <a:gd name="T1" fmla="*/ 372 h 503"/>
                <a:gd name="T2" fmla="*/ 293 w 293"/>
                <a:gd name="T3" fmla="*/ 487 h 503"/>
                <a:gd name="T4" fmla="*/ 231 w 293"/>
                <a:gd name="T5" fmla="*/ 491 h 503"/>
                <a:gd name="T6" fmla="*/ 185 w 293"/>
                <a:gd name="T7" fmla="*/ 503 h 503"/>
                <a:gd name="T8" fmla="*/ 168 w 293"/>
                <a:gd name="T9" fmla="*/ 435 h 503"/>
                <a:gd name="T10" fmla="*/ 0 w 293"/>
                <a:gd name="T11" fmla="*/ 447 h 503"/>
                <a:gd name="T12" fmla="*/ 0 w 293"/>
                <a:gd name="T13" fmla="*/ 403 h 503"/>
                <a:gd name="T14" fmla="*/ 42 w 293"/>
                <a:gd name="T15" fmla="*/ 342 h 503"/>
                <a:gd name="T16" fmla="*/ 42 w 293"/>
                <a:gd name="T17" fmla="*/ 307 h 503"/>
                <a:gd name="T18" fmla="*/ 13 w 293"/>
                <a:gd name="T19" fmla="*/ 240 h 503"/>
                <a:gd name="T20" fmla="*/ 13 w 293"/>
                <a:gd name="T21" fmla="*/ 138 h 503"/>
                <a:gd name="T22" fmla="*/ 74 w 293"/>
                <a:gd name="T23" fmla="*/ 20 h 503"/>
                <a:gd name="T24" fmla="*/ 250 w 293"/>
                <a:gd name="T25" fmla="*/ 0 h 503"/>
                <a:gd name="T26" fmla="*/ 250 w 293"/>
                <a:gd name="T27" fmla="*/ 126 h 503"/>
                <a:gd name="T28" fmla="*/ 264 w 293"/>
                <a:gd name="T29" fmla="*/ 262 h 503"/>
                <a:gd name="T30" fmla="*/ 264 w 293"/>
                <a:gd name="T31" fmla="*/ 37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3" h="503">
                  <a:moveTo>
                    <a:pt x="264" y="372"/>
                  </a:moveTo>
                  <a:cubicBezTo>
                    <a:pt x="293" y="487"/>
                    <a:pt x="293" y="487"/>
                    <a:pt x="293" y="487"/>
                  </a:cubicBezTo>
                  <a:cubicBezTo>
                    <a:pt x="231" y="491"/>
                    <a:pt x="231" y="491"/>
                    <a:pt x="231" y="491"/>
                  </a:cubicBezTo>
                  <a:cubicBezTo>
                    <a:pt x="231" y="491"/>
                    <a:pt x="202" y="499"/>
                    <a:pt x="185" y="503"/>
                  </a:cubicBezTo>
                  <a:cubicBezTo>
                    <a:pt x="168" y="435"/>
                    <a:pt x="168" y="435"/>
                    <a:pt x="168" y="435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2" y="307"/>
                    <a:pt x="42" y="307"/>
                    <a:pt x="42" y="307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126"/>
                    <a:pt x="250" y="126"/>
                    <a:pt x="250" y="126"/>
                  </a:cubicBezTo>
                  <a:cubicBezTo>
                    <a:pt x="264" y="262"/>
                    <a:pt x="264" y="262"/>
                    <a:pt x="264" y="262"/>
                  </a:cubicBezTo>
                  <a:lnTo>
                    <a:pt x="264" y="372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6" name="Freeform 287">
              <a:extLst>
                <a:ext uri="{FF2B5EF4-FFF2-40B4-BE49-F238E27FC236}">
                  <a16:creationId xmlns:a16="http://schemas.microsoft.com/office/drawing/2014/main" id="{2E019CBC-2EE9-407F-861C-0A756228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4348163"/>
              <a:ext cx="457200" cy="773113"/>
            </a:xfrm>
            <a:custGeom>
              <a:avLst/>
              <a:gdLst>
                <a:gd name="T0" fmla="*/ 295 w 299"/>
                <a:gd name="T1" fmla="*/ 490 h 507"/>
                <a:gd name="T2" fmla="*/ 244 w 299"/>
                <a:gd name="T3" fmla="*/ 490 h 507"/>
                <a:gd name="T4" fmla="*/ 190 w 299"/>
                <a:gd name="T5" fmla="*/ 504 h 507"/>
                <a:gd name="T6" fmla="*/ 171 w 299"/>
                <a:gd name="T7" fmla="*/ 435 h 507"/>
                <a:gd name="T8" fmla="*/ 5 w 299"/>
                <a:gd name="T9" fmla="*/ 449 h 507"/>
                <a:gd name="T10" fmla="*/ 5 w 299"/>
                <a:gd name="T11" fmla="*/ 406 h 507"/>
                <a:gd name="T12" fmla="*/ 14 w 299"/>
                <a:gd name="T13" fmla="*/ 392 h 507"/>
                <a:gd name="T14" fmla="*/ 47 w 299"/>
                <a:gd name="T15" fmla="*/ 345 h 507"/>
                <a:gd name="T16" fmla="*/ 46 w 299"/>
                <a:gd name="T17" fmla="*/ 306 h 507"/>
                <a:gd name="T18" fmla="*/ 22 w 299"/>
                <a:gd name="T19" fmla="*/ 251 h 507"/>
                <a:gd name="T20" fmla="*/ 18 w 299"/>
                <a:gd name="T21" fmla="*/ 242 h 507"/>
                <a:gd name="T22" fmla="*/ 18 w 299"/>
                <a:gd name="T23" fmla="*/ 140 h 507"/>
                <a:gd name="T24" fmla="*/ 27 w 299"/>
                <a:gd name="T25" fmla="*/ 123 h 507"/>
                <a:gd name="T26" fmla="*/ 69 w 299"/>
                <a:gd name="T27" fmla="*/ 42 h 507"/>
                <a:gd name="T28" fmla="*/ 78 w 299"/>
                <a:gd name="T29" fmla="*/ 25 h 507"/>
                <a:gd name="T30" fmla="*/ 135 w 299"/>
                <a:gd name="T31" fmla="*/ 18 h 507"/>
                <a:gd name="T32" fmla="*/ 251 w 299"/>
                <a:gd name="T33" fmla="*/ 2 h 507"/>
                <a:gd name="T34" fmla="*/ 252 w 299"/>
                <a:gd name="T35" fmla="*/ 129 h 507"/>
                <a:gd name="T36" fmla="*/ 265 w 299"/>
                <a:gd name="T37" fmla="*/ 264 h 507"/>
                <a:gd name="T38" fmla="*/ 269 w 299"/>
                <a:gd name="T39" fmla="*/ 374 h 507"/>
                <a:gd name="T40" fmla="*/ 268 w 299"/>
                <a:gd name="T41" fmla="*/ 254 h 507"/>
                <a:gd name="T42" fmla="*/ 255 w 299"/>
                <a:gd name="T43" fmla="*/ 120 h 507"/>
                <a:gd name="T44" fmla="*/ 253 w 299"/>
                <a:gd name="T45" fmla="*/ 0 h 507"/>
                <a:gd name="T46" fmla="*/ 79 w 299"/>
                <a:gd name="T47" fmla="*/ 20 h 507"/>
                <a:gd name="T48" fmla="*/ 33 w 299"/>
                <a:gd name="T49" fmla="*/ 102 h 507"/>
                <a:gd name="T50" fmla="*/ 14 w 299"/>
                <a:gd name="T51" fmla="*/ 146 h 507"/>
                <a:gd name="T52" fmla="*/ 16 w 299"/>
                <a:gd name="T53" fmla="*/ 246 h 507"/>
                <a:gd name="T54" fmla="*/ 41 w 299"/>
                <a:gd name="T55" fmla="*/ 303 h 507"/>
                <a:gd name="T56" fmla="*/ 43 w 299"/>
                <a:gd name="T57" fmla="*/ 310 h 507"/>
                <a:gd name="T58" fmla="*/ 43 w 299"/>
                <a:gd name="T59" fmla="*/ 339 h 507"/>
                <a:gd name="T60" fmla="*/ 4 w 299"/>
                <a:gd name="T61" fmla="*/ 399 h 507"/>
                <a:gd name="T62" fmla="*/ 1 w 299"/>
                <a:gd name="T63" fmla="*/ 449 h 507"/>
                <a:gd name="T64" fmla="*/ 135 w 299"/>
                <a:gd name="T65" fmla="*/ 442 h 507"/>
                <a:gd name="T66" fmla="*/ 170 w 299"/>
                <a:gd name="T67" fmla="*/ 439 h 507"/>
                <a:gd name="T68" fmla="*/ 170 w 299"/>
                <a:gd name="T69" fmla="*/ 442 h 507"/>
                <a:gd name="T70" fmla="*/ 189 w 299"/>
                <a:gd name="T71" fmla="*/ 507 h 507"/>
                <a:gd name="T72" fmla="*/ 296 w 299"/>
                <a:gd name="T73" fmla="*/ 491 h 507"/>
                <a:gd name="T74" fmla="*/ 269 w 299"/>
                <a:gd name="T75" fmla="*/ 373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9" h="507">
                  <a:moveTo>
                    <a:pt x="265" y="374"/>
                  </a:moveTo>
                  <a:cubicBezTo>
                    <a:pt x="275" y="413"/>
                    <a:pt x="285" y="451"/>
                    <a:pt x="295" y="490"/>
                  </a:cubicBezTo>
                  <a:cubicBezTo>
                    <a:pt x="295" y="489"/>
                    <a:pt x="296" y="488"/>
                    <a:pt x="296" y="487"/>
                  </a:cubicBezTo>
                  <a:cubicBezTo>
                    <a:pt x="279" y="488"/>
                    <a:pt x="262" y="489"/>
                    <a:pt x="244" y="490"/>
                  </a:cubicBezTo>
                  <a:cubicBezTo>
                    <a:pt x="225" y="492"/>
                    <a:pt x="206" y="498"/>
                    <a:pt x="188" y="503"/>
                  </a:cubicBezTo>
                  <a:cubicBezTo>
                    <a:pt x="188" y="503"/>
                    <a:pt x="189" y="504"/>
                    <a:pt x="190" y="504"/>
                  </a:cubicBezTo>
                  <a:cubicBezTo>
                    <a:pt x="184" y="482"/>
                    <a:pt x="178" y="459"/>
                    <a:pt x="173" y="436"/>
                  </a:cubicBezTo>
                  <a:cubicBezTo>
                    <a:pt x="172" y="436"/>
                    <a:pt x="172" y="435"/>
                    <a:pt x="171" y="435"/>
                  </a:cubicBezTo>
                  <a:cubicBezTo>
                    <a:pt x="115" y="439"/>
                    <a:pt x="59" y="443"/>
                    <a:pt x="3" y="447"/>
                  </a:cubicBezTo>
                  <a:cubicBezTo>
                    <a:pt x="3" y="448"/>
                    <a:pt x="4" y="448"/>
                    <a:pt x="5" y="449"/>
                  </a:cubicBezTo>
                  <a:cubicBezTo>
                    <a:pt x="5" y="437"/>
                    <a:pt x="5" y="425"/>
                    <a:pt x="5" y="412"/>
                  </a:cubicBezTo>
                  <a:cubicBezTo>
                    <a:pt x="5" y="410"/>
                    <a:pt x="5" y="408"/>
                    <a:pt x="5" y="406"/>
                  </a:cubicBezTo>
                  <a:cubicBezTo>
                    <a:pt x="5" y="404"/>
                    <a:pt x="4" y="406"/>
                    <a:pt x="5" y="405"/>
                  </a:cubicBezTo>
                  <a:cubicBezTo>
                    <a:pt x="8" y="401"/>
                    <a:pt x="11" y="396"/>
                    <a:pt x="14" y="392"/>
                  </a:cubicBezTo>
                  <a:cubicBezTo>
                    <a:pt x="23" y="380"/>
                    <a:pt x="32" y="367"/>
                    <a:pt x="40" y="354"/>
                  </a:cubicBezTo>
                  <a:cubicBezTo>
                    <a:pt x="43" y="351"/>
                    <a:pt x="45" y="348"/>
                    <a:pt x="47" y="345"/>
                  </a:cubicBezTo>
                  <a:cubicBezTo>
                    <a:pt x="48" y="343"/>
                    <a:pt x="47" y="337"/>
                    <a:pt x="47" y="335"/>
                  </a:cubicBezTo>
                  <a:cubicBezTo>
                    <a:pt x="47" y="326"/>
                    <a:pt x="50" y="314"/>
                    <a:pt x="46" y="306"/>
                  </a:cubicBezTo>
                  <a:cubicBezTo>
                    <a:pt x="41" y="294"/>
                    <a:pt x="36" y="282"/>
                    <a:pt x="30" y="270"/>
                  </a:cubicBezTo>
                  <a:cubicBezTo>
                    <a:pt x="28" y="264"/>
                    <a:pt x="25" y="257"/>
                    <a:pt x="22" y="251"/>
                  </a:cubicBezTo>
                  <a:cubicBezTo>
                    <a:pt x="21" y="249"/>
                    <a:pt x="20" y="246"/>
                    <a:pt x="19" y="244"/>
                  </a:cubicBezTo>
                  <a:cubicBezTo>
                    <a:pt x="19" y="243"/>
                    <a:pt x="18" y="240"/>
                    <a:pt x="18" y="242"/>
                  </a:cubicBezTo>
                  <a:cubicBezTo>
                    <a:pt x="18" y="233"/>
                    <a:pt x="18" y="224"/>
                    <a:pt x="18" y="215"/>
                  </a:cubicBezTo>
                  <a:cubicBezTo>
                    <a:pt x="18" y="190"/>
                    <a:pt x="18" y="165"/>
                    <a:pt x="18" y="140"/>
                  </a:cubicBezTo>
                  <a:cubicBezTo>
                    <a:pt x="18" y="142"/>
                    <a:pt x="20" y="137"/>
                    <a:pt x="20" y="136"/>
                  </a:cubicBezTo>
                  <a:cubicBezTo>
                    <a:pt x="23" y="132"/>
                    <a:pt x="25" y="127"/>
                    <a:pt x="27" y="123"/>
                  </a:cubicBezTo>
                  <a:cubicBezTo>
                    <a:pt x="34" y="109"/>
                    <a:pt x="41" y="96"/>
                    <a:pt x="48" y="82"/>
                  </a:cubicBezTo>
                  <a:cubicBezTo>
                    <a:pt x="55" y="69"/>
                    <a:pt x="62" y="55"/>
                    <a:pt x="69" y="42"/>
                  </a:cubicBezTo>
                  <a:cubicBezTo>
                    <a:pt x="72" y="37"/>
                    <a:pt x="74" y="33"/>
                    <a:pt x="76" y="29"/>
                  </a:cubicBezTo>
                  <a:cubicBezTo>
                    <a:pt x="77" y="28"/>
                    <a:pt x="78" y="26"/>
                    <a:pt x="78" y="25"/>
                  </a:cubicBezTo>
                  <a:cubicBezTo>
                    <a:pt x="79" y="23"/>
                    <a:pt x="79" y="24"/>
                    <a:pt x="77" y="24"/>
                  </a:cubicBezTo>
                  <a:cubicBezTo>
                    <a:pt x="97" y="22"/>
                    <a:pt x="116" y="20"/>
                    <a:pt x="135" y="18"/>
                  </a:cubicBezTo>
                  <a:cubicBezTo>
                    <a:pt x="175" y="13"/>
                    <a:pt x="214" y="9"/>
                    <a:pt x="253" y="4"/>
                  </a:cubicBezTo>
                  <a:cubicBezTo>
                    <a:pt x="253" y="4"/>
                    <a:pt x="252" y="3"/>
                    <a:pt x="251" y="2"/>
                  </a:cubicBezTo>
                  <a:cubicBezTo>
                    <a:pt x="251" y="25"/>
                    <a:pt x="251" y="47"/>
                    <a:pt x="251" y="70"/>
                  </a:cubicBezTo>
                  <a:cubicBezTo>
                    <a:pt x="251" y="89"/>
                    <a:pt x="250" y="109"/>
                    <a:pt x="252" y="129"/>
                  </a:cubicBezTo>
                  <a:cubicBezTo>
                    <a:pt x="254" y="153"/>
                    <a:pt x="256" y="178"/>
                    <a:pt x="259" y="203"/>
                  </a:cubicBezTo>
                  <a:cubicBezTo>
                    <a:pt x="261" y="223"/>
                    <a:pt x="265" y="244"/>
                    <a:pt x="265" y="264"/>
                  </a:cubicBezTo>
                  <a:cubicBezTo>
                    <a:pt x="265" y="300"/>
                    <a:pt x="265" y="337"/>
                    <a:pt x="265" y="374"/>
                  </a:cubicBezTo>
                  <a:cubicBezTo>
                    <a:pt x="265" y="376"/>
                    <a:pt x="269" y="376"/>
                    <a:pt x="269" y="374"/>
                  </a:cubicBezTo>
                  <a:cubicBezTo>
                    <a:pt x="269" y="350"/>
                    <a:pt x="269" y="326"/>
                    <a:pt x="269" y="302"/>
                  </a:cubicBezTo>
                  <a:cubicBezTo>
                    <a:pt x="269" y="286"/>
                    <a:pt x="269" y="270"/>
                    <a:pt x="268" y="254"/>
                  </a:cubicBezTo>
                  <a:cubicBezTo>
                    <a:pt x="265" y="224"/>
                    <a:pt x="262" y="195"/>
                    <a:pt x="259" y="166"/>
                  </a:cubicBezTo>
                  <a:cubicBezTo>
                    <a:pt x="258" y="151"/>
                    <a:pt x="255" y="136"/>
                    <a:pt x="255" y="120"/>
                  </a:cubicBezTo>
                  <a:cubicBezTo>
                    <a:pt x="255" y="81"/>
                    <a:pt x="255" y="42"/>
                    <a:pt x="255" y="2"/>
                  </a:cubicBezTo>
                  <a:cubicBezTo>
                    <a:pt x="255" y="1"/>
                    <a:pt x="255" y="0"/>
                    <a:pt x="253" y="0"/>
                  </a:cubicBezTo>
                  <a:cubicBezTo>
                    <a:pt x="204" y="6"/>
                    <a:pt x="154" y="12"/>
                    <a:pt x="104" y="17"/>
                  </a:cubicBezTo>
                  <a:cubicBezTo>
                    <a:pt x="96" y="18"/>
                    <a:pt x="88" y="19"/>
                    <a:pt x="79" y="20"/>
                  </a:cubicBezTo>
                  <a:cubicBezTo>
                    <a:pt x="75" y="21"/>
                    <a:pt x="75" y="23"/>
                    <a:pt x="73" y="27"/>
                  </a:cubicBezTo>
                  <a:cubicBezTo>
                    <a:pt x="60" y="52"/>
                    <a:pt x="46" y="77"/>
                    <a:pt x="33" y="102"/>
                  </a:cubicBezTo>
                  <a:cubicBezTo>
                    <a:pt x="28" y="113"/>
                    <a:pt x="22" y="124"/>
                    <a:pt x="17" y="134"/>
                  </a:cubicBezTo>
                  <a:cubicBezTo>
                    <a:pt x="14" y="139"/>
                    <a:pt x="14" y="141"/>
                    <a:pt x="14" y="146"/>
                  </a:cubicBezTo>
                  <a:cubicBezTo>
                    <a:pt x="14" y="174"/>
                    <a:pt x="14" y="202"/>
                    <a:pt x="14" y="231"/>
                  </a:cubicBezTo>
                  <a:cubicBezTo>
                    <a:pt x="14" y="236"/>
                    <a:pt x="13" y="241"/>
                    <a:pt x="16" y="246"/>
                  </a:cubicBezTo>
                  <a:cubicBezTo>
                    <a:pt x="21" y="259"/>
                    <a:pt x="27" y="272"/>
                    <a:pt x="33" y="285"/>
                  </a:cubicBezTo>
                  <a:cubicBezTo>
                    <a:pt x="35" y="291"/>
                    <a:pt x="38" y="297"/>
                    <a:pt x="41" y="303"/>
                  </a:cubicBezTo>
                  <a:cubicBezTo>
                    <a:pt x="41" y="305"/>
                    <a:pt x="42" y="307"/>
                    <a:pt x="43" y="308"/>
                  </a:cubicBezTo>
                  <a:cubicBezTo>
                    <a:pt x="44" y="311"/>
                    <a:pt x="43" y="308"/>
                    <a:pt x="43" y="310"/>
                  </a:cubicBezTo>
                  <a:cubicBezTo>
                    <a:pt x="43" y="317"/>
                    <a:pt x="43" y="323"/>
                    <a:pt x="43" y="329"/>
                  </a:cubicBezTo>
                  <a:cubicBezTo>
                    <a:pt x="43" y="333"/>
                    <a:pt x="43" y="336"/>
                    <a:pt x="43" y="339"/>
                  </a:cubicBezTo>
                  <a:cubicBezTo>
                    <a:pt x="43" y="341"/>
                    <a:pt x="43" y="344"/>
                    <a:pt x="43" y="343"/>
                  </a:cubicBezTo>
                  <a:cubicBezTo>
                    <a:pt x="30" y="362"/>
                    <a:pt x="17" y="381"/>
                    <a:pt x="4" y="399"/>
                  </a:cubicBezTo>
                  <a:cubicBezTo>
                    <a:pt x="0" y="405"/>
                    <a:pt x="1" y="409"/>
                    <a:pt x="1" y="416"/>
                  </a:cubicBezTo>
                  <a:cubicBezTo>
                    <a:pt x="1" y="427"/>
                    <a:pt x="1" y="438"/>
                    <a:pt x="1" y="449"/>
                  </a:cubicBezTo>
                  <a:cubicBezTo>
                    <a:pt x="1" y="450"/>
                    <a:pt x="2" y="451"/>
                    <a:pt x="3" y="451"/>
                  </a:cubicBezTo>
                  <a:cubicBezTo>
                    <a:pt x="47" y="448"/>
                    <a:pt x="91" y="445"/>
                    <a:pt x="135" y="442"/>
                  </a:cubicBezTo>
                  <a:cubicBezTo>
                    <a:pt x="144" y="441"/>
                    <a:pt x="154" y="440"/>
                    <a:pt x="163" y="440"/>
                  </a:cubicBezTo>
                  <a:cubicBezTo>
                    <a:pt x="166" y="439"/>
                    <a:pt x="168" y="439"/>
                    <a:pt x="170" y="439"/>
                  </a:cubicBezTo>
                  <a:cubicBezTo>
                    <a:pt x="172" y="439"/>
                    <a:pt x="169" y="438"/>
                    <a:pt x="169" y="438"/>
                  </a:cubicBezTo>
                  <a:cubicBezTo>
                    <a:pt x="169" y="439"/>
                    <a:pt x="169" y="440"/>
                    <a:pt x="170" y="442"/>
                  </a:cubicBezTo>
                  <a:cubicBezTo>
                    <a:pt x="175" y="463"/>
                    <a:pt x="181" y="484"/>
                    <a:pt x="186" y="505"/>
                  </a:cubicBezTo>
                  <a:cubicBezTo>
                    <a:pt x="186" y="506"/>
                    <a:pt x="188" y="507"/>
                    <a:pt x="189" y="507"/>
                  </a:cubicBezTo>
                  <a:cubicBezTo>
                    <a:pt x="207" y="502"/>
                    <a:pt x="226" y="496"/>
                    <a:pt x="244" y="494"/>
                  </a:cubicBezTo>
                  <a:cubicBezTo>
                    <a:pt x="262" y="493"/>
                    <a:pt x="279" y="492"/>
                    <a:pt x="296" y="491"/>
                  </a:cubicBezTo>
                  <a:cubicBezTo>
                    <a:pt x="298" y="491"/>
                    <a:pt x="299" y="490"/>
                    <a:pt x="298" y="488"/>
                  </a:cubicBezTo>
                  <a:cubicBezTo>
                    <a:pt x="288" y="450"/>
                    <a:pt x="279" y="411"/>
                    <a:pt x="269" y="373"/>
                  </a:cubicBezTo>
                  <a:cubicBezTo>
                    <a:pt x="268" y="370"/>
                    <a:pt x="264" y="372"/>
                    <a:pt x="265" y="37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7" name="Freeform 288">
              <a:extLst>
                <a:ext uri="{FF2B5EF4-FFF2-40B4-BE49-F238E27FC236}">
                  <a16:creationId xmlns:a16="http://schemas.microsoft.com/office/drawing/2014/main" id="{CBE38647-4502-4CCE-90A5-268CF1665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128963"/>
              <a:ext cx="498475" cy="914400"/>
            </a:xfrm>
            <a:custGeom>
              <a:avLst/>
              <a:gdLst>
                <a:gd name="T0" fmla="*/ 322 w 326"/>
                <a:gd name="T1" fmla="*/ 370 h 599"/>
                <a:gd name="T2" fmla="*/ 326 w 326"/>
                <a:gd name="T3" fmla="*/ 382 h 599"/>
                <a:gd name="T4" fmla="*/ 320 w 326"/>
                <a:gd name="T5" fmla="*/ 416 h 599"/>
                <a:gd name="T6" fmla="*/ 320 w 326"/>
                <a:gd name="T7" fmla="*/ 419 h 599"/>
                <a:gd name="T8" fmla="*/ 321 w 326"/>
                <a:gd name="T9" fmla="*/ 425 h 599"/>
                <a:gd name="T10" fmla="*/ 313 w 326"/>
                <a:gd name="T11" fmla="*/ 488 h 599"/>
                <a:gd name="T12" fmla="*/ 271 w 326"/>
                <a:gd name="T13" fmla="*/ 539 h 599"/>
                <a:gd name="T14" fmla="*/ 278 w 326"/>
                <a:gd name="T15" fmla="*/ 549 h 599"/>
                <a:gd name="T16" fmla="*/ 298 w 326"/>
                <a:gd name="T17" fmla="*/ 579 h 599"/>
                <a:gd name="T18" fmla="*/ 255 w 326"/>
                <a:gd name="T19" fmla="*/ 579 h 599"/>
                <a:gd name="T20" fmla="*/ 230 w 326"/>
                <a:gd name="T21" fmla="*/ 599 h 599"/>
                <a:gd name="T22" fmla="*/ 190 w 326"/>
                <a:gd name="T23" fmla="*/ 539 h 599"/>
                <a:gd name="T24" fmla="*/ 152 w 326"/>
                <a:gd name="T25" fmla="*/ 501 h 599"/>
                <a:gd name="T26" fmla="*/ 110 w 326"/>
                <a:gd name="T27" fmla="*/ 460 h 599"/>
                <a:gd name="T28" fmla="*/ 136 w 326"/>
                <a:gd name="T29" fmla="*/ 422 h 599"/>
                <a:gd name="T30" fmla="*/ 104 w 326"/>
                <a:gd name="T31" fmla="*/ 403 h 599"/>
                <a:gd name="T32" fmla="*/ 74 w 326"/>
                <a:gd name="T33" fmla="*/ 403 h 599"/>
                <a:gd name="T34" fmla="*/ 54 w 326"/>
                <a:gd name="T35" fmla="*/ 374 h 599"/>
                <a:gd name="T36" fmla="*/ 14 w 326"/>
                <a:gd name="T37" fmla="*/ 342 h 599"/>
                <a:gd name="T38" fmla="*/ 0 w 326"/>
                <a:gd name="T39" fmla="*/ 264 h 599"/>
                <a:gd name="T40" fmla="*/ 24 w 326"/>
                <a:gd name="T41" fmla="*/ 205 h 599"/>
                <a:gd name="T42" fmla="*/ 24 w 326"/>
                <a:gd name="T43" fmla="*/ 187 h 599"/>
                <a:gd name="T44" fmla="*/ 24 w 326"/>
                <a:gd name="T45" fmla="*/ 152 h 599"/>
                <a:gd name="T46" fmla="*/ 70 w 326"/>
                <a:gd name="T47" fmla="*/ 131 h 599"/>
                <a:gd name="T48" fmla="*/ 70 w 326"/>
                <a:gd name="T49" fmla="*/ 75 h 599"/>
                <a:gd name="T50" fmla="*/ 42 w 326"/>
                <a:gd name="T51" fmla="*/ 41 h 599"/>
                <a:gd name="T52" fmla="*/ 255 w 326"/>
                <a:gd name="T53" fmla="*/ 0 h 599"/>
                <a:gd name="T54" fmla="*/ 257 w 326"/>
                <a:gd name="T55" fmla="*/ 21 h 599"/>
                <a:gd name="T56" fmla="*/ 301 w 326"/>
                <a:gd name="T57" fmla="*/ 76 h 599"/>
                <a:gd name="T58" fmla="*/ 320 w 326"/>
                <a:gd name="T59" fmla="*/ 270 h 599"/>
                <a:gd name="T60" fmla="*/ 314 w 326"/>
                <a:gd name="T61" fmla="*/ 338 h 599"/>
                <a:gd name="T62" fmla="*/ 320 w 326"/>
                <a:gd name="T63" fmla="*/ 368 h 599"/>
                <a:gd name="T64" fmla="*/ 320 w 326"/>
                <a:gd name="T65" fmla="*/ 368 h 599"/>
                <a:gd name="T66" fmla="*/ 322 w 326"/>
                <a:gd name="T67" fmla="*/ 37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599">
                  <a:moveTo>
                    <a:pt x="322" y="370"/>
                  </a:moveTo>
                  <a:cubicBezTo>
                    <a:pt x="325" y="373"/>
                    <a:pt x="326" y="377"/>
                    <a:pt x="326" y="382"/>
                  </a:cubicBezTo>
                  <a:cubicBezTo>
                    <a:pt x="326" y="394"/>
                    <a:pt x="320" y="408"/>
                    <a:pt x="320" y="416"/>
                  </a:cubicBezTo>
                  <a:cubicBezTo>
                    <a:pt x="320" y="417"/>
                    <a:pt x="320" y="418"/>
                    <a:pt x="320" y="419"/>
                  </a:cubicBezTo>
                  <a:cubicBezTo>
                    <a:pt x="321" y="420"/>
                    <a:pt x="321" y="422"/>
                    <a:pt x="321" y="425"/>
                  </a:cubicBezTo>
                  <a:cubicBezTo>
                    <a:pt x="321" y="443"/>
                    <a:pt x="313" y="488"/>
                    <a:pt x="313" y="488"/>
                  </a:cubicBezTo>
                  <a:cubicBezTo>
                    <a:pt x="271" y="539"/>
                    <a:pt x="271" y="539"/>
                    <a:pt x="271" y="539"/>
                  </a:cubicBezTo>
                  <a:cubicBezTo>
                    <a:pt x="278" y="549"/>
                    <a:pt x="278" y="549"/>
                    <a:pt x="278" y="549"/>
                  </a:cubicBezTo>
                  <a:cubicBezTo>
                    <a:pt x="298" y="579"/>
                    <a:pt x="298" y="579"/>
                    <a:pt x="298" y="579"/>
                  </a:cubicBezTo>
                  <a:cubicBezTo>
                    <a:pt x="255" y="579"/>
                    <a:pt x="255" y="579"/>
                    <a:pt x="255" y="579"/>
                  </a:cubicBezTo>
                  <a:cubicBezTo>
                    <a:pt x="230" y="599"/>
                    <a:pt x="230" y="599"/>
                    <a:pt x="230" y="599"/>
                  </a:cubicBezTo>
                  <a:cubicBezTo>
                    <a:pt x="230" y="599"/>
                    <a:pt x="190" y="555"/>
                    <a:pt x="190" y="539"/>
                  </a:cubicBezTo>
                  <a:cubicBezTo>
                    <a:pt x="190" y="523"/>
                    <a:pt x="152" y="501"/>
                    <a:pt x="152" y="501"/>
                  </a:cubicBezTo>
                  <a:cubicBezTo>
                    <a:pt x="110" y="460"/>
                    <a:pt x="110" y="460"/>
                    <a:pt x="110" y="460"/>
                  </a:cubicBezTo>
                  <a:cubicBezTo>
                    <a:pt x="110" y="460"/>
                    <a:pt x="128" y="427"/>
                    <a:pt x="136" y="422"/>
                  </a:cubicBezTo>
                  <a:cubicBezTo>
                    <a:pt x="144" y="416"/>
                    <a:pt x="104" y="403"/>
                    <a:pt x="104" y="403"/>
                  </a:cubicBezTo>
                  <a:cubicBezTo>
                    <a:pt x="74" y="403"/>
                    <a:pt x="74" y="403"/>
                    <a:pt x="74" y="403"/>
                  </a:cubicBezTo>
                  <a:cubicBezTo>
                    <a:pt x="54" y="374"/>
                    <a:pt x="54" y="374"/>
                    <a:pt x="54" y="374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70" y="131"/>
                    <a:pt x="80" y="94"/>
                    <a:pt x="70" y="75"/>
                  </a:cubicBezTo>
                  <a:cubicBezTo>
                    <a:pt x="64" y="66"/>
                    <a:pt x="53" y="52"/>
                    <a:pt x="42" y="41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6" y="13"/>
                    <a:pt x="257" y="21"/>
                    <a:pt x="257" y="21"/>
                  </a:cubicBezTo>
                  <a:cubicBezTo>
                    <a:pt x="257" y="21"/>
                    <a:pt x="283" y="59"/>
                    <a:pt x="301" y="76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20" y="270"/>
                    <a:pt x="314" y="309"/>
                    <a:pt x="314" y="338"/>
                  </a:cubicBezTo>
                  <a:cubicBezTo>
                    <a:pt x="314" y="352"/>
                    <a:pt x="316" y="363"/>
                    <a:pt x="320" y="368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1" y="369"/>
                    <a:pt x="321" y="369"/>
                    <a:pt x="322" y="37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8" name="Freeform 289">
              <a:extLst>
                <a:ext uri="{FF2B5EF4-FFF2-40B4-BE49-F238E27FC236}">
                  <a16:creationId xmlns:a16="http://schemas.microsoft.com/office/drawing/2014/main" id="{BAD87E30-89C0-4205-8CF5-21E7F0F4D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128963"/>
              <a:ext cx="498475" cy="914400"/>
            </a:xfrm>
            <a:custGeom>
              <a:avLst/>
              <a:gdLst>
                <a:gd name="T0" fmla="*/ 322 w 326"/>
                <a:gd name="T1" fmla="*/ 370 h 599"/>
                <a:gd name="T2" fmla="*/ 326 w 326"/>
                <a:gd name="T3" fmla="*/ 382 h 599"/>
                <a:gd name="T4" fmla="*/ 320 w 326"/>
                <a:gd name="T5" fmla="*/ 416 h 599"/>
                <a:gd name="T6" fmla="*/ 320 w 326"/>
                <a:gd name="T7" fmla="*/ 419 h 599"/>
                <a:gd name="T8" fmla="*/ 321 w 326"/>
                <a:gd name="T9" fmla="*/ 425 h 599"/>
                <a:gd name="T10" fmla="*/ 313 w 326"/>
                <a:gd name="T11" fmla="*/ 488 h 599"/>
                <a:gd name="T12" fmla="*/ 271 w 326"/>
                <a:gd name="T13" fmla="*/ 539 h 599"/>
                <a:gd name="T14" fmla="*/ 278 w 326"/>
                <a:gd name="T15" fmla="*/ 549 h 599"/>
                <a:gd name="T16" fmla="*/ 298 w 326"/>
                <a:gd name="T17" fmla="*/ 579 h 599"/>
                <a:gd name="T18" fmla="*/ 255 w 326"/>
                <a:gd name="T19" fmla="*/ 579 h 599"/>
                <a:gd name="T20" fmla="*/ 230 w 326"/>
                <a:gd name="T21" fmla="*/ 599 h 599"/>
                <a:gd name="T22" fmla="*/ 190 w 326"/>
                <a:gd name="T23" fmla="*/ 539 h 599"/>
                <a:gd name="T24" fmla="*/ 152 w 326"/>
                <a:gd name="T25" fmla="*/ 501 h 599"/>
                <a:gd name="T26" fmla="*/ 110 w 326"/>
                <a:gd name="T27" fmla="*/ 460 h 599"/>
                <a:gd name="T28" fmla="*/ 136 w 326"/>
                <a:gd name="T29" fmla="*/ 422 h 599"/>
                <a:gd name="T30" fmla="*/ 104 w 326"/>
                <a:gd name="T31" fmla="*/ 403 h 599"/>
                <a:gd name="T32" fmla="*/ 74 w 326"/>
                <a:gd name="T33" fmla="*/ 403 h 599"/>
                <a:gd name="T34" fmla="*/ 54 w 326"/>
                <a:gd name="T35" fmla="*/ 374 h 599"/>
                <a:gd name="T36" fmla="*/ 14 w 326"/>
                <a:gd name="T37" fmla="*/ 342 h 599"/>
                <a:gd name="T38" fmla="*/ 0 w 326"/>
                <a:gd name="T39" fmla="*/ 264 h 599"/>
                <a:gd name="T40" fmla="*/ 24 w 326"/>
                <a:gd name="T41" fmla="*/ 205 h 599"/>
                <a:gd name="T42" fmla="*/ 24 w 326"/>
                <a:gd name="T43" fmla="*/ 187 h 599"/>
                <a:gd name="T44" fmla="*/ 24 w 326"/>
                <a:gd name="T45" fmla="*/ 152 h 599"/>
                <a:gd name="T46" fmla="*/ 70 w 326"/>
                <a:gd name="T47" fmla="*/ 131 h 599"/>
                <a:gd name="T48" fmla="*/ 70 w 326"/>
                <a:gd name="T49" fmla="*/ 75 h 599"/>
                <a:gd name="T50" fmla="*/ 42 w 326"/>
                <a:gd name="T51" fmla="*/ 41 h 599"/>
                <a:gd name="T52" fmla="*/ 255 w 326"/>
                <a:gd name="T53" fmla="*/ 0 h 599"/>
                <a:gd name="T54" fmla="*/ 257 w 326"/>
                <a:gd name="T55" fmla="*/ 21 h 599"/>
                <a:gd name="T56" fmla="*/ 301 w 326"/>
                <a:gd name="T57" fmla="*/ 76 h 599"/>
                <a:gd name="T58" fmla="*/ 320 w 326"/>
                <a:gd name="T59" fmla="*/ 270 h 599"/>
                <a:gd name="T60" fmla="*/ 314 w 326"/>
                <a:gd name="T61" fmla="*/ 338 h 599"/>
                <a:gd name="T62" fmla="*/ 320 w 326"/>
                <a:gd name="T63" fmla="*/ 368 h 599"/>
                <a:gd name="T64" fmla="*/ 320 w 326"/>
                <a:gd name="T65" fmla="*/ 368 h 599"/>
                <a:gd name="T66" fmla="*/ 322 w 326"/>
                <a:gd name="T67" fmla="*/ 37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599">
                  <a:moveTo>
                    <a:pt x="322" y="370"/>
                  </a:moveTo>
                  <a:cubicBezTo>
                    <a:pt x="325" y="373"/>
                    <a:pt x="326" y="377"/>
                    <a:pt x="326" y="382"/>
                  </a:cubicBezTo>
                  <a:cubicBezTo>
                    <a:pt x="326" y="394"/>
                    <a:pt x="320" y="408"/>
                    <a:pt x="320" y="416"/>
                  </a:cubicBezTo>
                  <a:cubicBezTo>
                    <a:pt x="320" y="417"/>
                    <a:pt x="320" y="418"/>
                    <a:pt x="320" y="419"/>
                  </a:cubicBezTo>
                  <a:cubicBezTo>
                    <a:pt x="321" y="420"/>
                    <a:pt x="321" y="422"/>
                    <a:pt x="321" y="425"/>
                  </a:cubicBezTo>
                  <a:cubicBezTo>
                    <a:pt x="321" y="443"/>
                    <a:pt x="313" y="488"/>
                    <a:pt x="313" y="488"/>
                  </a:cubicBezTo>
                  <a:cubicBezTo>
                    <a:pt x="271" y="539"/>
                    <a:pt x="271" y="539"/>
                    <a:pt x="271" y="539"/>
                  </a:cubicBezTo>
                  <a:cubicBezTo>
                    <a:pt x="278" y="549"/>
                    <a:pt x="278" y="549"/>
                    <a:pt x="278" y="549"/>
                  </a:cubicBezTo>
                  <a:cubicBezTo>
                    <a:pt x="298" y="579"/>
                    <a:pt x="298" y="579"/>
                    <a:pt x="298" y="579"/>
                  </a:cubicBezTo>
                  <a:cubicBezTo>
                    <a:pt x="255" y="579"/>
                    <a:pt x="255" y="579"/>
                    <a:pt x="255" y="579"/>
                  </a:cubicBezTo>
                  <a:cubicBezTo>
                    <a:pt x="230" y="599"/>
                    <a:pt x="230" y="599"/>
                    <a:pt x="230" y="599"/>
                  </a:cubicBezTo>
                  <a:cubicBezTo>
                    <a:pt x="230" y="599"/>
                    <a:pt x="190" y="555"/>
                    <a:pt x="190" y="539"/>
                  </a:cubicBezTo>
                  <a:cubicBezTo>
                    <a:pt x="190" y="523"/>
                    <a:pt x="152" y="501"/>
                    <a:pt x="152" y="501"/>
                  </a:cubicBezTo>
                  <a:cubicBezTo>
                    <a:pt x="110" y="460"/>
                    <a:pt x="110" y="460"/>
                    <a:pt x="110" y="460"/>
                  </a:cubicBezTo>
                  <a:cubicBezTo>
                    <a:pt x="110" y="460"/>
                    <a:pt x="128" y="427"/>
                    <a:pt x="136" y="422"/>
                  </a:cubicBezTo>
                  <a:cubicBezTo>
                    <a:pt x="144" y="416"/>
                    <a:pt x="104" y="403"/>
                    <a:pt x="104" y="403"/>
                  </a:cubicBezTo>
                  <a:cubicBezTo>
                    <a:pt x="74" y="403"/>
                    <a:pt x="74" y="403"/>
                    <a:pt x="74" y="403"/>
                  </a:cubicBezTo>
                  <a:cubicBezTo>
                    <a:pt x="54" y="374"/>
                    <a:pt x="54" y="374"/>
                    <a:pt x="54" y="374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70" y="131"/>
                    <a:pt x="80" y="94"/>
                    <a:pt x="70" y="75"/>
                  </a:cubicBezTo>
                  <a:cubicBezTo>
                    <a:pt x="64" y="66"/>
                    <a:pt x="53" y="52"/>
                    <a:pt x="42" y="41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6" y="13"/>
                    <a:pt x="257" y="21"/>
                    <a:pt x="257" y="21"/>
                  </a:cubicBezTo>
                  <a:cubicBezTo>
                    <a:pt x="257" y="21"/>
                    <a:pt x="283" y="59"/>
                    <a:pt x="301" y="76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20" y="270"/>
                    <a:pt x="314" y="309"/>
                    <a:pt x="314" y="338"/>
                  </a:cubicBezTo>
                  <a:cubicBezTo>
                    <a:pt x="314" y="352"/>
                    <a:pt x="316" y="363"/>
                    <a:pt x="320" y="368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1" y="369"/>
                    <a:pt x="321" y="369"/>
                    <a:pt x="322" y="37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69" name="Freeform 290">
              <a:extLst>
                <a:ext uri="{FF2B5EF4-FFF2-40B4-BE49-F238E27FC236}">
                  <a16:creationId xmlns:a16="http://schemas.microsoft.com/office/drawing/2014/main" id="{F303677C-AB66-4714-8532-2A11B462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3125788"/>
              <a:ext cx="514350" cy="920750"/>
            </a:xfrm>
            <a:custGeom>
              <a:avLst/>
              <a:gdLst>
                <a:gd name="T0" fmla="*/ 320 w 337"/>
                <a:gd name="T1" fmla="*/ 413 h 603"/>
                <a:gd name="T2" fmla="*/ 313 w 337"/>
                <a:gd name="T3" fmla="*/ 489 h 603"/>
                <a:gd name="T4" fmla="*/ 309 w 337"/>
                <a:gd name="T5" fmla="*/ 495 h 603"/>
                <a:gd name="T6" fmla="*/ 272 w 337"/>
                <a:gd name="T7" fmla="*/ 540 h 603"/>
                <a:gd name="T8" fmla="*/ 299 w 337"/>
                <a:gd name="T9" fmla="*/ 582 h 603"/>
                <a:gd name="T10" fmla="*/ 264 w 337"/>
                <a:gd name="T11" fmla="*/ 579 h 603"/>
                <a:gd name="T12" fmla="*/ 241 w 337"/>
                <a:gd name="T13" fmla="*/ 591 h 603"/>
                <a:gd name="T14" fmla="*/ 233 w 337"/>
                <a:gd name="T15" fmla="*/ 599 h 603"/>
                <a:gd name="T16" fmla="*/ 194 w 337"/>
                <a:gd name="T17" fmla="*/ 544 h 603"/>
                <a:gd name="T18" fmla="*/ 170 w 337"/>
                <a:gd name="T19" fmla="*/ 511 h 603"/>
                <a:gd name="T20" fmla="*/ 117 w 337"/>
                <a:gd name="T21" fmla="*/ 464 h 603"/>
                <a:gd name="T22" fmla="*/ 115 w 337"/>
                <a:gd name="T23" fmla="*/ 460 h 603"/>
                <a:gd name="T24" fmla="*/ 141 w 337"/>
                <a:gd name="T25" fmla="*/ 424 h 603"/>
                <a:gd name="T26" fmla="*/ 107 w 337"/>
                <a:gd name="T27" fmla="*/ 403 h 603"/>
                <a:gd name="T28" fmla="*/ 81 w 337"/>
                <a:gd name="T29" fmla="*/ 403 h 603"/>
                <a:gd name="T30" fmla="*/ 78 w 337"/>
                <a:gd name="T31" fmla="*/ 404 h 603"/>
                <a:gd name="T32" fmla="*/ 49 w 337"/>
                <a:gd name="T33" fmla="*/ 368 h 603"/>
                <a:gd name="T34" fmla="*/ 18 w 337"/>
                <a:gd name="T35" fmla="*/ 343 h 603"/>
                <a:gd name="T36" fmla="*/ 16 w 337"/>
                <a:gd name="T37" fmla="*/ 336 h 603"/>
                <a:gd name="T38" fmla="*/ 5 w 337"/>
                <a:gd name="T39" fmla="*/ 273 h 603"/>
                <a:gd name="T40" fmla="*/ 5 w 337"/>
                <a:gd name="T41" fmla="*/ 266 h 603"/>
                <a:gd name="T42" fmla="*/ 28 w 337"/>
                <a:gd name="T43" fmla="*/ 186 h 603"/>
                <a:gd name="T44" fmla="*/ 28 w 337"/>
                <a:gd name="T45" fmla="*/ 159 h 603"/>
                <a:gd name="T46" fmla="*/ 27 w 337"/>
                <a:gd name="T47" fmla="*/ 156 h 603"/>
                <a:gd name="T48" fmla="*/ 74 w 337"/>
                <a:gd name="T49" fmla="*/ 132 h 603"/>
                <a:gd name="T50" fmla="*/ 46 w 337"/>
                <a:gd name="T51" fmla="*/ 41 h 603"/>
                <a:gd name="T52" fmla="*/ 258 w 337"/>
                <a:gd name="T53" fmla="*/ 4 h 603"/>
                <a:gd name="T54" fmla="*/ 257 w 337"/>
                <a:gd name="T55" fmla="*/ 19 h 603"/>
                <a:gd name="T56" fmla="*/ 266 w 337"/>
                <a:gd name="T57" fmla="*/ 37 h 603"/>
                <a:gd name="T58" fmla="*/ 294 w 337"/>
                <a:gd name="T59" fmla="*/ 71 h 603"/>
                <a:gd name="T60" fmla="*/ 307 w 337"/>
                <a:gd name="T61" fmla="*/ 135 h 603"/>
                <a:gd name="T62" fmla="*/ 320 w 337"/>
                <a:gd name="T63" fmla="*/ 277 h 603"/>
                <a:gd name="T64" fmla="*/ 322 w 337"/>
                <a:gd name="T65" fmla="*/ 373 h 603"/>
                <a:gd name="T66" fmla="*/ 318 w 337"/>
                <a:gd name="T67" fmla="*/ 334 h 603"/>
                <a:gd name="T68" fmla="*/ 324 w 337"/>
                <a:gd name="T69" fmla="*/ 269 h 603"/>
                <a:gd name="T70" fmla="*/ 308 w 337"/>
                <a:gd name="T71" fmla="*/ 108 h 603"/>
                <a:gd name="T72" fmla="*/ 305 w 337"/>
                <a:gd name="T73" fmla="*/ 78 h 603"/>
                <a:gd name="T74" fmla="*/ 288 w 337"/>
                <a:gd name="T75" fmla="*/ 58 h 603"/>
                <a:gd name="T76" fmla="*/ 259 w 337"/>
                <a:gd name="T77" fmla="*/ 2 h 603"/>
                <a:gd name="T78" fmla="*/ 44 w 337"/>
                <a:gd name="T79" fmla="*/ 41 h 603"/>
                <a:gd name="T80" fmla="*/ 74 w 337"/>
                <a:gd name="T81" fmla="*/ 95 h 603"/>
                <a:gd name="T82" fmla="*/ 70 w 337"/>
                <a:gd name="T83" fmla="*/ 132 h 603"/>
                <a:gd name="T84" fmla="*/ 50 w 337"/>
                <a:gd name="T85" fmla="*/ 141 h 603"/>
                <a:gd name="T86" fmla="*/ 24 w 337"/>
                <a:gd name="T87" fmla="*/ 154 h 603"/>
                <a:gd name="T88" fmla="*/ 22 w 337"/>
                <a:gd name="T89" fmla="*/ 213 h 603"/>
                <a:gd name="T90" fmla="*/ 1 w 337"/>
                <a:gd name="T91" fmla="*/ 272 h 603"/>
                <a:gd name="T92" fmla="*/ 21 w 337"/>
                <a:gd name="T93" fmla="*/ 350 h 603"/>
                <a:gd name="T94" fmla="*/ 60 w 337"/>
                <a:gd name="T95" fmla="*/ 386 h 603"/>
                <a:gd name="T96" fmla="*/ 78 w 337"/>
                <a:gd name="T97" fmla="*/ 407 h 603"/>
                <a:gd name="T98" fmla="*/ 129 w 337"/>
                <a:gd name="T99" fmla="*/ 416 h 603"/>
                <a:gd name="T100" fmla="*/ 132 w 337"/>
                <a:gd name="T101" fmla="*/ 427 h 603"/>
                <a:gd name="T102" fmla="*/ 110 w 337"/>
                <a:gd name="T103" fmla="*/ 463 h 603"/>
                <a:gd name="T104" fmla="*/ 171 w 337"/>
                <a:gd name="T105" fmla="*/ 517 h 603"/>
                <a:gd name="T106" fmla="*/ 200 w 337"/>
                <a:gd name="T107" fmla="*/ 565 h 603"/>
                <a:gd name="T108" fmla="*/ 233 w 337"/>
                <a:gd name="T109" fmla="*/ 602 h 603"/>
                <a:gd name="T110" fmla="*/ 257 w 337"/>
                <a:gd name="T111" fmla="*/ 584 h 603"/>
                <a:gd name="T112" fmla="*/ 300 w 337"/>
                <a:gd name="T113" fmla="*/ 583 h 603"/>
                <a:gd name="T114" fmla="*/ 275 w 337"/>
                <a:gd name="T115" fmla="*/ 540 h 603"/>
                <a:gd name="T116" fmla="*/ 278 w 337"/>
                <a:gd name="T117" fmla="*/ 538 h 603"/>
                <a:gd name="T118" fmla="*/ 310 w 337"/>
                <a:gd name="T119" fmla="*/ 500 h 603"/>
                <a:gd name="T120" fmla="*/ 322 w 337"/>
                <a:gd name="T121" fmla="*/ 459 h 603"/>
                <a:gd name="T122" fmla="*/ 325 w 337"/>
                <a:gd name="T123" fmla="*/ 371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" h="603">
                  <a:moveTo>
                    <a:pt x="322" y="373"/>
                  </a:moveTo>
                  <a:cubicBezTo>
                    <a:pt x="330" y="384"/>
                    <a:pt x="323" y="401"/>
                    <a:pt x="320" y="413"/>
                  </a:cubicBezTo>
                  <a:cubicBezTo>
                    <a:pt x="319" y="422"/>
                    <a:pt x="321" y="431"/>
                    <a:pt x="320" y="440"/>
                  </a:cubicBezTo>
                  <a:cubicBezTo>
                    <a:pt x="319" y="457"/>
                    <a:pt x="316" y="473"/>
                    <a:pt x="313" y="489"/>
                  </a:cubicBezTo>
                  <a:cubicBezTo>
                    <a:pt x="313" y="489"/>
                    <a:pt x="314" y="489"/>
                    <a:pt x="313" y="490"/>
                  </a:cubicBezTo>
                  <a:cubicBezTo>
                    <a:pt x="311" y="492"/>
                    <a:pt x="310" y="494"/>
                    <a:pt x="309" y="495"/>
                  </a:cubicBezTo>
                  <a:cubicBezTo>
                    <a:pt x="304" y="501"/>
                    <a:pt x="299" y="507"/>
                    <a:pt x="294" y="513"/>
                  </a:cubicBezTo>
                  <a:cubicBezTo>
                    <a:pt x="287" y="522"/>
                    <a:pt x="279" y="531"/>
                    <a:pt x="272" y="540"/>
                  </a:cubicBezTo>
                  <a:cubicBezTo>
                    <a:pt x="271" y="540"/>
                    <a:pt x="271" y="541"/>
                    <a:pt x="271" y="542"/>
                  </a:cubicBezTo>
                  <a:cubicBezTo>
                    <a:pt x="281" y="555"/>
                    <a:pt x="290" y="569"/>
                    <a:pt x="299" y="582"/>
                  </a:cubicBezTo>
                  <a:cubicBezTo>
                    <a:pt x="299" y="581"/>
                    <a:pt x="300" y="580"/>
                    <a:pt x="300" y="579"/>
                  </a:cubicBezTo>
                  <a:cubicBezTo>
                    <a:pt x="288" y="579"/>
                    <a:pt x="276" y="579"/>
                    <a:pt x="264" y="579"/>
                  </a:cubicBezTo>
                  <a:cubicBezTo>
                    <a:pt x="261" y="579"/>
                    <a:pt x="258" y="578"/>
                    <a:pt x="256" y="580"/>
                  </a:cubicBezTo>
                  <a:cubicBezTo>
                    <a:pt x="251" y="584"/>
                    <a:pt x="246" y="587"/>
                    <a:pt x="241" y="591"/>
                  </a:cubicBezTo>
                  <a:cubicBezTo>
                    <a:pt x="238" y="593"/>
                    <a:pt x="236" y="595"/>
                    <a:pt x="233" y="598"/>
                  </a:cubicBezTo>
                  <a:cubicBezTo>
                    <a:pt x="229" y="600"/>
                    <a:pt x="232" y="598"/>
                    <a:pt x="233" y="599"/>
                  </a:cubicBezTo>
                  <a:cubicBezTo>
                    <a:pt x="229" y="595"/>
                    <a:pt x="226" y="592"/>
                    <a:pt x="223" y="588"/>
                  </a:cubicBezTo>
                  <a:cubicBezTo>
                    <a:pt x="212" y="575"/>
                    <a:pt x="199" y="560"/>
                    <a:pt x="194" y="544"/>
                  </a:cubicBezTo>
                  <a:cubicBezTo>
                    <a:pt x="192" y="538"/>
                    <a:pt x="192" y="533"/>
                    <a:pt x="188" y="528"/>
                  </a:cubicBezTo>
                  <a:cubicBezTo>
                    <a:pt x="183" y="521"/>
                    <a:pt x="176" y="516"/>
                    <a:pt x="170" y="511"/>
                  </a:cubicBezTo>
                  <a:cubicBezTo>
                    <a:pt x="162" y="505"/>
                    <a:pt x="155" y="501"/>
                    <a:pt x="148" y="494"/>
                  </a:cubicBezTo>
                  <a:cubicBezTo>
                    <a:pt x="138" y="484"/>
                    <a:pt x="127" y="474"/>
                    <a:pt x="117" y="464"/>
                  </a:cubicBezTo>
                  <a:cubicBezTo>
                    <a:pt x="116" y="463"/>
                    <a:pt x="114" y="462"/>
                    <a:pt x="113" y="461"/>
                  </a:cubicBezTo>
                  <a:cubicBezTo>
                    <a:pt x="114" y="462"/>
                    <a:pt x="113" y="464"/>
                    <a:pt x="115" y="460"/>
                  </a:cubicBezTo>
                  <a:cubicBezTo>
                    <a:pt x="119" y="453"/>
                    <a:pt x="123" y="446"/>
                    <a:pt x="128" y="439"/>
                  </a:cubicBezTo>
                  <a:cubicBezTo>
                    <a:pt x="132" y="434"/>
                    <a:pt x="137" y="429"/>
                    <a:pt x="141" y="424"/>
                  </a:cubicBezTo>
                  <a:cubicBezTo>
                    <a:pt x="142" y="421"/>
                    <a:pt x="140" y="418"/>
                    <a:pt x="138" y="417"/>
                  </a:cubicBezTo>
                  <a:cubicBezTo>
                    <a:pt x="129" y="410"/>
                    <a:pt x="117" y="407"/>
                    <a:pt x="107" y="403"/>
                  </a:cubicBezTo>
                  <a:cubicBezTo>
                    <a:pt x="103" y="402"/>
                    <a:pt x="96" y="403"/>
                    <a:pt x="92" y="403"/>
                  </a:cubicBezTo>
                  <a:cubicBezTo>
                    <a:pt x="89" y="403"/>
                    <a:pt x="85" y="403"/>
                    <a:pt x="81" y="403"/>
                  </a:cubicBezTo>
                  <a:cubicBezTo>
                    <a:pt x="80" y="403"/>
                    <a:pt x="79" y="403"/>
                    <a:pt x="78" y="403"/>
                  </a:cubicBezTo>
                  <a:cubicBezTo>
                    <a:pt x="75" y="403"/>
                    <a:pt x="78" y="404"/>
                    <a:pt x="78" y="404"/>
                  </a:cubicBezTo>
                  <a:cubicBezTo>
                    <a:pt x="71" y="394"/>
                    <a:pt x="64" y="384"/>
                    <a:pt x="57" y="375"/>
                  </a:cubicBezTo>
                  <a:cubicBezTo>
                    <a:pt x="56" y="372"/>
                    <a:pt x="52" y="370"/>
                    <a:pt x="49" y="368"/>
                  </a:cubicBezTo>
                  <a:cubicBezTo>
                    <a:pt x="43" y="363"/>
                    <a:pt x="37" y="358"/>
                    <a:pt x="30" y="353"/>
                  </a:cubicBezTo>
                  <a:cubicBezTo>
                    <a:pt x="26" y="349"/>
                    <a:pt x="22" y="346"/>
                    <a:pt x="18" y="343"/>
                  </a:cubicBezTo>
                  <a:cubicBezTo>
                    <a:pt x="17" y="342"/>
                    <a:pt x="18" y="344"/>
                    <a:pt x="17" y="342"/>
                  </a:cubicBezTo>
                  <a:cubicBezTo>
                    <a:pt x="17" y="340"/>
                    <a:pt x="17" y="338"/>
                    <a:pt x="16" y="336"/>
                  </a:cubicBezTo>
                  <a:cubicBezTo>
                    <a:pt x="14" y="321"/>
                    <a:pt x="11" y="307"/>
                    <a:pt x="9" y="292"/>
                  </a:cubicBezTo>
                  <a:cubicBezTo>
                    <a:pt x="8" y="286"/>
                    <a:pt x="7" y="279"/>
                    <a:pt x="5" y="273"/>
                  </a:cubicBezTo>
                  <a:cubicBezTo>
                    <a:pt x="5" y="271"/>
                    <a:pt x="5" y="269"/>
                    <a:pt x="5" y="267"/>
                  </a:cubicBezTo>
                  <a:cubicBezTo>
                    <a:pt x="4" y="265"/>
                    <a:pt x="4" y="267"/>
                    <a:pt x="5" y="266"/>
                  </a:cubicBezTo>
                  <a:cubicBezTo>
                    <a:pt x="12" y="247"/>
                    <a:pt x="20" y="227"/>
                    <a:pt x="28" y="207"/>
                  </a:cubicBezTo>
                  <a:cubicBezTo>
                    <a:pt x="30" y="202"/>
                    <a:pt x="28" y="192"/>
                    <a:pt x="28" y="186"/>
                  </a:cubicBezTo>
                  <a:cubicBezTo>
                    <a:pt x="28" y="180"/>
                    <a:pt x="28" y="173"/>
                    <a:pt x="28" y="167"/>
                  </a:cubicBezTo>
                  <a:cubicBezTo>
                    <a:pt x="28" y="164"/>
                    <a:pt x="28" y="161"/>
                    <a:pt x="28" y="159"/>
                  </a:cubicBezTo>
                  <a:cubicBezTo>
                    <a:pt x="28" y="158"/>
                    <a:pt x="28" y="157"/>
                    <a:pt x="28" y="156"/>
                  </a:cubicBezTo>
                  <a:cubicBezTo>
                    <a:pt x="28" y="153"/>
                    <a:pt x="28" y="155"/>
                    <a:pt x="27" y="156"/>
                  </a:cubicBezTo>
                  <a:cubicBezTo>
                    <a:pt x="37" y="151"/>
                    <a:pt x="47" y="147"/>
                    <a:pt x="57" y="142"/>
                  </a:cubicBezTo>
                  <a:cubicBezTo>
                    <a:pt x="62" y="140"/>
                    <a:pt x="73" y="138"/>
                    <a:pt x="74" y="132"/>
                  </a:cubicBezTo>
                  <a:cubicBezTo>
                    <a:pt x="78" y="118"/>
                    <a:pt x="80" y="103"/>
                    <a:pt x="78" y="89"/>
                  </a:cubicBezTo>
                  <a:cubicBezTo>
                    <a:pt x="75" y="70"/>
                    <a:pt x="58" y="55"/>
                    <a:pt x="46" y="41"/>
                  </a:cubicBezTo>
                  <a:cubicBezTo>
                    <a:pt x="45" y="43"/>
                    <a:pt x="45" y="44"/>
                    <a:pt x="45" y="45"/>
                  </a:cubicBezTo>
                  <a:cubicBezTo>
                    <a:pt x="116" y="31"/>
                    <a:pt x="187" y="17"/>
                    <a:pt x="258" y="4"/>
                  </a:cubicBezTo>
                  <a:cubicBezTo>
                    <a:pt x="257" y="3"/>
                    <a:pt x="256" y="2"/>
                    <a:pt x="255" y="2"/>
                  </a:cubicBezTo>
                  <a:cubicBezTo>
                    <a:pt x="256" y="8"/>
                    <a:pt x="256" y="13"/>
                    <a:pt x="257" y="19"/>
                  </a:cubicBezTo>
                  <a:cubicBezTo>
                    <a:pt x="257" y="20"/>
                    <a:pt x="257" y="23"/>
                    <a:pt x="257" y="24"/>
                  </a:cubicBezTo>
                  <a:cubicBezTo>
                    <a:pt x="260" y="28"/>
                    <a:pt x="263" y="33"/>
                    <a:pt x="266" y="37"/>
                  </a:cubicBezTo>
                  <a:cubicBezTo>
                    <a:pt x="272" y="44"/>
                    <a:pt x="278" y="52"/>
                    <a:pt x="283" y="59"/>
                  </a:cubicBezTo>
                  <a:cubicBezTo>
                    <a:pt x="287" y="63"/>
                    <a:pt x="290" y="67"/>
                    <a:pt x="294" y="71"/>
                  </a:cubicBezTo>
                  <a:cubicBezTo>
                    <a:pt x="295" y="72"/>
                    <a:pt x="301" y="77"/>
                    <a:pt x="301" y="78"/>
                  </a:cubicBezTo>
                  <a:cubicBezTo>
                    <a:pt x="303" y="97"/>
                    <a:pt x="305" y="116"/>
                    <a:pt x="307" y="135"/>
                  </a:cubicBezTo>
                  <a:cubicBezTo>
                    <a:pt x="310" y="167"/>
                    <a:pt x="313" y="198"/>
                    <a:pt x="316" y="230"/>
                  </a:cubicBezTo>
                  <a:cubicBezTo>
                    <a:pt x="318" y="245"/>
                    <a:pt x="321" y="263"/>
                    <a:pt x="320" y="277"/>
                  </a:cubicBezTo>
                  <a:cubicBezTo>
                    <a:pt x="317" y="294"/>
                    <a:pt x="316" y="311"/>
                    <a:pt x="315" y="328"/>
                  </a:cubicBezTo>
                  <a:cubicBezTo>
                    <a:pt x="314" y="341"/>
                    <a:pt x="311" y="363"/>
                    <a:pt x="322" y="373"/>
                  </a:cubicBezTo>
                  <a:cubicBezTo>
                    <a:pt x="324" y="375"/>
                    <a:pt x="327" y="372"/>
                    <a:pt x="325" y="370"/>
                  </a:cubicBezTo>
                  <a:cubicBezTo>
                    <a:pt x="316" y="362"/>
                    <a:pt x="318" y="345"/>
                    <a:pt x="318" y="334"/>
                  </a:cubicBezTo>
                  <a:cubicBezTo>
                    <a:pt x="319" y="321"/>
                    <a:pt x="320" y="308"/>
                    <a:pt x="321" y="295"/>
                  </a:cubicBezTo>
                  <a:cubicBezTo>
                    <a:pt x="322" y="287"/>
                    <a:pt x="325" y="278"/>
                    <a:pt x="324" y="269"/>
                  </a:cubicBezTo>
                  <a:cubicBezTo>
                    <a:pt x="322" y="246"/>
                    <a:pt x="320" y="224"/>
                    <a:pt x="317" y="201"/>
                  </a:cubicBezTo>
                  <a:cubicBezTo>
                    <a:pt x="314" y="170"/>
                    <a:pt x="311" y="139"/>
                    <a:pt x="308" y="108"/>
                  </a:cubicBezTo>
                  <a:cubicBezTo>
                    <a:pt x="307" y="99"/>
                    <a:pt x="306" y="90"/>
                    <a:pt x="305" y="81"/>
                  </a:cubicBezTo>
                  <a:cubicBezTo>
                    <a:pt x="305" y="80"/>
                    <a:pt x="305" y="79"/>
                    <a:pt x="305" y="78"/>
                  </a:cubicBezTo>
                  <a:cubicBezTo>
                    <a:pt x="305" y="75"/>
                    <a:pt x="301" y="73"/>
                    <a:pt x="300" y="72"/>
                  </a:cubicBezTo>
                  <a:cubicBezTo>
                    <a:pt x="296" y="67"/>
                    <a:pt x="292" y="63"/>
                    <a:pt x="288" y="58"/>
                  </a:cubicBezTo>
                  <a:cubicBezTo>
                    <a:pt x="280" y="48"/>
                    <a:pt x="272" y="38"/>
                    <a:pt x="264" y="27"/>
                  </a:cubicBezTo>
                  <a:cubicBezTo>
                    <a:pt x="259" y="20"/>
                    <a:pt x="260" y="13"/>
                    <a:pt x="259" y="2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186" y="14"/>
                    <a:pt x="115" y="27"/>
                    <a:pt x="44" y="41"/>
                  </a:cubicBezTo>
                  <a:cubicBezTo>
                    <a:pt x="42" y="41"/>
                    <a:pt x="42" y="43"/>
                    <a:pt x="43" y="44"/>
                  </a:cubicBezTo>
                  <a:cubicBezTo>
                    <a:pt x="56" y="59"/>
                    <a:pt x="73" y="74"/>
                    <a:pt x="74" y="95"/>
                  </a:cubicBezTo>
                  <a:cubicBezTo>
                    <a:pt x="75" y="107"/>
                    <a:pt x="73" y="120"/>
                    <a:pt x="70" y="132"/>
                  </a:cubicBezTo>
                  <a:cubicBezTo>
                    <a:pt x="70" y="133"/>
                    <a:pt x="72" y="131"/>
                    <a:pt x="70" y="132"/>
                  </a:cubicBezTo>
                  <a:cubicBezTo>
                    <a:pt x="68" y="132"/>
                    <a:pt x="67" y="133"/>
                    <a:pt x="65" y="134"/>
                  </a:cubicBezTo>
                  <a:cubicBezTo>
                    <a:pt x="60" y="136"/>
                    <a:pt x="55" y="139"/>
                    <a:pt x="50" y="141"/>
                  </a:cubicBezTo>
                  <a:cubicBezTo>
                    <a:pt x="41" y="145"/>
                    <a:pt x="33" y="149"/>
                    <a:pt x="25" y="153"/>
                  </a:cubicBezTo>
                  <a:cubicBezTo>
                    <a:pt x="24" y="153"/>
                    <a:pt x="24" y="154"/>
                    <a:pt x="24" y="154"/>
                  </a:cubicBezTo>
                  <a:cubicBezTo>
                    <a:pt x="24" y="166"/>
                    <a:pt x="24" y="177"/>
                    <a:pt x="24" y="188"/>
                  </a:cubicBezTo>
                  <a:cubicBezTo>
                    <a:pt x="24" y="198"/>
                    <a:pt x="25" y="204"/>
                    <a:pt x="22" y="213"/>
                  </a:cubicBezTo>
                  <a:cubicBezTo>
                    <a:pt x="16" y="226"/>
                    <a:pt x="11" y="240"/>
                    <a:pt x="5" y="254"/>
                  </a:cubicBezTo>
                  <a:cubicBezTo>
                    <a:pt x="2" y="261"/>
                    <a:pt x="0" y="265"/>
                    <a:pt x="1" y="272"/>
                  </a:cubicBezTo>
                  <a:cubicBezTo>
                    <a:pt x="5" y="296"/>
                    <a:pt x="10" y="320"/>
                    <a:pt x="14" y="344"/>
                  </a:cubicBezTo>
                  <a:cubicBezTo>
                    <a:pt x="14" y="346"/>
                    <a:pt x="19" y="349"/>
                    <a:pt x="21" y="350"/>
                  </a:cubicBezTo>
                  <a:cubicBezTo>
                    <a:pt x="27" y="355"/>
                    <a:pt x="33" y="360"/>
                    <a:pt x="40" y="365"/>
                  </a:cubicBezTo>
                  <a:cubicBezTo>
                    <a:pt x="48" y="372"/>
                    <a:pt x="54" y="377"/>
                    <a:pt x="60" y="386"/>
                  </a:cubicBezTo>
                  <a:cubicBezTo>
                    <a:pt x="65" y="392"/>
                    <a:pt x="69" y="398"/>
                    <a:pt x="73" y="403"/>
                  </a:cubicBezTo>
                  <a:cubicBezTo>
                    <a:pt x="74" y="406"/>
                    <a:pt x="75" y="407"/>
                    <a:pt x="78" y="407"/>
                  </a:cubicBezTo>
                  <a:cubicBezTo>
                    <a:pt x="88" y="407"/>
                    <a:pt x="101" y="405"/>
                    <a:pt x="109" y="408"/>
                  </a:cubicBezTo>
                  <a:cubicBezTo>
                    <a:pt x="116" y="411"/>
                    <a:pt x="123" y="413"/>
                    <a:pt x="129" y="416"/>
                  </a:cubicBezTo>
                  <a:cubicBezTo>
                    <a:pt x="132" y="418"/>
                    <a:pt x="135" y="419"/>
                    <a:pt x="137" y="421"/>
                  </a:cubicBezTo>
                  <a:cubicBezTo>
                    <a:pt x="137" y="422"/>
                    <a:pt x="132" y="427"/>
                    <a:pt x="132" y="427"/>
                  </a:cubicBezTo>
                  <a:cubicBezTo>
                    <a:pt x="123" y="437"/>
                    <a:pt x="117" y="449"/>
                    <a:pt x="110" y="461"/>
                  </a:cubicBezTo>
                  <a:cubicBezTo>
                    <a:pt x="110" y="462"/>
                    <a:pt x="110" y="463"/>
                    <a:pt x="110" y="463"/>
                  </a:cubicBezTo>
                  <a:cubicBezTo>
                    <a:pt x="121" y="474"/>
                    <a:pt x="131" y="484"/>
                    <a:pt x="142" y="494"/>
                  </a:cubicBezTo>
                  <a:cubicBezTo>
                    <a:pt x="151" y="503"/>
                    <a:pt x="161" y="509"/>
                    <a:pt x="171" y="517"/>
                  </a:cubicBezTo>
                  <a:cubicBezTo>
                    <a:pt x="179" y="523"/>
                    <a:pt x="189" y="531"/>
                    <a:pt x="190" y="542"/>
                  </a:cubicBezTo>
                  <a:cubicBezTo>
                    <a:pt x="190" y="550"/>
                    <a:pt x="196" y="558"/>
                    <a:pt x="200" y="565"/>
                  </a:cubicBezTo>
                  <a:cubicBezTo>
                    <a:pt x="209" y="578"/>
                    <a:pt x="220" y="591"/>
                    <a:pt x="230" y="602"/>
                  </a:cubicBezTo>
                  <a:cubicBezTo>
                    <a:pt x="231" y="603"/>
                    <a:pt x="232" y="603"/>
                    <a:pt x="233" y="602"/>
                  </a:cubicBezTo>
                  <a:cubicBezTo>
                    <a:pt x="238" y="598"/>
                    <a:pt x="243" y="595"/>
                    <a:pt x="248" y="591"/>
                  </a:cubicBezTo>
                  <a:cubicBezTo>
                    <a:pt x="251" y="588"/>
                    <a:pt x="254" y="586"/>
                    <a:pt x="257" y="584"/>
                  </a:cubicBezTo>
                  <a:cubicBezTo>
                    <a:pt x="260" y="582"/>
                    <a:pt x="256" y="583"/>
                    <a:pt x="259" y="583"/>
                  </a:cubicBezTo>
                  <a:cubicBezTo>
                    <a:pt x="273" y="583"/>
                    <a:pt x="287" y="583"/>
                    <a:pt x="300" y="583"/>
                  </a:cubicBezTo>
                  <a:cubicBezTo>
                    <a:pt x="302" y="583"/>
                    <a:pt x="303" y="581"/>
                    <a:pt x="302" y="580"/>
                  </a:cubicBezTo>
                  <a:cubicBezTo>
                    <a:pt x="293" y="567"/>
                    <a:pt x="284" y="554"/>
                    <a:pt x="275" y="540"/>
                  </a:cubicBezTo>
                  <a:cubicBezTo>
                    <a:pt x="276" y="541"/>
                    <a:pt x="274" y="543"/>
                    <a:pt x="275" y="541"/>
                  </a:cubicBezTo>
                  <a:cubicBezTo>
                    <a:pt x="276" y="540"/>
                    <a:pt x="277" y="539"/>
                    <a:pt x="278" y="538"/>
                  </a:cubicBezTo>
                  <a:cubicBezTo>
                    <a:pt x="281" y="535"/>
                    <a:pt x="284" y="531"/>
                    <a:pt x="287" y="527"/>
                  </a:cubicBezTo>
                  <a:cubicBezTo>
                    <a:pt x="295" y="518"/>
                    <a:pt x="302" y="509"/>
                    <a:pt x="310" y="500"/>
                  </a:cubicBezTo>
                  <a:cubicBezTo>
                    <a:pt x="312" y="497"/>
                    <a:pt x="317" y="494"/>
                    <a:pt x="317" y="490"/>
                  </a:cubicBezTo>
                  <a:cubicBezTo>
                    <a:pt x="319" y="480"/>
                    <a:pt x="321" y="470"/>
                    <a:pt x="322" y="459"/>
                  </a:cubicBezTo>
                  <a:cubicBezTo>
                    <a:pt x="324" y="446"/>
                    <a:pt x="326" y="432"/>
                    <a:pt x="324" y="418"/>
                  </a:cubicBezTo>
                  <a:cubicBezTo>
                    <a:pt x="322" y="402"/>
                    <a:pt x="337" y="386"/>
                    <a:pt x="325" y="371"/>
                  </a:cubicBezTo>
                  <a:cubicBezTo>
                    <a:pt x="324" y="369"/>
                    <a:pt x="320" y="371"/>
                    <a:pt x="322" y="37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0" name="Freeform 291">
              <a:extLst>
                <a:ext uri="{FF2B5EF4-FFF2-40B4-BE49-F238E27FC236}">
                  <a16:creationId xmlns:a16="http://schemas.microsoft.com/office/drawing/2014/main" id="{922E961B-65CD-44F9-9C32-9DB0A172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088" y="2476500"/>
              <a:ext cx="695325" cy="715963"/>
            </a:xfrm>
            <a:custGeom>
              <a:avLst/>
              <a:gdLst>
                <a:gd name="T0" fmla="*/ 421 w 455"/>
                <a:gd name="T1" fmla="*/ 168 h 468"/>
                <a:gd name="T2" fmla="*/ 455 w 455"/>
                <a:gd name="T3" fmla="*/ 122 h 468"/>
                <a:gd name="T4" fmla="*/ 439 w 455"/>
                <a:gd name="T5" fmla="*/ 170 h 468"/>
                <a:gd name="T6" fmla="*/ 419 w 455"/>
                <a:gd name="T7" fmla="*/ 242 h 468"/>
                <a:gd name="T8" fmla="*/ 431 w 455"/>
                <a:gd name="T9" fmla="*/ 427 h 468"/>
                <a:gd name="T10" fmla="*/ 218 w 455"/>
                <a:gd name="T11" fmla="*/ 468 h 468"/>
                <a:gd name="T12" fmla="*/ 198 w 455"/>
                <a:gd name="T13" fmla="*/ 446 h 468"/>
                <a:gd name="T14" fmla="*/ 171 w 455"/>
                <a:gd name="T15" fmla="*/ 433 h 468"/>
                <a:gd name="T16" fmla="*/ 150 w 455"/>
                <a:gd name="T17" fmla="*/ 361 h 468"/>
                <a:gd name="T18" fmla="*/ 150 w 455"/>
                <a:gd name="T19" fmla="*/ 337 h 468"/>
                <a:gd name="T20" fmla="*/ 27 w 455"/>
                <a:gd name="T21" fmla="*/ 231 h 468"/>
                <a:gd name="T22" fmla="*/ 27 w 455"/>
                <a:gd name="T23" fmla="*/ 166 h 468"/>
                <a:gd name="T24" fmla="*/ 0 w 455"/>
                <a:gd name="T25" fmla="*/ 145 h 468"/>
                <a:gd name="T26" fmla="*/ 49 w 455"/>
                <a:gd name="T27" fmla="*/ 99 h 468"/>
                <a:gd name="T28" fmla="*/ 49 w 455"/>
                <a:gd name="T29" fmla="*/ 34 h 468"/>
                <a:gd name="T30" fmla="*/ 85 w 455"/>
                <a:gd name="T31" fmla="*/ 24 h 468"/>
                <a:gd name="T32" fmla="*/ 143 w 455"/>
                <a:gd name="T33" fmla="*/ 0 h 468"/>
                <a:gd name="T34" fmla="*/ 147 w 455"/>
                <a:gd name="T35" fmla="*/ 28 h 468"/>
                <a:gd name="T36" fmla="*/ 179 w 455"/>
                <a:gd name="T37" fmla="*/ 38 h 468"/>
                <a:gd name="T38" fmla="*/ 221 w 455"/>
                <a:gd name="T39" fmla="*/ 56 h 468"/>
                <a:gd name="T40" fmla="*/ 287 w 455"/>
                <a:gd name="T41" fmla="*/ 66 h 468"/>
                <a:gd name="T42" fmla="*/ 371 w 455"/>
                <a:gd name="T43" fmla="*/ 86 h 468"/>
                <a:gd name="T44" fmla="*/ 393 w 455"/>
                <a:gd name="T45" fmla="*/ 158 h 468"/>
                <a:gd name="T46" fmla="*/ 379 w 455"/>
                <a:gd name="T47" fmla="*/ 200 h 468"/>
                <a:gd name="T48" fmla="*/ 399 w 455"/>
                <a:gd name="T49" fmla="*/ 218 h 468"/>
                <a:gd name="T50" fmla="*/ 421 w 455"/>
                <a:gd name="T51" fmla="*/ 1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5" h="468">
                  <a:moveTo>
                    <a:pt x="421" y="168"/>
                  </a:move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45" y="158"/>
                    <a:pt x="439" y="170"/>
                  </a:cubicBezTo>
                  <a:cubicBezTo>
                    <a:pt x="433" y="182"/>
                    <a:pt x="421" y="234"/>
                    <a:pt x="419" y="242"/>
                  </a:cubicBezTo>
                  <a:cubicBezTo>
                    <a:pt x="417" y="248"/>
                    <a:pt x="427" y="375"/>
                    <a:pt x="431" y="427"/>
                  </a:cubicBezTo>
                  <a:cubicBezTo>
                    <a:pt x="218" y="468"/>
                    <a:pt x="218" y="468"/>
                    <a:pt x="218" y="468"/>
                  </a:cubicBezTo>
                  <a:cubicBezTo>
                    <a:pt x="207" y="456"/>
                    <a:pt x="198" y="446"/>
                    <a:pt x="198" y="446"/>
                  </a:cubicBezTo>
                  <a:cubicBezTo>
                    <a:pt x="171" y="433"/>
                    <a:pt x="171" y="433"/>
                    <a:pt x="171" y="433"/>
                  </a:cubicBezTo>
                  <a:cubicBezTo>
                    <a:pt x="150" y="361"/>
                    <a:pt x="150" y="361"/>
                    <a:pt x="150" y="36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27" y="231"/>
                    <a:pt x="22" y="174"/>
                    <a:pt x="27" y="166"/>
                  </a:cubicBezTo>
                  <a:cubicBezTo>
                    <a:pt x="33" y="158"/>
                    <a:pt x="0" y="145"/>
                    <a:pt x="0" y="145"/>
                  </a:cubicBezTo>
                  <a:cubicBezTo>
                    <a:pt x="0" y="145"/>
                    <a:pt x="38" y="102"/>
                    <a:pt x="49" y="99"/>
                  </a:cubicBezTo>
                  <a:cubicBezTo>
                    <a:pt x="60" y="97"/>
                    <a:pt x="50" y="40"/>
                    <a:pt x="49" y="34"/>
                  </a:cubicBezTo>
                  <a:cubicBezTo>
                    <a:pt x="50" y="39"/>
                    <a:pt x="79" y="26"/>
                    <a:pt x="85" y="24"/>
                  </a:cubicBezTo>
                  <a:cubicBezTo>
                    <a:pt x="91" y="22"/>
                    <a:pt x="143" y="0"/>
                    <a:pt x="143" y="0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6"/>
                    <a:pt x="281" y="66"/>
                    <a:pt x="287" y="66"/>
                  </a:cubicBezTo>
                  <a:cubicBezTo>
                    <a:pt x="293" y="66"/>
                    <a:pt x="357" y="86"/>
                    <a:pt x="371" y="86"/>
                  </a:cubicBezTo>
                  <a:cubicBezTo>
                    <a:pt x="385" y="86"/>
                    <a:pt x="395" y="152"/>
                    <a:pt x="393" y="158"/>
                  </a:cubicBezTo>
                  <a:cubicBezTo>
                    <a:pt x="391" y="164"/>
                    <a:pt x="379" y="192"/>
                    <a:pt x="379" y="200"/>
                  </a:cubicBezTo>
                  <a:cubicBezTo>
                    <a:pt x="379" y="208"/>
                    <a:pt x="399" y="218"/>
                    <a:pt x="399" y="218"/>
                  </a:cubicBezTo>
                  <a:lnTo>
                    <a:pt x="421" y="16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1" name="Freeform 292">
              <a:extLst>
                <a:ext uri="{FF2B5EF4-FFF2-40B4-BE49-F238E27FC236}">
                  <a16:creationId xmlns:a16="http://schemas.microsoft.com/office/drawing/2014/main" id="{8E233BD5-3BE1-492F-8DEA-8170D58AC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088" y="2476500"/>
              <a:ext cx="695325" cy="715963"/>
            </a:xfrm>
            <a:custGeom>
              <a:avLst/>
              <a:gdLst>
                <a:gd name="T0" fmla="*/ 421 w 455"/>
                <a:gd name="T1" fmla="*/ 168 h 468"/>
                <a:gd name="T2" fmla="*/ 455 w 455"/>
                <a:gd name="T3" fmla="*/ 122 h 468"/>
                <a:gd name="T4" fmla="*/ 439 w 455"/>
                <a:gd name="T5" fmla="*/ 170 h 468"/>
                <a:gd name="T6" fmla="*/ 419 w 455"/>
                <a:gd name="T7" fmla="*/ 242 h 468"/>
                <a:gd name="T8" fmla="*/ 431 w 455"/>
                <a:gd name="T9" fmla="*/ 427 h 468"/>
                <a:gd name="T10" fmla="*/ 218 w 455"/>
                <a:gd name="T11" fmla="*/ 468 h 468"/>
                <a:gd name="T12" fmla="*/ 198 w 455"/>
                <a:gd name="T13" fmla="*/ 446 h 468"/>
                <a:gd name="T14" fmla="*/ 171 w 455"/>
                <a:gd name="T15" fmla="*/ 433 h 468"/>
                <a:gd name="T16" fmla="*/ 150 w 455"/>
                <a:gd name="T17" fmla="*/ 361 h 468"/>
                <a:gd name="T18" fmla="*/ 150 w 455"/>
                <a:gd name="T19" fmla="*/ 337 h 468"/>
                <a:gd name="T20" fmla="*/ 27 w 455"/>
                <a:gd name="T21" fmla="*/ 231 h 468"/>
                <a:gd name="T22" fmla="*/ 27 w 455"/>
                <a:gd name="T23" fmla="*/ 166 h 468"/>
                <a:gd name="T24" fmla="*/ 0 w 455"/>
                <a:gd name="T25" fmla="*/ 145 h 468"/>
                <a:gd name="T26" fmla="*/ 49 w 455"/>
                <a:gd name="T27" fmla="*/ 99 h 468"/>
                <a:gd name="T28" fmla="*/ 49 w 455"/>
                <a:gd name="T29" fmla="*/ 34 h 468"/>
                <a:gd name="T30" fmla="*/ 85 w 455"/>
                <a:gd name="T31" fmla="*/ 24 h 468"/>
                <a:gd name="T32" fmla="*/ 143 w 455"/>
                <a:gd name="T33" fmla="*/ 0 h 468"/>
                <a:gd name="T34" fmla="*/ 147 w 455"/>
                <a:gd name="T35" fmla="*/ 28 h 468"/>
                <a:gd name="T36" fmla="*/ 179 w 455"/>
                <a:gd name="T37" fmla="*/ 38 h 468"/>
                <a:gd name="T38" fmla="*/ 221 w 455"/>
                <a:gd name="T39" fmla="*/ 56 h 468"/>
                <a:gd name="T40" fmla="*/ 287 w 455"/>
                <a:gd name="T41" fmla="*/ 66 h 468"/>
                <a:gd name="T42" fmla="*/ 371 w 455"/>
                <a:gd name="T43" fmla="*/ 86 h 468"/>
                <a:gd name="T44" fmla="*/ 393 w 455"/>
                <a:gd name="T45" fmla="*/ 158 h 468"/>
                <a:gd name="T46" fmla="*/ 379 w 455"/>
                <a:gd name="T47" fmla="*/ 200 h 468"/>
                <a:gd name="T48" fmla="*/ 399 w 455"/>
                <a:gd name="T49" fmla="*/ 218 h 468"/>
                <a:gd name="T50" fmla="*/ 421 w 455"/>
                <a:gd name="T51" fmla="*/ 1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5" h="468">
                  <a:moveTo>
                    <a:pt x="421" y="168"/>
                  </a:move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45" y="158"/>
                    <a:pt x="439" y="170"/>
                  </a:cubicBezTo>
                  <a:cubicBezTo>
                    <a:pt x="433" y="182"/>
                    <a:pt x="421" y="234"/>
                    <a:pt x="419" y="242"/>
                  </a:cubicBezTo>
                  <a:cubicBezTo>
                    <a:pt x="417" y="248"/>
                    <a:pt x="427" y="375"/>
                    <a:pt x="431" y="427"/>
                  </a:cubicBezTo>
                  <a:cubicBezTo>
                    <a:pt x="218" y="468"/>
                    <a:pt x="218" y="468"/>
                    <a:pt x="218" y="468"/>
                  </a:cubicBezTo>
                  <a:cubicBezTo>
                    <a:pt x="207" y="456"/>
                    <a:pt x="198" y="446"/>
                    <a:pt x="198" y="446"/>
                  </a:cubicBezTo>
                  <a:cubicBezTo>
                    <a:pt x="171" y="433"/>
                    <a:pt x="171" y="433"/>
                    <a:pt x="171" y="433"/>
                  </a:cubicBezTo>
                  <a:cubicBezTo>
                    <a:pt x="150" y="361"/>
                    <a:pt x="150" y="361"/>
                    <a:pt x="150" y="36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27" y="231"/>
                    <a:pt x="22" y="174"/>
                    <a:pt x="27" y="166"/>
                  </a:cubicBezTo>
                  <a:cubicBezTo>
                    <a:pt x="33" y="158"/>
                    <a:pt x="0" y="145"/>
                    <a:pt x="0" y="145"/>
                  </a:cubicBezTo>
                  <a:cubicBezTo>
                    <a:pt x="0" y="145"/>
                    <a:pt x="38" y="102"/>
                    <a:pt x="49" y="99"/>
                  </a:cubicBezTo>
                  <a:cubicBezTo>
                    <a:pt x="60" y="97"/>
                    <a:pt x="50" y="40"/>
                    <a:pt x="49" y="34"/>
                  </a:cubicBezTo>
                  <a:cubicBezTo>
                    <a:pt x="50" y="39"/>
                    <a:pt x="79" y="26"/>
                    <a:pt x="85" y="24"/>
                  </a:cubicBezTo>
                  <a:cubicBezTo>
                    <a:pt x="91" y="22"/>
                    <a:pt x="143" y="0"/>
                    <a:pt x="143" y="0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221" y="56"/>
                    <a:pt x="221" y="56"/>
                    <a:pt x="221" y="56"/>
                  </a:cubicBezTo>
                  <a:cubicBezTo>
                    <a:pt x="221" y="56"/>
                    <a:pt x="281" y="66"/>
                    <a:pt x="287" y="66"/>
                  </a:cubicBezTo>
                  <a:cubicBezTo>
                    <a:pt x="293" y="66"/>
                    <a:pt x="357" y="86"/>
                    <a:pt x="371" y="86"/>
                  </a:cubicBezTo>
                  <a:cubicBezTo>
                    <a:pt x="385" y="86"/>
                    <a:pt x="395" y="152"/>
                    <a:pt x="393" y="158"/>
                  </a:cubicBezTo>
                  <a:cubicBezTo>
                    <a:pt x="391" y="164"/>
                    <a:pt x="379" y="192"/>
                    <a:pt x="379" y="200"/>
                  </a:cubicBezTo>
                  <a:cubicBezTo>
                    <a:pt x="379" y="208"/>
                    <a:pt x="399" y="218"/>
                    <a:pt x="399" y="218"/>
                  </a:cubicBezTo>
                  <a:lnTo>
                    <a:pt x="421" y="16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2" name="Freeform 293">
              <a:extLst>
                <a:ext uri="{FF2B5EF4-FFF2-40B4-BE49-F238E27FC236}">
                  <a16:creationId xmlns:a16="http://schemas.microsoft.com/office/drawing/2014/main" id="{8D144233-E8A2-4D80-A9FC-D0803907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913" y="2474913"/>
              <a:ext cx="703263" cy="719138"/>
            </a:xfrm>
            <a:custGeom>
              <a:avLst/>
              <a:gdLst>
                <a:gd name="T0" fmla="*/ 459 w 460"/>
                <a:gd name="T1" fmla="*/ 125 h 472"/>
                <a:gd name="T2" fmla="*/ 427 w 460"/>
                <a:gd name="T3" fmla="*/ 210 h 472"/>
                <a:gd name="T4" fmla="*/ 420 w 460"/>
                <a:gd name="T5" fmla="*/ 277 h 472"/>
                <a:gd name="T6" fmla="*/ 431 w 460"/>
                <a:gd name="T7" fmla="*/ 420 h 472"/>
                <a:gd name="T8" fmla="*/ 431 w 460"/>
                <a:gd name="T9" fmla="*/ 427 h 472"/>
                <a:gd name="T10" fmla="*/ 238 w 460"/>
                <a:gd name="T11" fmla="*/ 464 h 472"/>
                <a:gd name="T12" fmla="*/ 204 w 460"/>
                <a:gd name="T13" fmla="*/ 450 h 472"/>
                <a:gd name="T14" fmla="*/ 175 w 460"/>
                <a:gd name="T15" fmla="*/ 434 h 472"/>
                <a:gd name="T16" fmla="*/ 173 w 460"/>
                <a:gd name="T17" fmla="*/ 427 h 472"/>
                <a:gd name="T18" fmla="*/ 154 w 460"/>
                <a:gd name="T19" fmla="*/ 358 h 472"/>
                <a:gd name="T20" fmla="*/ 95 w 460"/>
                <a:gd name="T21" fmla="*/ 287 h 472"/>
                <a:gd name="T22" fmla="*/ 31 w 460"/>
                <a:gd name="T23" fmla="*/ 231 h 472"/>
                <a:gd name="T24" fmla="*/ 30 w 460"/>
                <a:gd name="T25" fmla="*/ 220 h 472"/>
                <a:gd name="T26" fmla="*/ 26 w 460"/>
                <a:gd name="T27" fmla="*/ 157 h 472"/>
                <a:gd name="T28" fmla="*/ 4 w 460"/>
                <a:gd name="T29" fmla="*/ 148 h 472"/>
                <a:gd name="T30" fmla="*/ 41 w 460"/>
                <a:gd name="T31" fmla="*/ 110 h 472"/>
                <a:gd name="T32" fmla="*/ 57 w 460"/>
                <a:gd name="T33" fmla="*/ 70 h 472"/>
                <a:gd name="T34" fmla="*/ 49 w 460"/>
                <a:gd name="T35" fmla="*/ 37 h 472"/>
                <a:gd name="T36" fmla="*/ 94 w 460"/>
                <a:gd name="T37" fmla="*/ 26 h 472"/>
                <a:gd name="T38" fmla="*/ 143 w 460"/>
                <a:gd name="T39" fmla="*/ 3 h 472"/>
                <a:gd name="T40" fmla="*/ 148 w 460"/>
                <a:gd name="T41" fmla="*/ 32 h 472"/>
                <a:gd name="T42" fmla="*/ 236 w 460"/>
                <a:gd name="T43" fmla="*/ 62 h 472"/>
                <a:gd name="T44" fmla="*/ 363 w 460"/>
                <a:gd name="T45" fmla="*/ 89 h 472"/>
                <a:gd name="T46" fmla="*/ 386 w 460"/>
                <a:gd name="T47" fmla="*/ 113 h 472"/>
                <a:gd name="T48" fmla="*/ 387 w 460"/>
                <a:gd name="T49" fmla="*/ 174 h 472"/>
                <a:gd name="T50" fmla="*/ 400 w 460"/>
                <a:gd name="T51" fmla="*/ 222 h 472"/>
                <a:gd name="T52" fmla="*/ 425 w 460"/>
                <a:gd name="T53" fmla="*/ 171 h 472"/>
                <a:gd name="T54" fmla="*/ 399 w 460"/>
                <a:gd name="T55" fmla="*/ 219 h 472"/>
                <a:gd name="T56" fmla="*/ 385 w 460"/>
                <a:gd name="T57" fmla="*/ 206 h 472"/>
                <a:gd name="T58" fmla="*/ 397 w 460"/>
                <a:gd name="T59" fmla="*/ 160 h 472"/>
                <a:gd name="T60" fmla="*/ 385 w 460"/>
                <a:gd name="T61" fmla="*/ 99 h 472"/>
                <a:gd name="T62" fmla="*/ 364 w 460"/>
                <a:gd name="T63" fmla="*/ 85 h 472"/>
                <a:gd name="T64" fmla="*/ 213 w 460"/>
                <a:gd name="T65" fmla="*/ 51 h 472"/>
                <a:gd name="T66" fmla="*/ 154 w 460"/>
                <a:gd name="T67" fmla="*/ 29 h 472"/>
                <a:gd name="T68" fmla="*/ 151 w 460"/>
                <a:gd name="T69" fmla="*/ 27 h 472"/>
                <a:gd name="T70" fmla="*/ 144 w 460"/>
                <a:gd name="T71" fmla="*/ 0 h 472"/>
                <a:gd name="T72" fmla="*/ 53 w 460"/>
                <a:gd name="T73" fmla="*/ 35 h 472"/>
                <a:gd name="T74" fmla="*/ 53 w 460"/>
                <a:gd name="T75" fmla="*/ 68 h 472"/>
                <a:gd name="T76" fmla="*/ 20 w 460"/>
                <a:gd name="T77" fmla="*/ 124 h 472"/>
                <a:gd name="T78" fmla="*/ 2 w 460"/>
                <a:gd name="T79" fmla="*/ 149 h 472"/>
                <a:gd name="T80" fmla="*/ 26 w 460"/>
                <a:gd name="T81" fmla="*/ 162 h 472"/>
                <a:gd name="T82" fmla="*/ 26 w 460"/>
                <a:gd name="T83" fmla="*/ 217 h 472"/>
                <a:gd name="T84" fmla="*/ 49 w 460"/>
                <a:gd name="T85" fmla="*/ 252 h 472"/>
                <a:gd name="T86" fmla="*/ 145 w 460"/>
                <a:gd name="T87" fmla="*/ 336 h 472"/>
                <a:gd name="T88" fmla="*/ 150 w 460"/>
                <a:gd name="T89" fmla="*/ 342 h 472"/>
                <a:gd name="T90" fmla="*/ 154 w 460"/>
                <a:gd name="T91" fmla="*/ 379 h 472"/>
                <a:gd name="T92" fmla="*/ 178 w 460"/>
                <a:gd name="T93" fmla="*/ 439 h 472"/>
                <a:gd name="T94" fmla="*/ 212 w 460"/>
                <a:gd name="T95" fmla="*/ 464 h 472"/>
                <a:gd name="T96" fmla="*/ 257 w 460"/>
                <a:gd name="T97" fmla="*/ 465 h 472"/>
                <a:gd name="T98" fmla="*/ 434 w 460"/>
                <a:gd name="T99" fmla="*/ 431 h 472"/>
                <a:gd name="T100" fmla="*/ 423 w 460"/>
                <a:gd name="T101" fmla="*/ 254 h 472"/>
                <a:gd name="T102" fmla="*/ 459 w 460"/>
                <a:gd name="T103" fmla="*/ 125 h 472"/>
                <a:gd name="T104" fmla="*/ 421 w 460"/>
                <a:gd name="T105" fmla="*/ 169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0" h="472">
                  <a:moveTo>
                    <a:pt x="425" y="171"/>
                  </a:moveTo>
                  <a:cubicBezTo>
                    <a:pt x="436" y="156"/>
                    <a:pt x="447" y="140"/>
                    <a:pt x="459" y="125"/>
                  </a:cubicBezTo>
                  <a:cubicBezTo>
                    <a:pt x="458" y="124"/>
                    <a:pt x="456" y="124"/>
                    <a:pt x="455" y="123"/>
                  </a:cubicBezTo>
                  <a:cubicBezTo>
                    <a:pt x="447" y="153"/>
                    <a:pt x="435" y="181"/>
                    <a:pt x="427" y="210"/>
                  </a:cubicBezTo>
                  <a:cubicBezTo>
                    <a:pt x="424" y="221"/>
                    <a:pt x="419" y="234"/>
                    <a:pt x="419" y="245"/>
                  </a:cubicBezTo>
                  <a:cubicBezTo>
                    <a:pt x="418" y="256"/>
                    <a:pt x="420" y="267"/>
                    <a:pt x="420" y="277"/>
                  </a:cubicBezTo>
                  <a:cubicBezTo>
                    <a:pt x="423" y="317"/>
                    <a:pt x="426" y="356"/>
                    <a:pt x="429" y="395"/>
                  </a:cubicBezTo>
                  <a:cubicBezTo>
                    <a:pt x="429" y="404"/>
                    <a:pt x="430" y="412"/>
                    <a:pt x="431" y="420"/>
                  </a:cubicBezTo>
                  <a:cubicBezTo>
                    <a:pt x="431" y="423"/>
                    <a:pt x="430" y="427"/>
                    <a:pt x="433" y="427"/>
                  </a:cubicBezTo>
                  <a:cubicBezTo>
                    <a:pt x="432" y="427"/>
                    <a:pt x="432" y="427"/>
                    <a:pt x="431" y="427"/>
                  </a:cubicBezTo>
                  <a:cubicBezTo>
                    <a:pt x="424" y="429"/>
                    <a:pt x="416" y="430"/>
                    <a:pt x="409" y="431"/>
                  </a:cubicBezTo>
                  <a:cubicBezTo>
                    <a:pt x="352" y="442"/>
                    <a:pt x="295" y="453"/>
                    <a:pt x="238" y="464"/>
                  </a:cubicBezTo>
                  <a:cubicBezTo>
                    <a:pt x="232" y="466"/>
                    <a:pt x="226" y="467"/>
                    <a:pt x="220" y="468"/>
                  </a:cubicBezTo>
                  <a:cubicBezTo>
                    <a:pt x="219" y="468"/>
                    <a:pt x="206" y="452"/>
                    <a:pt x="204" y="450"/>
                  </a:cubicBezTo>
                  <a:cubicBezTo>
                    <a:pt x="200" y="446"/>
                    <a:pt x="197" y="445"/>
                    <a:pt x="193" y="443"/>
                  </a:cubicBezTo>
                  <a:cubicBezTo>
                    <a:pt x="187" y="440"/>
                    <a:pt x="181" y="437"/>
                    <a:pt x="175" y="434"/>
                  </a:cubicBezTo>
                  <a:cubicBezTo>
                    <a:pt x="173" y="432"/>
                    <a:pt x="175" y="435"/>
                    <a:pt x="175" y="433"/>
                  </a:cubicBezTo>
                  <a:cubicBezTo>
                    <a:pt x="174" y="431"/>
                    <a:pt x="173" y="429"/>
                    <a:pt x="173" y="427"/>
                  </a:cubicBezTo>
                  <a:cubicBezTo>
                    <a:pt x="169" y="413"/>
                    <a:pt x="164" y="399"/>
                    <a:pt x="160" y="384"/>
                  </a:cubicBezTo>
                  <a:cubicBezTo>
                    <a:pt x="158" y="376"/>
                    <a:pt x="154" y="366"/>
                    <a:pt x="154" y="358"/>
                  </a:cubicBezTo>
                  <a:cubicBezTo>
                    <a:pt x="154" y="352"/>
                    <a:pt x="157" y="340"/>
                    <a:pt x="151" y="336"/>
                  </a:cubicBezTo>
                  <a:cubicBezTo>
                    <a:pt x="132" y="319"/>
                    <a:pt x="114" y="303"/>
                    <a:pt x="95" y="287"/>
                  </a:cubicBezTo>
                  <a:cubicBezTo>
                    <a:pt x="75" y="270"/>
                    <a:pt x="55" y="252"/>
                    <a:pt x="34" y="235"/>
                  </a:cubicBezTo>
                  <a:cubicBezTo>
                    <a:pt x="33" y="234"/>
                    <a:pt x="32" y="233"/>
                    <a:pt x="31" y="231"/>
                  </a:cubicBezTo>
                  <a:cubicBezTo>
                    <a:pt x="32" y="233"/>
                    <a:pt x="31" y="232"/>
                    <a:pt x="31" y="230"/>
                  </a:cubicBezTo>
                  <a:cubicBezTo>
                    <a:pt x="31" y="227"/>
                    <a:pt x="30" y="223"/>
                    <a:pt x="30" y="220"/>
                  </a:cubicBezTo>
                  <a:cubicBezTo>
                    <a:pt x="29" y="205"/>
                    <a:pt x="27" y="187"/>
                    <a:pt x="30" y="172"/>
                  </a:cubicBezTo>
                  <a:cubicBezTo>
                    <a:pt x="31" y="165"/>
                    <a:pt x="33" y="162"/>
                    <a:pt x="26" y="157"/>
                  </a:cubicBezTo>
                  <a:cubicBezTo>
                    <a:pt x="19" y="152"/>
                    <a:pt x="11" y="148"/>
                    <a:pt x="3" y="145"/>
                  </a:cubicBezTo>
                  <a:cubicBezTo>
                    <a:pt x="3" y="146"/>
                    <a:pt x="3" y="147"/>
                    <a:pt x="4" y="148"/>
                  </a:cubicBezTo>
                  <a:cubicBezTo>
                    <a:pt x="10" y="140"/>
                    <a:pt x="17" y="133"/>
                    <a:pt x="25" y="126"/>
                  </a:cubicBezTo>
                  <a:cubicBezTo>
                    <a:pt x="30" y="120"/>
                    <a:pt x="35" y="115"/>
                    <a:pt x="41" y="110"/>
                  </a:cubicBezTo>
                  <a:cubicBezTo>
                    <a:pt x="45" y="107"/>
                    <a:pt x="51" y="105"/>
                    <a:pt x="54" y="102"/>
                  </a:cubicBezTo>
                  <a:cubicBezTo>
                    <a:pt x="61" y="95"/>
                    <a:pt x="58" y="79"/>
                    <a:pt x="57" y="70"/>
                  </a:cubicBezTo>
                  <a:cubicBezTo>
                    <a:pt x="57" y="58"/>
                    <a:pt x="55" y="47"/>
                    <a:pt x="53" y="36"/>
                  </a:cubicBezTo>
                  <a:cubicBezTo>
                    <a:pt x="52" y="36"/>
                    <a:pt x="51" y="37"/>
                    <a:pt x="49" y="37"/>
                  </a:cubicBezTo>
                  <a:cubicBezTo>
                    <a:pt x="53" y="43"/>
                    <a:pt x="66" y="36"/>
                    <a:pt x="70" y="35"/>
                  </a:cubicBezTo>
                  <a:cubicBezTo>
                    <a:pt x="78" y="32"/>
                    <a:pt x="86" y="29"/>
                    <a:pt x="94" y="26"/>
                  </a:cubicBezTo>
                  <a:cubicBezTo>
                    <a:pt x="111" y="19"/>
                    <a:pt x="129" y="11"/>
                    <a:pt x="146" y="4"/>
                  </a:cubicBezTo>
                  <a:cubicBezTo>
                    <a:pt x="145" y="3"/>
                    <a:pt x="144" y="3"/>
                    <a:pt x="143" y="3"/>
                  </a:cubicBezTo>
                  <a:cubicBezTo>
                    <a:pt x="144" y="12"/>
                    <a:pt x="146" y="21"/>
                    <a:pt x="147" y="31"/>
                  </a:cubicBezTo>
                  <a:cubicBezTo>
                    <a:pt x="147" y="31"/>
                    <a:pt x="148" y="32"/>
                    <a:pt x="148" y="32"/>
                  </a:cubicBezTo>
                  <a:cubicBezTo>
                    <a:pt x="171" y="39"/>
                    <a:pt x="191" y="47"/>
                    <a:pt x="214" y="56"/>
                  </a:cubicBezTo>
                  <a:cubicBezTo>
                    <a:pt x="221" y="59"/>
                    <a:pt x="228" y="61"/>
                    <a:pt x="236" y="62"/>
                  </a:cubicBezTo>
                  <a:cubicBezTo>
                    <a:pt x="251" y="65"/>
                    <a:pt x="266" y="67"/>
                    <a:pt x="282" y="69"/>
                  </a:cubicBezTo>
                  <a:cubicBezTo>
                    <a:pt x="309" y="73"/>
                    <a:pt x="335" y="83"/>
                    <a:pt x="363" y="89"/>
                  </a:cubicBezTo>
                  <a:cubicBezTo>
                    <a:pt x="367" y="89"/>
                    <a:pt x="373" y="89"/>
                    <a:pt x="376" y="92"/>
                  </a:cubicBezTo>
                  <a:cubicBezTo>
                    <a:pt x="382" y="97"/>
                    <a:pt x="384" y="106"/>
                    <a:pt x="386" y="113"/>
                  </a:cubicBezTo>
                  <a:cubicBezTo>
                    <a:pt x="390" y="127"/>
                    <a:pt x="393" y="143"/>
                    <a:pt x="393" y="158"/>
                  </a:cubicBezTo>
                  <a:cubicBezTo>
                    <a:pt x="393" y="163"/>
                    <a:pt x="389" y="169"/>
                    <a:pt x="387" y="174"/>
                  </a:cubicBezTo>
                  <a:cubicBezTo>
                    <a:pt x="384" y="182"/>
                    <a:pt x="381" y="190"/>
                    <a:pt x="379" y="199"/>
                  </a:cubicBezTo>
                  <a:cubicBezTo>
                    <a:pt x="377" y="210"/>
                    <a:pt x="392" y="218"/>
                    <a:pt x="400" y="222"/>
                  </a:cubicBezTo>
                  <a:cubicBezTo>
                    <a:pt x="401" y="222"/>
                    <a:pt x="402" y="222"/>
                    <a:pt x="403" y="221"/>
                  </a:cubicBezTo>
                  <a:cubicBezTo>
                    <a:pt x="410" y="204"/>
                    <a:pt x="417" y="188"/>
                    <a:pt x="425" y="171"/>
                  </a:cubicBezTo>
                  <a:cubicBezTo>
                    <a:pt x="426" y="169"/>
                    <a:pt x="422" y="167"/>
                    <a:pt x="421" y="169"/>
                  </a:cubicBezTo>
                  <a:cubicBezTo>
                    <a:pt x="414" y="186"/>
                    <a:pt x="407" y="202"/>
                    <a:pt x="399" y="219"/>
                  </a:cubicBezTo>
                  <a:cubicBezTo>
                    <a:pt x="400" y="219"/>
                    <a:pt x="401" y="219"/>
                    <a:pt x="402" y="218"/>
                  </a:cubicBezTo>
                  <a:cubicBezTo>
                    <a:pt x="396" y="215"/>
                    <a:pt x="390" y="211"/>
                    <a:pt x="385" y="206"/>
                  </a:cubicBezTo>
                  <a:cubicBezTo>
                    <a:pt x="379" y="200"/>
                    <a:pt x="388" y="184"/>
                    <a:pt x="390" y="177"/>
                  </a:cubicBezTo>
                  <a:cubicBezTo>
                    <a:pt x="393" y="172"/>
                    <a:pt x="396" y="166"/>
                    <a:pt x="397" y="160"/>
                  </a:cubicBezTo>
                  <a:cubicBezTo>
                    <a:pt x="398" y="155"/>
                    <a:pt x="397" y="149"/>
                    <a:pt x="396" y="144"/>
                  </a:cubicBezTo>
                  <a:cubicBezTo>
                    <a:pt x="394" y="129"/>
                    <a:pt x="391" y="113"/>
                    <a:pt x="385" y="99"/>
                  </a:cubicBezTo>
                  <a:cubicBezTo>
                    <a:pt x="383" y="95"/>
                    <a:pt x="381" y="90"/>
                    <a:pt x="377" y="87"/>
                  </a:cubicBezTo>
                  <a:cubicBezTo>
                    <a:pt x="373" y="85"/>
                    <a:pt x="368" y="86"/>
                    <a:pt x="364" y="85"/>
                  </a:cubicBezTo>
                  <a:cubicBezTo>
                    <a:pt x="337" y="80"/>
                    <a:pt x="311" y="69"/>
                    <a:pt x="284" y="66"/>
                  </a:cubicBezTo>
                  <a:cubicBezTo>
                    <a:pt x="260" y="63"/>
                    <a:pt x="234" y="61"/>
                    <a:pt x="213" y="51"/>
                  </a:cubicBezTo>
                  <a:cubicBezTo>
                    <a:pt x="198" y="45"/>
                    <a:pt x="184" y="39"/>
                    <a:pt x="169" y="34"/>
                  </a:cubicBezTo>
                  <a:cubicBezTo>
                    <a:pt x="164" y="33"/>
                    <a:pt x="159" y="31"/>
                    <a:pt x="154" y="29"/>
                  </a:cubicBezTo>
                  <a:cubicBezTo>
                    <a:pt x="153" y="29"/>
                    <a:pt x="151" y="29"/>
                    <a:pt x="150" y="28"/>
                  </a:cubicBezTo>
                  <a:cubicBezTo>
                    <a:pt x="151" y="28"/>
                    <a:pt x="151" y="30"/>
                    <a:pt x="151" y="27"/>
                  </a:cubicBezTo>
                  <a:cubicBezTo>
                    <a:pt x="149" y="19"/>
                    <a:pt x="148" y="10"/>
                    <a:pt x="147" y="1"/>
                  </a:cubicBezTo>
                  <a:cubicBezTo>
                    <a:pt x="147" y="0"/>
                    <a:pt x="145" y="0"/>
                    <a:pt x="144" y="0"/>
                  </a:cubicBezTo>
                  <a:cubicBezTo>
                    <a:pt x="129" y="7"/>
                    <a:pt x="114" y="13"/>
                    <a:pt x="98" y="19"/>
                  </a:cubicBezTo>
                  <a:cubicBezTo>
                    <a:pt x="92" y="22"/>
                    <a:pt x="55" y="39"/>
                    <a:pt x="53" y="35"/>
                  </a:cubicBezTo>
                  <a:cubicBezTo>
                    <a:pt x="52" y="33"/>
                    <a:pt x="49" y="35"/>
                    <a:pt x="49" y="37"/>
                  </a:cubicBezTo>
                  <a:cubicBezTo>
                    <a:pt x="51" y="47"/>
                    <a:pt x="52" y="57"/>
                    <a:pt x="53" y="68"/>
                  </a:cubicBezTo>
                  <a:cubicBezTo>
                    <a:pt x="54" y="77"/>
                    <a:pt x="58" y="96"/>
                    <a:pt x="48" y="100"/>
                  </a:cubicBezTo>
                  <a:cubicBezTo>
                    <a:pt x="37" y="106"/>
                    <a:pt x="29" y="116"/>
                    <a:pt x="20" y="124"/>
                  </a:cubicBezTo>
                  <a:cubicBezTo>
                    <a:pt x="14" y="131"/>
                    <a:pt x="7" y="138"/>
                    <a:pt x="1" y="145"/>
                  </a:cubicBezTo>
                  <a:cubicBezTo>
                    <a:pt x="0" y="146"/>
                    <a:pt x="0" y="148"/>
                    <a:pt x="2" y="149"/>
                  </a:cubicBezTo>
                  <a:cubicBezTo>
                    <a:pt x="7" y="151"/>
                    <a:pt x="11" y="153"/>
                    <a:pt x="16" y="156"/>
                  </a:cubicBezTo>
                  <a:cubicBezTo>
                    <a:pt x="19" y="157"/>
                    <a:pt x="23" y="160"/>
                    <a:pt x="26" y="162"/>
                  </a:cubicBezTo>
                  <a:cubicBezTo>
                    <a:pt x="29" y="165"/>
                    <a:pt x="27" y="168"/>
                    <a:pt x="26" y="171"/>
                  </a:cubicBezTo>
                  <a:cubicBezTo>
                    <a:pt x="22" y="185"/>
                    <a:pt x="25" y="202"/>
                    <a:pt x="26" y="217"/>
                  </a:cubicBezTo>
                  <a:cubicBezTo>
                    <a:pt x="26" y="221"/>
                    <a:pt x="25" y="232"/>
                    <a:pt x="29" y="235"/>
                  </a:cubicBezTo>
                  <a:cubicBezTo>
                    <a:pt x="36" y="241"/>
                    <a:pt x="42" y="247"/>
                    <a:pt x="49" y="252"/>
                  </a:cubicBezTo>
                  <a:cubicBezTo>
                    <a:pt x="72" y="273"/>
                    <a:pt x="96" y="293"/>
                    <a:pt x="119" y="313"/>
                  </a:cubicBezTo>
                  <a:cubicBezTo>
                    <a:pt x="128" y="321"/>
                    <a:pt x="137" y="328"/>
                    <a:pt x="145" y="336"/>
                  </a:cubicBezTo>
                  <a:cubicBezTo>
                    <a:pt x="147" y="337"/>
                    <a:pt x="148" y="338"/>
                    <a:pt x="150" y="340"/>
                  </a:cubicBezTo>
                  <a:cubicBezTo>
                    <a:pt x="149" y="339"/>
                    <a:pt x="150" y="339"/>
                    <a:pt x="150" y="342"/>
                  </a:cubicBezTo>
                  <a:cubicBezTo>
                    <a:pt x="150" y="346"/>
                    <a:pt x="150" y="350"/>
                    <a:pt x="150" y="355"/>
                  </a:cubicBezTo>
                  <a:cubicBezTo>
                    <a:pt x="150" y="363"/>
                    <a:pt x="152" y="370"/>
                    <a:pt x="154" y="379"/>
                  </a:cubicBezTo>
                  <a:cubicBezTo>
                    <a:pt x="159" y="393"/>
                    <a:pt x="163" y="408"/>
                    <a:pt x="167" y="423"/>
                  </a:cubicBezTo>
                  <a:cubicBezTo>
                    <a:pt x="170" y="432"/>
                    <a:pt x="170" y="435"/>
                    <a:pt x="178" y="439"/>
                  </a:cubicBezTo>
                  <a:cubicBezTo>
                    <a:pt x="184" y="443"/>
                    <a:pt x="190" y="446"/>
                    <a:pt x="197" y="449"/>
                  </a:cubicBezTo>
                  <a:cubicBezTo>
                    <a:pt x="202" y="452"/>
                    <a:pt x="207" y="459"/>
                    <a:pt x="212" y="464"/>
                  </a:cubicBezTo>
                  <a:cubicBezTo>
                    <a:pt x="219" y="472"/>
                    <a:pt x="219" y="472"/>
                    <a:pt x="228" y="470"/>
                  </a:cubicBezTo>
                  <a:cubicBezTo>
                    <a:pt x="238" y="468"/>
                    <a:pt x="248" y="467"/>
                    <a:pt x="257" y="465"/>
                  </a:cubicBezTo>
                  <a:cubicBezTo>
                    <a:pt x="288" y="459"/>
                    <a:pt x="319" y="453"/>
                    <a:pt x="350" y="447"/>
                  </a:cubicBezTo>
                  <a:cubicBezTo>
                    <a:pt x="378" y="442"/>
                    <a:pt x="406" y="436"/>
                    <a:pt x="434" y="431"/>
                  </a:cubicBezTo>
                  <a:cubicBezTo>
                    <a:pt x="435" y="431"/>
                    <a:pt x="435" y="430"/>
                    <a:pt x="435" y="429"/>
                  </a:cubicBezTo>
                  <a:cubicBezTo>
                    <a:pt x="431" y="371"/>
                    <a:pt x="425" y="312"/>
                    <a:pt x="423" y="254"/>
                  </a:cubicBezTo>
                  <a:cubicBezTo>
                    <a:pt x="422" y="234"/>
                    <a:pt x="431" y="212"/>
                    <a:pt x="436" y="193"/>
                  </a:cubicBezTo>
                  <a:cubicBezTo>
                    <a:pt x="442" y="170"/>
                    <a:pt x="452" y="148"/>
                    <a:pt x="459" y="125"/>
                  </a:cubicBezTo>
                  <a:cubicBezTo>
                    <a:pt x="460" y="122"/>
                    <a:pt x="457" y="121"/>
                    <a:pt x="455" y="123"/>
                  </a:cubicBezTo>
                  <a:cubicBezTo>
                    <a:pt x="444" y="138"/>
                    <a:pt x="433" y="154"/>
                    <a:pt x="421" y="169"/>
                  </a:cubicBezTo>
                  <a:cubicBezTo>
                    <a:pt x="420" y="171"/>
                    <a:pt x="423" y="173"/>
                    <a:pt x="425" y="17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3" name="Freeform 294">
              <a:extLst>
                <a:ext uri="{FF2B5EF4-FFF2-40B4-BE49-F238E27FC236}">
                  <a16:creationId xmlns:a16="http://schemas.microsoft.com/office/drawing/2014/main" id="{139ADC8A-E338-44CF-9561-947C6458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00" y="3487738"/>
              <a:ext cx="901700" cy="728663"/>
            </a:xfrm>
            <a:custGeom>
              <a:avLst/>
              <a:gdLst>
                <a:gd name="T0" fmla="*/ 590 w 590"/>
                <a:gd name="T1" fmla="*/ 364 h 477"/>
                <a:gd name="T2" fmla="*/ 574 w 590"/>
                <a:gd name="T3" fmla="*/ 405 h 477"/>
                <a:gd name="T4" fmla="*/ 558 w 590"/>
                <a:gd name="T5" fmla="*/ 477 h 477"/>
                <a:gd name="T6" fmla="*/ 499 w 590"/>
                <a:gd name="T7" fmla="*/ 477 h 477"/>
                <a:gd name="T8" fmla="*/ 523 w 590"/>
                <a:gd name="T9" fmla="*/ 426 h 477"/>
                <a:gd name="T10" fmla="*/ 137 w 590"/>
                <a:gd name="T11" fmla="*/ 473 h 477"/>
                <a:gd name="T12" fmla="*/ 128 w 590"/>
                <a:gd name="T13" fmla="*/ 405 h 477"/>
                <a:gd name="T14" fmla="*/ 110 w 590"/>
                <a:gd name="T15" fmla="*/ 176 h 477"/>
                <a:gd name="T16" fmla="*/ 88 w 590"/>
                <a:gd name="T17" fmla="*/ 176 h 477"/>
                <a:gd name="T18" fmla="*/ 72 w 590"/>
                <a:gd name="T19" fmla="*/ 121 h 477"/>
                <a:gd name="T20" fmla="*/ 88 w 590"/>
                <a:gd name="T21" fmla="*/ 107 h 477"/>
                <a:gd name="T22" fmla="*/ 56 w 590"/>
                <a:gd name="T23" fmla="*/ 96 h 477"/>
                <a:gd name="T24" fmla="*/ 0 w 590"/>
                <a:gd name="T25" fmla="*/ 35 h 477"/>
                <a:gd name="T26" fmla="*/ 334 w 590"/>
                <a:gd name="T27" fmla="*/ 0 h 477"/>
                <a:gd name="T28" fmla="*/ 360 w 590"/>
                <a:gd name="T29" fmla="*/ 29 h 477"/>
                <a:gd name="T30" fmla="*/ 374 w 590"/>
                <a:gd name="T31" fmla="*/ 107 h 477"/>
                <a:gd name="T32" fmla="*/ 414 w 590"/>
                <a:gd name="T33" fmla="*/ 139 h 477"/>
                <a:gd name="T34" fmla="*/ 434 w 590"/>
                <a:gd name="T35" fmla="*/ 168 h 477"/>
                <a:gd name="T36" fmla="*/ 464 w 590"/>
                <a:gd name="T37" fmla="*/ 168 h 477"/>
                <a:gd name="T38" fmla="*/ 496 w 590"/>
                <a:gd name="T39" fmla="*/ 187 h 477"/>
                <a:gd name="T40" fmla="*/ 470 w 590"/>
                <a:gd name="T41" fmla="*/ 225 h 477"/>
                <a:gd name="T42" fmla="*/ 512 w 590"/>
                <a:gd name="T43" fmla="*/ 266 h 477"/>
                <a:gd name="T44" fmla="*/ 550 w 590"/>
                <a:gd name="T45" fmla="*/ 304 h 477"/>
                <a:gd name="T46" fmla="*/ 590 w 590"/>
                <a:gd name="T47" fmla="*/ 36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0" h="477">
                  <a:moveTo>
                    <a:pt x="590" y="364"/>
                  </a:moveTo>
                  <a:cubicBezTo>
                    <a:pt x="574" y="405"/>
                    <a:pt x="574" y="405"/>
                    <a:pt x="574" y="405"/>
                  </a:cubicBezTo>
                  <a:cubicBezTo>
                    <a:pt x="558" y="477"/>
                    <a:pt x="558" y="477"/>
                    <a:pt x="558" y="477"/>
                  </a:cubicBezTo>
                  <a:cubicBezTo>
                    <a:pt x="499" y="477"/>
                    <a:pt x="499" y="477"/>
                    <a:pt x="499" y="477"/>
                  </a:cubicBezTo>
                  <a:cubicBezTo>
                    <a:pt x="523" y="426"/>
                    <a:pt x="523" y="426"/>
                    <a:pt x="523" y="426"/>
                  </a:cubicBezTo>
                  <a:cubicBezTo>
                    <a:pt x="137" y="473"/>
                    <a:pt x="137" y="473"/>
                    <a:pt x="137" y="473"/>
                  </a:cubicBezTo>
                  <a:cubicBezTo>
                    <a:pt x="128" y="405"/>
                    <a:pt x="128" y="405"/>
                    <a:pt x="128" y="405"/>
                  </a:cubicBezTo>
                  <a:cubicBezTo>
                    <a:pt x="110" y="176"/>
                    <a:pt x="110" y="176"/>
                    <a:pt x="110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60" y="29"/>
                    <a:pt x="360" y="29"/>
                    <a:pt x="360" y="29"/>
                  </a:cubicBezTo>
                  <a:cubicBezTo>
                    <a:pt x="374" y="107"/>
                    <a:pt x="374" y="107"/>
                    <a:pt x="374" y="107"/>
                  </a:cubicBezTo>
                  <a:cubicBezTo>
                    <a:pt x="414" y="139"/>
                    <a:pt x="414" y="139"/>
                    <a:pt x="414" y="139"/>
                  </a:cubicBezTo>
                  <a:cubicBezTo>
                    <a:pt x="434" y="168"/>
                    <a:pt x="434" y="168"/>
                    <a:pt x="43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4" y="168"/>
                    <a:pt x="504" y="181"/>
                    <a:pt x="496" y="187"/>
                  </a:cubicBezTo>
                  <a:cubicBezTo>
                    <a:pt x="488" y="192"/>
                    <a:pt x="470" y="225"/>
                    <a:pt x="470" y="225"/>
                  </a:cubicBezTo>
                  <a:cubicBezTo>
                    <a:pt x="512" y="266"/>
                    <a:pt x="512" y="266"/>
                    <a:pt x="512" y="266"/>
                  </a:cubicBezTo>
                  <a:cubicBezTo>
                    <a:pt x="512" y="266"/>
                    <a:pt x="550" y="288"/>
                    <a:pt x="550" y="304"/>
                  </a:cubicBezTo>
                  <a:cubicBezTo>
                    <a:pt x="550" y="320"/>
                    <a:pt x="590" y="364"/>
                    <a:pt x="590" y="36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4" name="Freeform 295">
              <a:extLst>
                <a:ext uri="{FF2B5EF4-FFF2-40B4-BE49-F238E27FC236}">
                  <a16:creationId xmlns:a16="http://schemas.microsoft.com/office/drawing/2014/main" id="{D51AC926-032D-4D27-8AB5-5DC822A7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00" y="3487738"/>
              <a:ext cx="901700" cy="728663"/>
            </a:xfrm>
            <a:custGeom>
              <a:avLst/>
              <a:gdLst>
                <a:gd name="T0" fmla="*/ 590 w 590"/>
                <a:gd name="T1" fmla="*/ 364 h 477"/>
                <a:gd name="T2" fmla="*/ 574 w 590"/>
                <a:gd name="T3" fmla="*/ 405 h 477"/>
                <a:gd name="T4" fmla="*/ 558 w 590"/>
                <a:gd name="T5" fmla="*/ 477 h 477"/>
                <a:gd name="T6" fmla="*/ 499 w 590"/>
                <a:gd name="T7" fmla="*/ 477 h 477"/>
                <a:gd name="T8" fmla="*/ 523 w 590"/>
                <a:gd name="T9" fmla="*/ 426 h 477"/>
                <a:gd name="T10" fmla="*/ 137 w 590"/>
                <a:gd name="T11" fmla="*/ 473 h 477"/>
                <a:gd name="T12" fmla="*/ 128 w 590"/>
                <a:gd name="T13" fmla="*/ 405 h 477"/>
                <a:gd name="T14" fmla="*/ 110 w 590"/>
                <a:gd name="T15" fmla="*/ 176 h 477"/>
                <a:gd name="T16" fmla="*/ 88 w 590"/>
                <a:gd name="T17" fmla="*/ 176 h 477"/>
                <a:gd name="T18" fmla="*/ 72 w 590"/>
                <a:gd name="T19" fmla="*/ 121 h 477"/>
                <a:gd name="T20" fmla="*/ 88 w 590"/>
                <a:gd name="T21" fmla="*/ 107 h 477"/>
                <a:gd name="T22" fmla="*/ 56 w 590"/>
                <a:gd name="T23" fmla="*/ 96 h 477"/>
                <a:gd name="T24" fmla="*/ 0 w 590"/>
                <a:gd name="T25" fmla="*/ 35 h 477"/>
                <a:gd name="T26" fmla="*/ 334 w 590"/>
                <a:gd name="T27" fmla="*/ 0 h 477"/>
                <a:gd name="T28" fmla="*/ 360 w 590"/>
                <a:gd name="T29" fmla="*/ 29 h 477"/>
                <a:gd name="T30" fmla="*/ 374 w 590"/>
                <a:gd name="T31" fmla="*/ 107 h 477"/>
                <a:gd name="T32" fmla="*/ 414 w 590"/>
                <a:gd name="T33" fmla="*/ 139 h 477"/>
                <a:gd name="T34" fmla="*/ 434 w 590"/>
                <a:gd name="T35" fmla="*/ 168 h 477"/>
                <a:gd name="T36" fmla="*/ 464 w 590"/>
                <a:gd name="T37" fmla="*/ 168 h 477"/>
                <a:gd name="T38" fmla="*/ 496 w 590"/>
                <a:gd name="T39" fmla="*/ 187 h 477"/>
                <a:gd name="T40" fmla="*/ 470 w 590"/>
                <a:gd name="T41" fmla="*/ 225 h 477"/>
                <a:gd name="T42" fmla="*/ 512 w 590"/>
                <a:gd name="T43" fmla="*/ 266 h 477"/>
                <a:gd name="T44" fmla="*/ 550 w 590"/>
                <a:gd name="T45" fmla="*/ 304 h 477"/>
                <a:gd name="T46" fmla="*/ 590 w 590"/>
                <a:gd name="T47" fmla="*/ 36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0" h="477">
                  <a:moveTo>
                    <a:pt x="590" y="364"/>
                  </a:moveTo>
                  <a:cubicBezTo>
                    <a:pt x="574" y="405"/>
                    <a:pt x="574" y="405"/>
                    <a:pt x="574" y="405"/>
                  </a:cubicBezTo>
                  <a:cubicBezTo>
                    <a:pt x="558" y="477"/>
                    <a:pt x="558" y="477"/>
                    <a:pt x="558" y="477"/>
                  </a:cubicBezTo>
                  <a:cubicBezTo>
                    <a:pt x="499" y="477"/>
                    <a:pt x="499" y="477"/>
                    <a:pt x="499" y="477"/>
                  </a:cubicBezTo>
                  <a:cubicBezTo>
                    <a:pt x="523" y="426"/>
                    <a:pt x="523" y="426"/>
                    <a:pt x="523" y="426"/>
                  </a:cubicBezTo>
                  <a:cubicBezTo>
                    <a:pt x="137" y="473"/>
                    <a:pt x="137" y="473"/>
                    <a:pt x="137" y="473"/>
                  </a:cubicBezTo>
                  <a:cubicBezTo>
                    <a:pt x="128" y="405"/>
                    <a:pt x="128" y="405"/>
                    <a:pt x="128" y="405"/>
                  </a:cubicBezTo>
                  <a:cubicBezTo>
                    <a:pt x="110" y="176"/>
                    <a:pt x="110" y="176"/>
                    <a:pt x="110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60" y="29"/>
                    <a:pt x="360" y="29"/>
                    <a:pt x="360" y="29"/>
                  </a:cubicBezTo>
                  <a:cubicBezTo>
                    <a:pt x="374" y="107"/>
                    <a:pt x="374" y="107"/>
                    <a:pt x="374" y="107"/>
                  </a:cubicBezTo>
                  <a:cubicBezTo>
                    <a:pt x="414" y="139"/>
                    <a:pt x="414" y="139"/>
                    <a:pt x="414" y="139"/>
                  </a:cubicBezTo>
                  <a:cubicBezTo>
                    <a:pt x="434" y="168"/>
                    <a:pt x="434" y="168"/>
                    <a:pt x="43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4" y="168"/>
                    <a:pt x="504" y="181"/>
                    <a:pt x="496" y="187"/>
                  </a:cubicBezTo>
                  <a:cubicBezTo>
                    <a:pt x="488" y="192"/>
                    <a:pt x="470" y="225"/>
                    <a:pt x="470" y="225"/>
                  </a:cubicBezTo>
                  <a:cubicBezTo>
                    <a:pt x="512" y="266"/>
                    <a:pt x="512" y="266"/>
                    <a:pt x="512" y="266"/>
                  </a:cubicBezTo>
                  <a:cubicBezTo>
                    <a:pt x="512" y="266"/>
                    <a:pt x="550" y="288"/>
                    <a:pt x="550" y="304"/>
                  </a:cubicBezTo>
                  <a:cubicBezTo>
                    <a:pt x="550" y="320"/>
                    <a:pt x="590" y="364"/>
                    <a:pt x="590" y="36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5" name="Freeform 296">
              <a:extLst>
                <a:ext uri="{FF2B5EF4-FFF2-40B4-BE49-F238E27FC236}">
                  <a16:creationId xmlns:a16="http://schemas.microsoft.com/office/drawing/2014/main" id="{E8A0A5D7-BADD-47D0-A711-5F896D24D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5" y="3484563"/>
              <a:ext cx="909638" cy="735013"/>
            </a:xfrm>
            <a:custGeom>
              <a:avLst/>
              <a:gdLst>
                <a:gd name="T0" fmla="*/ 574 w 595"/>
                <a:gd name="T1" fmla="*/ 407 h 481"/>
                <a:gd name="T2" fmla="*/ 564 w 595"/>
                <a:gd name="T3" fmla="*/ 452 h 481"/>
                <a:gd name="T4" fmla="*/ 559 w 595"/>
                <a:gd name="T5" fmla="*/ 477 h 481"/>
                <a:gd name="T6" fmla="*/ 501 w 595"/>
                <a:gd name="T7" fmla="*/ 477 h 481"/>
                <a:gd name="T8" fmla="*/ 527 w 595"/>
                <a:gd name="T9" fmla="*/ 429 h 481"/>
                <a:gd name="T10" fmla="*/ 230 w 595"/>
                <a:gd name="T11" fmla="*/ 462 h 481"/>
                <a:gd name="T12" fmla="*/ 141 w 595"/>
                <a:gd name="T13" fmla="*/ 475 h 481"/>
                <a:gd name="T14" fmla="*/ 115 w 595"/>
                <a:gd name="T15" fmla="*/ 191 h 481"/>
                <a:gd name="T16" fmla="*/ 112 w 595"/>
                <a:gd name="T17" fmla="*/ 176 h 481"/>
                <a:gd name="T18" fmla="*/ 93 w 595"/>
                <a:gd name="T19" fmla="*/ 176 h 481"/>
                <a:gd name="T20" fmla="*/ 85 w 595"/>
                <a:gd name="T21" fmla="*/ 152 h 481"/>
                <a:gd name="T22" fmla="*/ 76 w 595"/>
                <a:gd name="T23" fmla="*/ 124 h 481"/>
                <a:gd name="T24" fmla="*/ 92 w 595"/>
                <a:gd name="T25" fmla="*/ 110 h 481"/>
                <a:gd name="T26" fmla="*/ 61 w 595"/>
                <a:gd name="T27" fmla="*/ 97 h 481"/>
                <a:gd name="T28" fmla="*/ 48 w 595"/>
                <a:gd name="T29" fmla="*/ 83 h 481"/>
                <a:gd name="T30" fmla="*/ 2 w 595"/>
                <a:gd name="T31" fmla="*/ 39 h 481"/>
                <a:gd name="T32" fmla="*/ 336 w 595"/>
                <a:gd name="T33" fmla="*/ 4 h 481"/>
                <a:gd name="T34" fmla="*/ 342 w 595"/>
                <a:gd name="T35" fmla="*/ 12 h 481"/>
                <a:gd name="T36" fmla="*/ 361 w 595"/>
                <a:gd name="T37" fmla="*/ 35 h 481"/>
                <a:gd name="T38" fmla="*/ 372 w 595"/>
                <a:gd name="T39" fmla="*/ 98 h 481"/>
                <a:gd name="T40" fmla="*/ 412 w 595"/>
                <a:gd name="T41" fmla="*/ 141 h 481"/>
                <a:gd name="T42" fmla="*/ 450 w 595"/>
                <a:gd name="T43" fmla="*/ 172 h 481"/>
                <a:gd name="T44" fmla="*/ 495 w 595"/>
                <a:gd name="T45" fmla="*/ 184 h 481"/>
                <a:gd name="T46" fmla="*/ 470 w 595"/>
                <a:gd name="T47" fmla="*/ 226 h 481"/>
                <a:gd name="T48" fmla="*/ 502 w 595"/>
                <a:gd name="T49" fmla="*/ 259 h 481"/>
                <a:gd name="T50" fmla="*/ 550 w 595"/>
                <a:gd name="T51" fmla="*/ 307 h 481"/>
                <a:gd name="T52" fmla="*/ 590 w 595"/>
                <a:gd name="T53" fmla="*/ 367 h 481"/>
                <a:gd name="T54" fmla="*/ 569 w 595"/>
                <a:gd name="T55" fmla="*/ 335 h 481"/>
                <a:gd name="T56" fmla="*/ 550 w 595"/>
                <a:gd name="T57" fmla="*/ 296 h 481"/>
                <a:gd name="T58" fmla="*/ 495 w 595"/>
                <a:gd name="T59" fmla="*/ 247 h 481"/>
                <a:gd name="T60" fmla="*/ 475 w 595"/>
                <a:gd name="T61" fmla="*/ 227 h 481"/>
                <a:gd name="T62" fmla="*/ 500 w 595"/>
                <a:gd name="T63" fmla="*/ 190 h 481"/>
                <a:gd name="T64" fmla="*/ 456 w 595"/>
                <a:gd name="T65" fmla="*/ 168 h 481"/>
                <a:gd name="T66" fmla="*/ 438 w 595"/>
                <a:gd name="T67" fmla="*/ 169 h 481"/>
                <a:gd name="T68" fmla="*/ 429 w 595"/>
                <a:gd name="T69" fmla="*/ 157 h 481"/>
                <a:gd name="T70" fmla="*/ 379 w 595"/>
                <a:gd name="T71" fmla="*/ 109 h 481"/>
                <a:gd name="T72" fmla="*/ 374 w 595"/>
                <a:gd name="T73" fmla="*/ 86 h 481"/>
                <a:gd name="T74" fmla="*/ 357 w 595"/>
                <a:gd name="T75" fmla="*/ 22 h 481"/>
                <a:gd name="T76" fmla="*/ 336 w 595"/>
                <a:gd name="T77" fmla="*/ 0 h 481"/>
                <a:gd name="T78" fmla="*/ 12 w 595"/>
                <a:gd name="T79" fmla="*/ 34 h 481"/>
                <a:gd name="T80" fmla="*/ 1 w 595"/>
                <a:gd name="T81" fmla="*/ 38 h 481"/>
                <a:gd name="T82" fmla="*/ 59 w 595"/>
                <a:gd name="T83" fmla="*/ 100 h 481"/>
                <a:gd name="T84" fmla="*/ 89 w 595"/>
                <a:gd name="T85" fmla="*/ 107 h 481"/>
                <a:gd name="T86" fmla="*/ 72 w 595"/>
                <a:gd name="T87" fmla="*/ 123 h 481"/>
                <a:gd name="T88" fmla="*/ 90 w 595"/>
                <a:gd name="T89" fmla="*/ 180 h 481"/>
                <a:gd name="T90" fmla="*/ 110 w 595"/>
                <a:gd name="T91" fmla="*/ 178 h 481"/>
                <a:gd name="T92" fmla="*/ 137 w 595"/>
                <a:gd name="T93" fmla="*/ 475 h 481"/>
                <a:gd name="T94" fmla="*/ 434 w 595"/>
                <a:gd name="T95" fmla="*/ 441 h 481"/>
                <a:gd name="T96" fmla="*/ 523 w 595"/>
                <a:gd name="T97" fmla="*/ 427 h 481"/>
                <a:gd name="T98" fmla="*/ 501 w 595"/>
                <a:gd name="T99" fmla="*/ 481 h 481"/>
                <a:gd name="T100" fmla="*/ 562 w 595"/>
                <a:gd name="T101" fmla="*/ 480 h 481"/>
                <a:gd name="T102" fmla="*/ 594 w 595"/>
                <a:gd name="T103" fmla="*/ 367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5" h="481">
                  <a:moveTo>
                    <a:pt x="590" y="365"/>
                  </a:moveTo>
                  <a:cubicBezTo>
                    <a:pt x="584" y="379"/>
                    <a:pt x="579" y="393"/>
                    <a:pt x="574" y="407"/>
                  </a:cubicBezTo>
                  <a:cubicBezTo>
                    <a:pt x="572" y="411"/>
                    <a:pt x="572" y="416"/>
                    <a:pt x="571" y="421"/>
                  </a:cubicBezTo>
                  <a:cubicBezTo>
                    <a:pt x="568" y="431"/>
                    <a:pt x="566" y="442"/>
                    <a:pt x="564" y="452"/>
                  </a:cubicBezTo>
                  <a:cubicBezTo>
                    <a:pt x="562" y="460"/>
                    <a:pt x="560" y="468"/>
                    <a:pt x="558" y="476"/>
                  </a:cubicBezTo>
                  <a:cubicBezTo>
                    <a:pt x="558" y="480"/>
                    <a:pt x="558" y="477"/>
                    <a:pt x="559" y="477"/>
                  </a:cubicBezTo>
                  <a:cubicBezTo>
                    <a:pt x="557" y="477"/>
                    <a:pt x="554" y="477"/>
                    <a:pt x="551" y="477"/>
                  </a:cubicBezTo>
                  <a:cubicBezTo>
                    <a:pt x="534" y="477"/>
                    <a:pt x="518" y="477"/>
                    <a:pt x="501" y="477"/>
                  </a:cubicBezTo>
                  <a:cubicBezTo>
                    <a:pt x="502" y="478"/>
                    <a:pt x="502" y="479"/>
                    <a:pt x="503" y="480"/>
                  </a:cubicBezTo>
                  <a:cubicBezTo>
                    <a:pt x="511" y="463"/>
                    <a:pt x="519" y="446"/>
                    <a:pt x="527" y="429"/>
                  </a:cubicBezTo>
                  <a:cubicBezTo>
                    <a:pt x="527" y="428"/>
                    <a:pt x="527" y="426"/>
                    <a:pt x="525" y="426"/>
                  </a:cubicBezTo>
                  <a:cubicBezTo>
                    <a:pt x="427" y="438"/>
                    <a:pt x="328" y="450"/>
                    <a:pt x="230" y="462"/>
                  </a:cubicBezTo>
                  <a:cubicBezTo>
                    <a:pt x="200" y="466"/>
                    <a:pt x="170" y="470"/>
                    <a:pt x="139" y="473"/>
                  </a:cubicBezTo>
                  <a:cubicBezTo>
                    <a:pt x="140" y="474"/>
                    <a:pt x="141" y="475"/>
                    <a:pt x="141" y="475"/>
                  </a:cubicBezTo>
                  <a:cubicBezTo>
                    <a:pt x="136" y="438"/>
                    <a:pt x="132" y="401"/>
                    <a:pt x="129" y="364"/>
                  </a:cubicBezTo>
                  <a:cubicBezTo>
                    <a:pt x="124" y="306"/>
                    <a:pt x="119" y="249"/>
                    <a:pt x="115" y="191"/>
                  </a:cubicBezTo>
                  <a:cubicBezTo>
                    <a:pt x="114" y="187"/>
                    <a:pt x="114" y="182"/>
                    <a:pt x="114" y="178"/>
                  </a:cubicBezTo>
                  <a:cubicBezTo>
                    <a:pt x="114" y="177"/>
                    <a:pt x="113" y="176"/>
                    <a:pt x="112" y="176"/>
                  </a:cubicBezTo>
                  <a:cubicBezTo>
                    <a:pt x="108" y="176"/>
                    <a:pt x="104" y="176"/>
                    <a:pt x="100" y="176"/>
                  </a:cubicBezTo>
                  <a:cubicBezTo>
                    <a:pt x="98" y="176"/>
                    <a:pt x="96" y="176"/>
                    <a:pt x="93" y="176"/>
                  </a:cubicBezTo>
                  <a:cubicBezTo>
                    <a:pt x="90" y="176"/>
                    <a:pt x="92" y="176"/>
                    <a:pt x="92" y="177"/>
                  </a:cubicBezTo>
                  <a:cubicBezTo>
                    <a:pt x="90" y="169"/>
                    <a:pt x="87" y="160"/>
                    <a:pt x="85" y="152"/>
                  </a:cubicBezTo>
                  <a:cubicBezTo>
                    <a:pt x="82" y="142"/>
                    <a:pt x="79" y="133"/>
                    <a:pt x="77" y="123"/>
                  </a:cubicBezTo>
                  <a:cubicBezTo>
                    <a:pt x="76" y="121"/>
                    <a:pt x="77" y="123"/>
                    <a:pt x="76" y="124"/>
                  </a:cubicBezTo>
                  <a:cubicBezTo>
                    <a:pt x="78" y="122"/>
                    <a:pt x="79" y="121"/>
                    <a:pt x="81" y="120"/>
                  </a:cubicBezTo>
                  <a:cubicBezTo>
                    <a:pt x="84" y="116"/>
                    <a:pt x="88" y="113"/>
                    <a:pt x="92" y="110"/>
                  </a:cubicBezTo>
                  <a:cubicBezTo>
                    <a:pt x="93" y="109"/>
                    <a:pt x="92" y="107"/>
                    <a:pt x="91" y="107"/>
                  </a:cubicBezTo>
                  <a:cubicBezTo>
                    <a:pt x="81" y="103"/>
                    <a:pt x="71" y="100"/>
                    <a:pt x="61" y="97"/>
                  </a:cubicBezTo>
                  <a:cubicBezTo>
                    <a:pt x="59" y="96"/>
                    <a:pt x="60" y="97"/>
                    <a:pt x="57" y="94"/>
                  </a:cubicBezTo>
                  <a:cubicBezTo>
                    <a:pt x="54" y="90"/>
                    <a:pt x="51" y="87"/>
                    <a:pt x="48" y="83"/>
                  </a:cubicBezTo>
                  <a:cubicBezTo>
                    <a:pt x="33" y="67"/>
                    <a:pt x="18" y="51"/>
                    <a:pt x="4" y="35"/>
                  </a:cubicBezTo>
                  <a:cubicBezTo>
                    <a:pt x="3" y="36"/>
                    <a:pt x="3" y="38"/>
                    <a:pt x="2" y="39"/>
                  </a:cubicBezTo>
                  <a:cubicBezTo>
                    <a:pt x="101" y="28"/>
                    <a:pt x="200" y="18"/>
                    <a:pt x="299" y="8"/>
                  </a:cubicBezTo>
                  <a:cubicBezTo>
                    <a:pt x="311" y="7"/>
                    <a:pt x="323" y="5"/>
                    <a:pt x="336" y="4"/>
                  </a:cubicBezTo>
                  <a:cubicBezTo>
                    <a:pt x="334" y="4"/>
                    <a:pt x="335" y="4"/>
                    <a:pt x="336" y="6"/>
                  </a:cubicBezTo>
                  <a:cubicBezTo>
                    <a:pt x="338" y="8"/>
                    <a:pt x="340" y="10"/>
                    <a:pt x="342" y="12"/>
                  </a:cubicBezTo>
                  <a:cubicBezTo>
                    <a:pt x="348" y="18"/>
                    <a:pt x="353" y="24"/>
                    <a:pt x="358" y="30"/>
                  </a:cubicBezTo>
                  <a:cubicBezTo>
                    <a:pt x="361" y="33"/>
                    <a:pt x="360" y="31"/>
                    <a:pt x="361" y="35"/>
                  </a:cubicBezTo>
                  <a:cubicBezTo>
                    <a:pt x="362" y="41"/>
                    <a:pt x="363" y="47"/>
                    <a:pt x="364" y="52"/>
                  </a:cubicBezTo>
                  <a:cubicBezTo>
                    <a:pt x="367" y="68"/>
                    <a:pt x="369" y="83"/>
                    <a:pt x="372" y="98"/>
                  </a:cubicBezTo>
                  <a:cubicBezTo>
                    <a:pt x="373" y="107"/>
                    <a:pt x="373" y="109"/>
                    <a:pt x="380" y="114"/>
                  </a:cubicBezTo>
                  <a:cubicBezTo>
                    <a:pt x="391" y="123"/>
                    <a:pt x="402" y="132"/>
                    <a:pt x="412" y="141"/>
                  </a:cubicBezTo>
                  <a:cubicBezTo>
                    <a:pt x="420" y="146"/>
                    <a:pt x="426" y="159"/>
                    <a:pt x="432" y="167"/>
                  </a:cubicBezTo>
                  <a:cubicBezTo>
                    <a:pt x="437" y="174"/>
                    <a:pt x="442" y="172"/>
                    <a:pt x="450" y="172"/>
                  </a:cubicBezTo>
                  <a:cubicBezTo>
                    <a:pt x="461" y="172"/>
                    <a:pt x="467" y="172"/>
                    <a:pt x="476" y="176"/>
                  </a:cubicBezTo>
                  <a:cubicBezTo>
                    <a:pt x="483" y="178"/>
                    <a:pt x="489" y="181"/>
                    <a:pt x="495" y="184"/>
                  </a:cubicBezTo>
                  <a:cubicBezTo>
                    <a:pt x="499" y="187"/>
                    <a:pt x="492" y="192"/>
                    <a:pt x="489" y="196"/>
                  </a:cubicBezTo>
                  <a:cubicBezTo>
                    <a:pt x="482" y="205"/>
                    <a:pt x="476" y="216"/>
                    <a:pt x="470" y="226"/>
                  </a:cubicBezTo>
                  <a:cubicBezTo>
                    <a:pt x="470" y="227"/>
                    <a:pt x="470" y="228"/>
                    <a:pt x="470" y="228"/>
                  </a:cubicBezTo>
                  <a:cubicBezTo>
                    <a:pt x="481" y="239"/>
                    <a:pt x="491" y="249"/>
                    <a:pt x="502" y="259"/>
                  </a:cubicBezTo>
                  <a:cubicBezTo>
                    <a:pt x="511" y="268"/>
                    <a:pt x="521" y="274"/>
                    <a:pt x="531" y="282"/>
                  </a:cubicBezTo>
                  <a:cubicBezTo>
                    <a:pt x="539" y="288"/>
                    <a:pt x="549" y="296"/>
                    <a:pt x="550" y="307"/>
                  </a:cubicBezTo>
                  <a:cubicBezTo>
                    <a:pt x="550" y="315"/>
                    <a:pt x="556" y="323"/>
                    <a:pt x="560" y="330"/>
                  </a:cubicBezTo>
                  <a:cubicBezTo>
                    <a:pt x="569" y="343"/>
                    <a:pt x="580" y="356"/>
                    <a:pt x="590" y="367"/>
                  </a:cubicBezTo>
                  <a:cubicBezTo>
                    <a:pt x="592" y="369"/>
                    <a:pt x="595" y="366"/>
                    <a:pt x="593" y="365"/>
                  </a:cubicBezTo>
                  <a:cubicBezTo>
                    <a:pt x="584" y="355"/>
                    <a:pt x="576" y="345"/>
                    <a:pt x="569" y="335"/>
                  </a:cubicBezTo>
                  <a:cubicBezTo>
                    <a:pt x="564" y="328"/>
                    <a:pt x="559" y="322"/>
                    <a:pt x="556" y="314"/>
                  </a:cubicBezTo>
                  <a:cubicBezTo>
                    <a:pt x="553" y="308"/>
                    <a:pt x="554" y="302"/>
                    <a:pt x="550" y="296"/>
                  </a:cubicBezTo>
                  <a:cubicBezTo>
                    <a:pt x="543" y="284"/>
                    <a:pt x="529" y="275"/>
                    <a:pt x="517" y="267"/>
                  </a:cubicBezTo>
                  <a:cubicBezTo>
                    <a:pt x="510" y="263"/>
                    <a:pt x="502" y="253"/>
                    <a:pt x="495" y="247"/>
                  </a:cubicBezTo>
                  <a:cubicBezTo>
                    <a:pt x="490" y="242"/>
                    <a:pt x="485" y="237"/>
                    <a:pt x="479" y="232"/>
                  </a:cubicBezTo>
                  <a:cubicBezTo>
                    <a:pt x="478" y="230"/>
                    <a:pt x="476" y="229"/>
                    <a:pt x="475" y="227"/>
                  </a:cubicBezTo>
                  <a:cubicBezTo>
                    <a:pt x="472" y="225"/>
                    <a:pt x="473" y="228"/>
                    <a:pt x="474" y="227"/>
                  </a:cubicBezTo>
                  <a:cubicBezTo>
                    <a:pt x="481" y="214"/>
                    <a:pt x="489" y="200"/>
                    <a:pt x="500" y="190"/>
                  </a:cubicBezTo>
                  <a:cubicBezTo>
                    <a:pt x="508" y="183"/>
                    <a:pt x="486" y="176"/>
                    <a:pt x="483" y="174"/>
                  </a:cubicBezTo>
                  <a:cubicBezTo>
                    <a:pt x="473" y="170"/>
                    <a:pt x="467" y="168"/>
                    <a:pt x="456" y="168"/>
                  </a:cubicBezTo>
                  <a:cubicBezTo>
                    <a:pt x="450" y="168"/>
                    <a:pt x="443" y="168"/>
                    <a:pt x="437" y="168"/>
                  </a:cubicBezTo>
                  <a:cubicBezTo>
                    <a:pt x="435" y="168"/>
                    <a:pt x="439" y="170"/>
                    <a:pt x="438" y="169"/>
                  </a:cubicBezTo>
                  <a:cubicBezTo>
                    <a:pt x="437" y="168"/>
                    <a:pt x="437" y="167"/>
                    <a:pt x="436" y="166"/>
                  </a:cubicBezTo>
                  <a:cubicBezTo>
                    <a:pt x="434" y="163"/>
                    <a:pt x="432" y="160"/>
                    <a:pt x="429" y="157"/>
                  </a:cubicBezTo>
                  <a:cubicBezTo>
                    <a:pt x="424" y="149"/>
                    <a:pt x="419" y="141"/>
                    <a:pt x="412" y="135"/>
                  </a:cubicBezTo>
                  <a:cubicBezTo>
                    <a:pt x="401" y="126"/>
                    <a:pt x="390" y="117"/>
                    <a:pt x="379" y="109"/>
                  </a:cubicBezTo>
                  <a:cubicBezTo>
                    <a:pt x="377" y="107"/>
                    <a:pt x="378" y="108"/>
                    <a:pt x="377" y="104"/>
                  </a:cubicBezTo>
                  <a:cubicBezTo>
                    <a:pt x="376" y="98"/>
                    <a:pt x="375" y="92"/>
                    <a:pt x="374" y="86"/>
                  </a:cubicBezTo>
                  <a:cubicBezTo>
                    <a:pt x="371" y="71"/>
                    <a:pt x="369" y="56"/>
                    <a:pt x="366" y="40"/>
                  </a:cubicBezTo>
                  <a:cubicBezTo>
                    <a:pt x="364" y="31"/>
                    <a:pt x="363" y="29"/>
                    <a:pt x="357" y="22"/>
                  </a:cubicBezTo>
                  <a:cubicBezTo>
                    <a:pt x="352" y="17"/>
                    <a:pt x="347" y="11"/>
                    <a:pt x="342" y="6"/>
                  </a:cubicBezTo>
                  <a:cubicBezTo>
                    <a:pt x="341" y="5"/>
                    <a:pt x="338" y="0"/>
                    <a:pt x="336" y="0"/>
                  </a:cubicBezTo>
                  <a:cubicBezTo>
                    <a:pt x="332" y="0"/>
                    <a:pt x="329" y="1"/>
                    <a:pt x="325" y="1"/>
                  </a:cubicBezTo>
                  <a:cubicBezTo>
                    <a:pt x="221" y="12"/>
                    <a:pt x="116" y="23"/>
                    <a:pt x="12" y="34"/>
                  </a:cubicBezTo>
                  <a:cubicBezTo>
                    <a:pt x="8" y="34"/>
                    <a:pt x="5" y="34"/>
                    <a:pt x="2" y="35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6" y="54"/>
                    <a:pt x="31" y="71"/>
                    <a:pt x="46" y="87"/>
                  </a:cubicBezTo>
                  <a:cubicBezTo>
                    <a:pt x="49" y="91"/>
                    <a:pt x="54" y="99"/>
                    <a:pt x="59" y="100"/>
                  </a:cubicBezTo>
                  <a:cubicBezTo>
                    <a:pt x="69" y="104"/>
                    <a:pt x="80" y="107"/>
                    <a:pt x="90" y="111"/>
                  </a:cubicBezTo>
                  <a:cubicBezTo>
                    <a:pt x="89" y="109"/>
                    <a:pt x="89" y="108"/>
                    <a:pt x="89" y="107"/>
                  </a:cubicBezTo>
                  <a:cubicBezTo>
                    <a:pt x="84" y="112"/>
                    <a:pt x="78" y="117"/>
                    <a:pt x="73" y="121"/>
                  </a:cubicBezTo>
                  <a:cubicBezTo>
                    <a:pt x="72" y="122"/>
                    <a:pt x="72" y="123"/>
                    <a:pt x="72" y="123"/>
                  </a:cubicBezTo>
                  <a:cubicBezTo>
                    <a:pt x="78" y="142"/>
                    <a:pt x="83" y="160"/>
                    <a:pt x="88" y="179"/>
                  </a:cubicBezTo>
                  <a:cubicBezTo>
                    <a:pt x="89" y="179"/>
                    <a:pt x="89" y="180"/>
                    <a:pt x="90" y="180"/>
                  </a:cubicBezTo>
                  <a:cubicBezTo>
                    <a:pt x="97" y="180"/>
                    <a:pt x="105" y="180"/>
                    <a:pt x="112" y="180"/>
                  </a:cubicBezTo>
                  <a:cubicBezTo>
                    <a:pt x="111" y="179"/>
                    <a:pt x="110" y="179"/>
                    <a:pt x="110" y="178"/>
                  </a:cubicBezTo>
                  <a:cubicBezTo>
                    <a:pt x="117" y="266"/>
                    <a:pt x="121" y="355"/>
                    <a:pt x="133" y="443"/>
                  </a:cubicBezTo>
                  <a:cubicBezTo>
                    <a:pt x="134" y="454"/>
                    <a:pt x="136" y="465"/>
                    <a:pt x="137" y="475"/>
                  </a:cubicBezTo>
                  <a:cubicBezTo>
                    <a:pt x="137" y="476"/>
                    <a:pt x="138" y="478"/>
                    <a:pt x="139" y="477"/>
                  </a:cubicBezTo>
                  <a:cubicBezTo>
                    <a:pt x="238" y="465"/>
                    <a:pt x="336" y="453"/>
                    <a:pt x="434" y="441"/>
                  </a:cubicBezTo>
                  <a:cubicBezTo>
                    <a:pt x="465" y="437"/>
                    <a:pt x="495" y="434"/>
                    <a:pt x="525" y="430"/>
                  </a:cubicBezTo>
                  <a:cubicBezTo>
                    <a:pt x="524" y="429"/>
                    <a:pt x="524" y="428"/>
                    <a:pt x="523" y="427"/>
                  </a:cubicBezTo>
                  <a:cubicBezTo>
                    <a:pt x="515" y="444"/>
                    <a:pt x="507" y="461"/>
                    <a:pt x="499" y="478"/>
                  </a:cubicBezTo>
                  <a:cubicBezTo>
                    <a:pt x="499" y="480"/>
                    <a:pt x="499" y="481"/>
                    <a:pt x="501" y="481"/>
                  </a:cubicBezTo>
                  <a:cubicBezTo>
                    <a:pt x="521" y="481"/>
                    <a:pt x="540" y="481"/>
                    <a:pt x="560" y="481"/>
                  </a:cubicBezTo>
                  <a:cubicBezTo>
                    <a:pt x="561" y="481"/>
                    <a:pt x="561" y="481"/>
                    <a:pt x="562" y="480"/>
                  </a:cubicBezTo>
                  <a:cubicBezTo>
                    <a:pt x="566" y="458"/>
                    <a:pt x="571" y="437"/>
                    <a:pt x="576" y="415"/>
                  </a:cubicBezTo>
                  <a:cubicBezTo>
                    <a:pt x="580" y="398"/>
                    <a:pt x="587" y="382"/>
                    <a:pt x="594" y="367"/>
                  </a:cubicBezTo>
                  <a:cubicBezTo>
                    <a:pt x="595" y="364"/>
                    <a:pt x="591" y="363"/>
                    <a:pt x="590" y="365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6" name="Freeform 297">
              <a:extLst>
                <a:ext uri="{FF2B5EF4-FFF2-40B4-BE49-F238E27FC236}">
                  <a16:creationId xmlns:a16="http://schemas.microsoft.com/office/drawing/2014/main" id="{17BA5750-FAA1-47F8-A5EC-7ECF4A2E2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4138613"/>
              <a:ext cx="642938" cy="612775"/>
            </a:xfrm>
            <a:custGeom>
              <a:avLst/>
              <a:gdLst>
                <a:gd name="T0" fmla="*/ 405 w 405"/>
                <a:gd name="T1" fmla="*/ 49 h 386"/>
                <a:gd name="T2" fmla="*/ 368 w 405"/>
                <a:gd name="T3" fmla="*/ 153 h 386"/>
                <a:gd name="T4" fmla="*/ 310 w 405"/>
                <a:gd name="T5" fmla="*/ 266 h 386"/>
                <a:gd name="T6" fmla="*/ 310 w 405"/>
                <a:gd name="T7" fmla="*/ 364 h 386"/>
                <a:gd name="T8" fmla="*/ 71 w 405"/>
                <a:gd name="T9" fmla="*/ 386 h 386"/>
                <a:gd name="T10" fmla="*/ 71 w 405"/>
                <a:gd name="T11" fmla="*/ 326 h 386"/>
                <a:gd name="T12" fmla="*/ 25 w 405"/>
                <a:gd name="T13" fmla="*/ 326 h 386"/>
                <a:gd name="T14" fmla="*/ 25 w 405"/>
                <a:gd name="T15" fmla="*/ 218 h 386"/>
                <a:gd name="T16" fmla="*/ 12 w 405"/>
                <a:gd name="T17" fmla="*/ 136 h 386"/>
                <a:gd name="T18" fmla="*/ 0 w 405"/>
                <a:gd name="T19" fmla="*/ 45 h 386"/>
                <a:gd name="T20" fmla="*/ 371 w 405"/>
                <a:gd name="T21" fmla="*/ 0 h 386"/>
                <a:gd name="T22" fmla="*/ 348 w 405"/>
                <a:gd name="T23" fmla="*/ 49 h 386"/>
                <a:gd name="T24" fmla="*/ 405 w 405"/>
                <a:gd name="T25" fmla="*/ 49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5" h="386">
                  <a:moveTo>
                    <a:pt x="405" y="49"/>
                  </a:moveTo>
                  <a:lnTo>
                    <a:pt x="368" y="153"/>
                  </a:lnTo>
                  <a:lnTo>
                    <a:pt x="310" y="266"/>
                  </a:lnTo>
                  <a:lnTo>
                    <a:pt x="310" y="364"/>
                  </a:lnTo>
                  <a:lnTo>
                    <a:pt x="71" y="386"/>
                  </a:lnTo>
                  <a:lnTo>
                    <a:pt x="71" y="326"/>
                  </a:lnTo>
                  <a:lnTo>
                    <a:pt x="25" y="326"/>
                  </a:lnTo>
                  <a:lnTo>
                    <a:pt x="25" y="218"/>
                  </a:lnTo>
                  <a:lnTo>
                    <a:pt x="12" y="136"/>
                  </a:lnTo>
                  <a:lnTo>
                    <a:pt x="0" y="45"/>
                  </a:lnTo>
                  <a:lnTo>
                    <a:pt x="371" y="0"/>
                  </a:lnTo>
                  <a:lnTo>
                    <a:pt x="348" y="49"/>
                  </a:lnTo>
                  <a:lnTo>
                    <a:pt x="405" y="49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7" name="Freeform 298">
              <a:extLst>
                <a:ext uri="{FF2B5EF4-FFF2-40B4-BE49-F238E27FC236}">
                  <a16:creationId xmlns:a16="http://schemas.microsoft.com/office/drawing/2014/main" id="{6E930A1E-49E0-48C3-AF5B-70A36DFBC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4138613"/>
              <a:ext cx="642938" cy="612775"/>
            </a:xfrm>
            <a:custGeom>
              <a:avLst/>
              <a:gdLst>
                <a:gd name="T0" fmla="*/ 405 w 405"/>
                <a:gd name="T1" fmla="*/ 49 h 386"/>
                <a:gd name="T2" fmla="*/ 368 w 405"/>
                <a:gd name="T3" fmla="*/ 153 h 386"/>
                <a:gd name="T4" fmla="*/ 310 w 405"/>
                <a:gd name="T5" fmla="*/ 266 h 386"/>
                <a:gd name="T6" fmla="*/ 310 w 405"/>
                <a:gd name="T7" fmla="*/ 364 h 386"/>
                <a:gd name="T8" fmla="*/ 71 w 405"/>
                <a:gd name="T9" fmla="*/ 386 h 386"/>
                <a:gd name="T10" fmla="*/ 71 w 405"/>
                <a:gd name="T11" fmla="*/ 326 h 386"/>
                <a:gd name="T12" fmla="*/ 25 w 405"/>
                <a:gd name="T13" fmla="*/ 326 h 386"/>
                <a:gd name="T14" fmla="*/ 25 w 405"/>
                <a:gd name="T15" fmla="*/ 218 h 386"/>
                <a:gd name="T16" fmla="*/ 12 w 405"/>
                <a:gd name="T17" fmla="*/ 136 h 386"/>
                <a:gd name="T18" fmla="*/ 0 w 405"/>
                <a:gd name="T19" fmla="*/ 45 h 386"/>
                <a:gd name="T20" fmla="*/ 371 w 405"/>
                <a:gd name="T21" fmla="*/ 0 h 386"/>
                <a:gd name="T22" fmla="*/ 348 w 405"/>
                <a:gd name="T23" fmla="*/ 49 h 386"/>
                <a:gd name="T24" fmla="*/ 405 w 405"/>
                <a:gd name="T25" fmla="*/ 49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5" h="386">
                  <a:moveTo>
                    <a:pt x="405" y="49"/>
                  </a:moveTo>
                  <a:lnTo>
                    <a:pt x="368" y="153"/>
                  </a:lnTo>
                  <a:lnTo>
                    <a:pt x="310" y="266"/>
                  </a:lnTo>
                  <a:lnTo>
                    <a:pt x="310" y="364"/>
                  </a:lnTo>
                  <a:lnTo>
                    <a:pt x="71" y="386"/>
                  </a:lnTo>
                  <a:lnTo>
                    <a:pt x="71" y="326"/>
                  </a:lnTo>
                  <a:lnTo>
                    <a:pt x="25" y="326"/>
                  </a:lnTo>
                  <a:lnTo>
                    <a:pt x="25" y="218"/>
                  </a:lnTo>
                  <a:lnTo>
                    <a:pt x="12" y="136"/>
                  </a:lnTo>
                  <a:lnTo>
                    <a:pt x="0" y="45"/>
                  </a:lnTo>
                  <a:lnTo>
                    <a:pt x="371" y="0"/>
                  </a:lnTo>
                  <a:lnTo>
                    <a:pt x="348" y="49"/>
                  </a:lnTo>
                  <a:lnTo>
                    <a:pt x="405" y="49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8" name="Freeform 299">
              <a:extLst>
                <a:ext uri="{FF2B5EF4-FFF2-40B4-BE49-F238E27FC236}">
                  <a16:creationId xmlns:a16="http://schemas.microsoft.com/office/drawing/2014/main" id="{F33F894D-F8D8-48CE-8649-7B31D2D71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475" y="4135438"/>
              <a:ext cx="649288" cy="617538"/>
            </a:xfrm>
            <a:custGeom>
              <a:avLst/>
              <a:gdLst>
                <a:gd name="T0" fmla="*/ 421 w 425"/>
                <a:gd name="T1" fmla="*/ 53 h 405"/>
                <a:gd name="T2" fmla="*/ 398 w 425"/>
                <a:gd name="T3" fmla="*/ 120 h 405"/>
                <a:gd name="T4" fmla="*/ 380 w 425"/>
                <a:gd name="T5" fmla="*/ 167 h 405"/>
                <a:gd name="T6" fmla="*/ 340 w 425"/>
                <a:gd name="T7" fmla="*/ 245 h 405"/>
                <a:gd name="T8" fmla="*/ 322 w 425"/>
                <a:gd name="T9" fmla="*/ 287 h 405"/>
                <a:gd name="T10" fmla="*/ 322 w 425"/>
                <a:gd name="T11" fmla="*/ 381 h 405"/>
                <a:gd name="T12" fmla="*/ 324 w 425"/>
                <a:gd name="T13" fmla="*/ 379 h 405"/>
                <a:gd name="T14" fmla="*/ 76 w 425"/>
                <a:gd name="T15" fmla="*/ 401 h 405"/>
                <a:gd name="T16" fmla="*/ 78 w 425"/>
                <a:gd name="T17" fmla="*/ 403 h 405"/>
                <a:gd name="T18" fmla="*/ 78 w 425"/>
                <a:gd name="T19" fmla="*/ 341 h 405"/>
                <a:gd name="T20" fmla="*/ 76 w 425"/>
                <a:gd name="T21" fmla="*/ 339 h 405"/>
                <a:gd name="T22" fmla="*/ 28 w 425"/>
                <a:gd name="T23" fmla="*/ 339 h 405"/>
                <a:gd name="T24" fmla="*/ 30 w 425"/>
                <a:gd name="T25" fmla="*/ 341 h 405"/>
                <a:gd name="T26" fmla="*/ 30 w 425"/>
                <a:gd name="T27" fmla="*/ 270 h 405"/>
                <a:gd name="T28" fmla="*/ 28 w 425"/>
                <a:gd name="T29" fmla="*/ 217 h 405"/>
                <a:gd name="T30" fmla="*/ 7 w 425"/>
                <a:gd name="T31" fmla="*/ 69 h 405"/>
                <a:gd name="T32" fmla="*/ 4 w 425"/>
                <a:gd name="T33" fmla="*/ 49 h 405"/>
                <a:gd name="T34" fmla="*/ 2 w 425"/>
                <a:gd name="T35" fmla="*/ 51 h 405"/>
                <a:gd name="T36" fmla="*/ 297 w 425"/>
                <a:gd name="T37" fmla="*/ 15 h 405"/>
                <a:gd name="T38" fmla="*/ 388 w 425"/>
                <a:gd name="T39" fmla="*/ 4 h 405"/>
                <a:gd name="T40" fmla="*/ 386 w 425"/>
                <a:gd name="T41" fmla="*/ 1 h 405"/>
                <a:gd name="T42" fmla="*/ 362 w 425"/>
                <a:gd name="T43" fmla="*/ 52 h 405"/>
                <a:gd name="T44" fmla="*/ 364 w 425"/>
                <a:gd name="T45" fmla="*/ 55 h 405"/>
                <a:gd name="T46" fmla="*/ 423 w 425"/>
                <a:gd name="T47" fmla="*/ 55 h 405"/>
                <a:gd name="T48" fmla="*/ 423 w 425"/>
                <a:gd name="T49" fmla="*/ 51 h 405"/>
                <a:gd name="T50" fmla="*/ 364 w 425"/>
                <a:gd name="T51" fmla="*/ 51 h 405"/>
                <a:gd name="T52" fmla="*/ 366 w 425"/>
                <a:gd name="T53" fmla="*/ 54 h 405"/>
                <a:gd name="T54" fmla="*/ 390 w 425"/>
                <a:gd name="T55" fmla="*/ 3 h 405"/>
                <a:gd name="T56" fmla="*/ 388 w 425"/>
                <a:gd name="T57" fmla="*/ 0 h 405"/>
                <a:gd name="T58" fmla="*/ 93 w 425"/>
                <a:gd name="T59" fmla="*/ 36 h 405"/>
                <a:gd name="T60" fmla="*/ 2 w 425"/>
                <a:gd name="T61" fmla="*/ 47 h 405"/>
                <a:gd name="T62" fmla="*/ 0 w 425"/>
                <a:gd name="T63" fmla="*/ 49 h 405"/>
                <a:gd name="T64" fmla="*/ 18 w 425"/>
                <a:gd name="T65" fmla="*/ 176 h 405"/>
                <a:gd name="T66" fmla="*/ 26 w 425"/>
                <a:gd name="T67" fmla="*/ 237 h 405"/>
                <a:gd name="T68" fmla="*/ 26 w 425"/>
                <a:gd name="T69" fmla="*/ 324 h 405"/>
                <a:gd name="T70" fmla="*/ 26 w 425"/>
                <a:gd name="T71" fmla="*/ 341 h 405"/>
                <a:gd name="T72" fmla="*/ 28 w 425"/>
                <a:gd name="T73" fmla="*/ 343 h 405"/>
                <a:gd name="T74" fmla="*/ 76 w 425"/>
                <a:gd name="T75" fmla="*/ 343 h 405"/>
                <a:gd name="T76" fmla="*/ 74 w 425"/>
                <a:gd name="T77" fmla="*/ 341 h 405"/>
                <a:gd name="T78" fmla="*/ 74 w 425"/>
                <a:gd name="T79" fmla="*/ 403 h 405"/>
                <a:gd name="T80" fmla="*/ 76 w 425"/>
                <a:gd name="T81" fmla="*/ 405 h 405"/>
                <a:gd name="T82" fmla="*/ 324 w 425"/>
                <a:gd name="T83" fmla="*/ 383 h 405"/>
                <a:gd name="T84" fmla="*/ 326 w 425"/>
                <a:gd name="T85" fmla="*/ 381 h 405"/>
                <a:gd name="T86" fmla="*/ 326 w 425"/>
                <a:gd name="T87" fmla="*/ 308 h 405"/>
                <a:gd name="T88" fmla="*/ 326 w 425"/>
                <a:gd name="T89" fmla="*/ 279 h 405"/>
                <a:gd name="T90" fmla="*/ 328 w 425"/>
                <a:gd name="T91" fmla="*/ 276 h 405"/>
                <a:gd name="T92" fmla="*/ 335 w 425"/>
                <a:gd name="T93" fmla="*/ 263 h 405"/>
                <a:gd name="T94" fmla="*/ 377 w 425"/>
                <a:gd name="T95" fmla="*/ 182 h 405"/>
                <a:gd name="T96" fmla="*/ 394 w 425"/>
                <a:gd name="T97" fmla="*/ 143 h 405"/>
                <a:gd name="T98" fmla="*/ 425 w 425"/>
                <a:gd name="T99" fmla="*/ 54 h 405"/>
                <a:gd name="T100" fmla="*/ 421 w 425"/>
                <a:gd name="T101" fmla="*/ 53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5" h="405">
                  <a:moveTo>
                    <a:pt x="421" y="53"/>
                  </a:moveTo>
                  <a:cubicBezTo>
                    <a:pt x="413" y="75"/>
                    <a:pt x="405" y="97"/>
                    <a:pt x="398" y="120"/>
                  </a:cubicBezTo>
                  <a:cubicBezTo>
                    <a:pt x="392" y="136"/>
                    <a:pt x="387" y="153"/>
                    <a:pt x="380" y="167"/>
                  </a:cubicBezTo>
                  <a:cubicBezTo>
                    <a:pt x="366" y="193"/>
                    <a:pt x="353" y="219"/>
                    <a:pt x="340" y="245"/>
                  </a:cubicBezTo>
                  <a:cubicBezTo>
                    <a:pt x="333" y="258"/>
                    <a:pt x="322" y="271"/>
                    <a:pt x="322" y="287"/>
                  </a:cubicBezTo>
                  <a:cubicBezTo>
                    <a:pt x="322" y="318"/>
                    <a:pt x="322" y="350"/>
                    <a:pt x="322" y="381"/>
                  </a:cubicBezTo>
                  <a:cubicBezTo>
                    <a:pt x="323" y="381"/>
                    <a:pt x="323" y="380"/>
                    <a:pt x="324" y="379"/>
                  </a:cubicBezTo>
                  <a:cubicBezTo>
                    <a:pt x="241" y="386"/>
                    <a:pt x="159" y="394"/>
                    <a:pt x="76" y="401"/>
                  </a:cubicBezTo>
                  <a:cubicBezTo>
                    <a:pt x="77" y="401"/>
                    <a:pt x="77" y="402"/>
                    <a:pt x="78" y="403"/>
                  </a:cubicBezTo>
                  <a:cubicBezTo>
                    <a:pt x="78" y="382"/>
                    <a:pt x="78" y="362"/>
                    <a:pt x="78" y="341"/>
                  </a:cubicBezTo>
                  <a:cubicBezTo>
                    <a:pt x="78" y="340"/>
                    <a:pt x="77" y="339"/>
                    <a:pt x="76" y="339"/>
                  </a:cubicBezTo>
                  <a:cubicBezTo>
                    <a:pt x="60" y="339"/>
                    <a:pt x="44" y="339"/>
                    <a:pt x="28" y="339"/>
                  </a:cubicBezTo>
                  <a:cubicBezTo>
                    <a:pt x="29" y="340"/>
                    <a:pt x="29" y="341"/>
                    <a:pt x="30" y="341"/>
                  </a:cubicBezTo>
                  <a:cubicBezTo>
                    <a:pt x="30" y="317"/>
                    <a:pt x="30" y="293"/>
                    <a:pt x="30" y="270"/>
                  </a:cubicBezTo>
                  <a:cubicBezTo>
                    <a:pt x="30" y="252"/>
                    <a:pt x="31" y="235"/>
                    <a:pt x="28" y="217"/>
                  </a:cubicBezTo>
                  <a:cubicBezTo>
                    <a:pt x="20" y="167"/>
                    <a:pt x="13" y="119"/>
                    <a:pt x="7" y="69"/>
                  </a:cubicBezTo>
                  <a:cubicBezTo>
                    <a:pt x="6" y="62"/>
                    <a:pt x="5" y="56"/>
                    <a:pt x="4" y="49"/>
                  </a:cubicBezTo>
                  <a:cubicBezTo>
                    <a:pt x="4" y="50"/>
                    <a:pt x="3" y="51"/>
                    <a:pt x="2" y="51"/>
                  </a:cubicBezTo>
                  <a:cubicBezTo>
                    <a:pt x="101" y="39"/>
                    <a:pt x="199" y="27"/>
                    <a:pt x="297" y="15"/>
                  </a:cubicBezTo>
                  <a:cubicBezTo>
                    <a:pt x="328" y="11"/>
                    <a:pt x="358" y="8"/>
                    <a:pt x="388" y="4"/>
                  </a:cubicBezTo>
                  <a:cubicBezTo>
                    <a:pt x="387" y="3"/>
                    <a:pt x="387" y="2"/>
                    <a:pt x="386" y="1"/>
                  </a:cubicBezTo>
                  <a:cubicBezTo>
                    <a:pt x="378" y="18"/>
                    <a:pt x="370" y="35"/>
                    <a:pt x="362" y="52"/>
                  </a:cubicBezTo>
                  <a:cubicBezTo>
                    <a:pt x="362" y="54"/>
                    <a:pt x="362" y="55"/>
                    <a:pt x="364" y="55"/>
                  </a:cubicBezTo>
                  <a:cubicBezTo>
                    <a:pt x="384" y="55"/>
                    <a:pt x="403" y="55"/>
                    <a:pt x="423" y="55"/>
                  </a:cubicBezTo>
                  <a:cubicBezTo>
                    <a:pt x="425" y="55"/>
                    <a:pt x="425" y="51"/>
                    <a:pt x="423" y="51"/>
                  </a:cubicBezTo>
                  <a:cubicBezTo>
                    <a:pt x="403" y="51"/>
                    <a:pt x="384" y="51"/>
                    <a:pt x="364" y="51"/>
                  </a:cubicBezTo>
                  <a:cubicBezTo>
                    <a:pt x="365" y="52"/>
                    <a:pt x="365" y="53"/>
                    <a:pt x="366" y="54"/>
                  </a:cubicBezTo>
                  <a:cubicBezTo>
                    <a:pt x="374" y="37"/>
                    <a:pt x="382" y="20"/>
                    <a:pt x="390" y="3"/>
                  </a:cubicBezTo>
                  <a:cubicBezTo>
                    <a:pt x="390" y="2"/>
                    <a:pt x="390" y="0"/>
                    <a:pt x="388" y="0"/>
                  </a:cubicBezTo>
                  <a:cubicBezTo>
                    <a:pt x="290" y="12"/>
                    <a:pt x="191" y="24"/>
                    <a:pt x="93" y="36"/>
                  </a:cubicBezTo>
                  <a:cubicBezTo>
                    <a:pt x="63" y="40"/>
                    <a:pt x="33" y="44"/>
                    <a:pt x="2" y="47"/>
                  </a:cubicBezTo>
                  <a:cubicBezTo>
                    <a:pt x="1" y="48"/>
                    <a:pt x="0" y="48"/>
                    <a:pt x="0" y="49"/>
                  </a:cubicBezTo>
                  <a:cubicBezTo>
                    <a:pt x="6" y="92"/>
                    <a:pt x="11" y="134"/>
                    <a:pt x="18" y="176"/>
                  </a:cubicBezTo>
                  <a:cubicBezTo>
                    <a:pt x="21" y="196"/>
                    <a:pt x="26" y="218"/>
                    <a:pt x="26" y="237"/>
                  </a:cubicBezTo>
                  <a:cubicBezTo>
                    <a:pt x="26" y="266"/>
                    <a:pt x="26" y="295"/>
                    <a:pt x="26" y="324"/>
                  </a:cubicBezTo>
                  <a:cubicBezTo>
                    <a:pt x="26" y="330"/>
                    <a:pt x="26" y="335"/>
                    <a:pt x="26" y="341"/>
                  </a:cubicBezTo>
                  <a:cubicBezTo>
                    <a:pt x="26" y="342"/>
                    <a:pt x="27" y="343"/>
                    <a:pt x="28" y="343"/>
                  </a:cubicBezTo>
                  <a:cubicBezTo>
                    <a:pt x="44" y="343"/>
                    <a:pt x="60" y="343"/>
                    <a:pt x="76" y="343"/>
                  </a:cubicBezTo>
                  <a:cubicBezTo>
                    <a:pt x="75" y="343"/>
                    <a:pt x="75" y="342"/>
                    <a:pt x="74" y="341"/>
                  </a:cubicBezTo>
                  <a:cubicBezTo>
                    <a:pt x="74" y="362"/>
                    <a:pt x="74" y="382"/>
                    <a:pt x="74" y="403"/>
                  </a:cubicBezTo>
                  <a:cubicBezTo>
                    <a:pt x="74" y="404"/>
                    <a:pt x="75" y="405"/>
                    <a:pt x="76" y="405"/>
                  </a:cubicBezTo>
                  <a:cubicBezTo>
                    <a:pt x="159" y="398"/>
                    <a:pt x="241" y="390"/>
                    <a:pt x="324" y="383"/>
                  </a:cubicBezTo>
                  <a:cubicBezTo>
                    <a:pt x="325" y="383"/>
                    <a:pt x="326" y="382"/>
                    <a:pt x="326" y="381"/>
                  </a:cubicBezTo>
                  <a:cubicBezTo>
                    <a:pt x="326" y="357"/>
                    <a:pt x="326" y="332"/>
                    <a:pt x="326" y="308"/>
                  </a:cubicBezTo>
                  <a:cubicBezTo>
                    <a:pt x="326" y="298"/>
                    <a:pt x="326" y="289"/>
                    <a:pt x="326" y="279"/>
                  </a:cubicBezTo>
                  <a:cubicBezTo>
                    <a:pt x="326" y="281"/>
                    <a:pt x="327" y="277"/>
                    <a:pt x="328" y="276"/>
                  </a:cubicBezTo>
                  <a:cubicBezTo>
                    <a:pt x="330" y="272"/>
                    <a:pt x="332" y="267"/>
                    <a:pt x="335" y="263"/>
                  </a:cubicBezTo>
                  <a:cubicBezTo>
                    <a:pt x="349" y="236"/>
                    <a:pt x="363" y="209"/>
                    <a:pt x="377" y="182"/>
                  </a:cubicBezTo>
                  <a:cubicBezTo>
                    <a:pt x="384" y="169"/>
                    <a:pt x="389" y="157"/>
                    <a:pt x="394" y="143"/>
                  </a:cubicBezTo>
                  <a:cubicBezTo>
                    <a:pt x="404" y="113"/>
                    <a:pt x="414" y="84"/>
                    <a:pt x="425" y="54"/>
                  </a:cubicBezTo>
                  <a:cubicBezTo>
                    <a:pt x="425" y="51"/>
                    <a:pt x="422" y="50"/>
                    <a:pt x="421" y="5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79" name="Freeform 300">
              <a:extLst>
                <a:ext uri="{FF2B5EF4-FFF2-40B4-BE49-F238E27FC236}">
                  <a16:creationId xmlns:a16="http://schemas.microsoft.com/office/drawing/2014/main" id="{2E5F80A1-FD51-4EE4-B366-F65BC519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3028950"/>
              <a:ext cx="801688" cy="512763"/>
            </a:xfrm>
            <a:custGeom>
              <a:avLst/>
              <a:gdLst>
                <a:gd name="T0" fmla="*/ 487 w 525"/>
                <a:gd name="T1" fmla="*/ 107 h 336"/>
                <a:gd name="T2" fmla="*/ 515 w 525"/>
                <a:gd name="T3" fmla="*/ 141 h 336"/>
                <a:gd name="T4" fmla="*/ 515 w 525"/>
                <a:gd name="T5" fmla="*/ 197 h 336"/>
                <a:gd name="T6" fmla="*/ 469 w 525"/>
                <a:gd name="T7" fmla="*/ 218 h 336"/>
                <a:gd name="T8" fmla="*/ 469 w 525"/>
                <a:gd name="T9" fmla="*/ 253 h 336"/>
                <a:gd name="T10" fmla="*/ 469 w 525"/>
                <a:gd name="T11" fmla="*/ 271 h 336"/>
                <a:gd name="T12" fmla="*/ 445 w 525"/>
                <a:gd name="T13" fmla="*/ 330 h 336"/>
                <a:gd name="T14" fmla="*/ 419 w 525"/>
                <a:gd name="T15" fmla="*/ 301 h 336"/>
                <a:gd name="T16" fmla="*/ 85 w 525"/>
                <a:gd name="T17" fmla="*/ 336 h 336"/>
                <a:gd name="T18" fmla="*/ 85 w 525"/>
                <a:gd name="T19" fmla="*/ 272 h 336"/>
                <a:gd name="T20" fmla="*/ 64 w 525"/>
                <a:gd name="T21" fmla="*/ 232 h 336"/>
                <a:gd name="T22" fmla="*/ 26 w 525"/>
                <a:gd name="T23" fmla="*/ 136 h 336"/>
                <a:gd name="T24" fmla="*/ 0 w 525"/>
                <a:gd name="T25" fmla="*/ 136 h 336"/>
                <a:gd name="T26" fmla="*/ 0 w 525"/>
                <a:gd name="T27" fmla="*/ 120 h 336"/>
                <a:gd name="T28" fmla="*/ 26 w 525"/>
                <a:gd name="T29" fmla="*/ 85 h 336"/>
                <a:gd name="T30" fmla="*/ 0 w 525"/>
                <a:gd name="T31" fmla="*/ 34 h 336"/>
                <a:gd name="T32" fmla="*/ 26 w 525"/>
                <a:gd name="T33" fmla="*/ 34 h 336"/>
                <a:gd name="T34" fmla="*/ 419 w 525"/>
                <a:gd name="T35" fmla="*/ 0 h 336"/>
                <a:gd name="T36" fmla="*/ 440 w 525"/>
                <a:gd name="T37" fmla="*/ 72 h 336"/>
                <a:gd name="T38" fmla="*/ 467 w 525"/>
                <a:gd name="T39" fmla="*/ 85 h 336"/>
                <a:gd name="T40" fmla="*/ 487 w 525"/>
                <a:gd name="T41" fmla="*/ 10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5" h="336">
                  <a:moveTo>
                    <a:pt x="487" y="107"/>
                  </a:moveTo>
                  <a:cubicBezTo>
                    <a:pt x="498" y="118"/>
                    <a:pt x="509" y="132"/>
                    <a:pt x="515" y="141"/>
                  </a:cubicBezTo>
                  <a:cubicBezTo>
                    <a:pt x="525" y="160"/>
                    <a:pt x="515" y="197"/>
                    <a:pt x="515" y="197"/>
                  </a:cubicBezTo>
                  <a:cubicBezTo>
                    <a:pt x="469" y="218"/>
                    <a:pt x="469" y="218"/>
                    <a:pt x="469" y="218"/>
                  </a:cubicBezTo>
                  <a:cubicBezTo>
                    <a:pt x="469" y="253"/>
                    <a:pt x="469" y="253"/>
                    <a:pt x="469" y="253"/>
                  </a:cubicBezTo>
                  <a:cubicBezTo>
                    <a:pt x="469" y="271"/>
                    <a:pt x="469" y="271"/>
                    <a:pt x="469" y="271"/>
                  </a:cubicBezTo>
                  <a:cubicBezTo>
                    <a:pt x="445" y="330"/>
                    <a:pt x="445" y="330"/>
                    <a:pt x="445" y="330"/>
                  </a:cubicBezTo>
                  <a:cubicBezTo>
                    <a:pt x="419" y="301"/>
                    <a:pt x="419" y="301"/>
                    <a:pt x="419" y="301"/>
                  </a:cubicBezTo>
                  <a:cubicBezTo>
                    <a:pt x="85" y="336"/>
                    <a:pt x="85" y="336"/>
                    <a:pt x="85" y="336"/>
                  </a:cubicBezTo>
                  <a:cubicBezTo>
                    <a:pt x="85" y="272"/>
                    <a:pt x="85" y="272"/>
                    <a:pt x="85" y="272"/>
                  </a:cubicBezTo>
                  <a:cubicBezTo>
                    <a:pt x="64" y="232"/>
                    <a:pt x="64" y="232"/>
                    <a:pt x="64" y="232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40" y="72"/>
                    <a:pt x="440" y="72"/>
                    <a:pt x="440" y="72"/>
                  </a:cubicBezTo>
                  <a:cubicBezTo>
                    <a:pt x="467" y="85"/>
                    <a:pt x="467" y="85"/>
                    <a:pt x="467" y="85"/>
                  </a:cubicBezTo>
                  <a:cubicBezTo>
                    <a:pt x="467" y="85"/>
                    <a:pt x="476" y="95"/>
                    <a:pt x="487" y="107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0" name="Freeform 301">
              <a:extLst>
                <a:ext uri="{FF2B5EF4-FFF2-40B4-BE49-F238E27FC236}">
                  <a16:creationId xmlns:a16="http://schemas.microsoft.com/office/drawing/2014/main" id="{450FB5E1-D7AD-44A8-8947-941253DD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3028950"/>
              <a:ext cx="801688" cy="512763"/>
            </a:xfrm>
            <a:custGeom>
              <a:avLst/>
              <a:gdLst>
                <a:gd name="T0" fmla="*/ 487 w 525"/>
                <a:gd name="T1" fmla="*/ 107 h 336"/>
                <a:gd name="T2" fmla="*/ 515 w 525"/>
                <a:gd name="T3" fmla="*/ 141 h 336"/>
                <a:gd name="T4" fmla="*/ 515 w 525"/>
                <a:gd name="T5" fmla="*/ 197 h 336"/>
                <a:gd name="T6" fmla="*/ 469 w 525"/>
                <a:gd name="T7" fmla="*/ 218 h 336"/>
                <a:gd name="T8" fmla="*/ 469 w 525"/>
                <a:gd name="T9" fmla="*/ 253 h 336"/>
                <a:gd name="T10" fmla="*/ 469 w 525"/>
                <a:gd name="T11" fmla="*/ 271 h 336"/>
                <a:gd name="T12" fmla="*/ 445 w 525"/>
                <a:gd name="T13" fmla="*/ 330 h 336"/>
                <a:gd name="T14" fmla="*/ 419 w 525"/>
                <a:gd name="T15" fmla="*/ 301 h 336"/>
                <a:gd name="T16" fmla="*/ 85 w 525"/>
                <a:gd name="T17" fmla="*/ 336 h 336"/>
                <a:gd name="T18" fmla="*/ 85 w 525"/>
                <a:gd name="T19" fmla="*/ 272 h 336"/>
                <a:gd name="T20" fmla="*/ 64 w 525"/>
                <a:gd name="T21" fmla="*/ 232 h 336"/>
                <a:gd name="T22" fmla="*/ 26 w 525"/>
                <a:gd name="T23" fmla="*/ 136 h 336"/>
                <a:gd name="T24" fmla="*/ 0 w 525"/>
                <a:gd name="T25" fmla="*/ 136 h 336"/>
                <a:gd name="T26" fmla="*/ 0 w 525"/>
                <a:gd name="T27" fmla="*/ 120 h 336"/>
                <a:gd name="T28" fmla="*/ 26 w 525"/>
                <a:gd name="T29" fmla="*/ 85 h 336"/>
                <a:gd name="T30" fmla="*/ 0 w 525"/>
                <a:gd name="T31" fmla="*/ 34 h 336"/>
                <a:gd name="T32" fmla="*/ 26 w 525"/>
                <a:gd name="T33" fmla="*/ 34 h 336"/>
                <a:gd name="T34" fmla="*/ 419 w 525"/>
                <a:gd name="T35" fmla="*/ 0 h 336"/>
                <a:gd name="T36" fmla="*/ 440 w 525"/>
                <a:gd name="T37" fmla="*/ 72 h 336"/>
                <a:gd name="T38" fmla="*/ 467 w 525"/>
                <a:gd name="T39" fmla="*/ 85 h 336"/>
                <a:gd name="T40" fmla="*/ 487 w 525"/>
                <a:gd name="T41" fmla="*/ 10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5" h="336">
                  <a:moveTo>
                    <a:pt x="487" y="107"/>
                  </a:moveTo>
                  <a:cubicBezTo>
                    <a:pt x="498" y="118"/>
                    <a:pt x="509" y="132"/>
                    <a:pt x="515" y="141"/>
                  </a:cubicBezTo>
                  <a:cubicBezTo>
                    <a:pt x="525" y="160"/>
                    <a:pt x="515" y="197"/>
                    <a:pt x="515" y="197"/>
                  </a:cubicBezTo>
                  <a:cubicBezTo>
                    <a:pt x="469" y="218"/>
                    <a:pt x="469" y="218"/>
                    <a:pt x="469" y="218"/>
                  </a:cubicBezTo>
                  <a:cubicBezTo>
                    <a:pt x="469" y="253"/>
                    <a:pt x="469" y="253"/>
                    <a:pt x="469" y="253"/>
                  </a:cubicBezTo>
                  <a:cubicBezTo>
                    <a:pt x="469" y="271"/>
                    <a:pt x="469" y="271"/>
                    <a:pt x="469" y="271"/>
                  </a:cubicBezTo>
                  <a:cubicBezTo>
                    <a:pt x="445" y="330"/>
                    <a:pt x="445" y="330"/>
                    <a:pt x="445" y="330"/>
                  </a:cubicBezTo>
                  <a:cubicBezTo>
                    <a:pt x="419" y="301"/>
                    <a:pt x="419" y="301"/>
                    <a:pt x="419" y="301"/>
                  </a:cubicBezTo>
                  <a:cubicBezTo>
                    <a:pt x="85" y="336"/>
                    <a:pt x="85" y="336"/>
                    <a:pt x="85" y="336"/>
                  </a:cubicBezTo>
                  <a:cubicBezTo>
                    <a:pt x="85" y="272"/>
                    <a:pt x="85" y="272"/>
                    <a:pt x="85" y="272"/>
                  </a:cubicBezTo>
                  <a:cubicBezTo>
                    <a:pt x="64" y="232"/>
                    <a:pt x="64" y="232"/>
                    <a:pt x="64" y="232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40" y="72"/>
                    <a:pt x="440" y="72"/>
                    <a:pt x="440" y="72"/>
                  </a:cubicBezTo>
                  <a:cubicBezTo>
                    <a:pt x="467" y="85"/>
                    <a:pt x="467" y="85"/>
                    <a:pt x="467" y="85"/>
                  </a:cubicBezTo>
                  <a:cubicBezTo>
                    <a:pt x="467" y="85"/>
                    <a:pt x="476" y="95"/>
                    <a:pt x="487" y="10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1" name="Freeform 302">
              <a:extLst>
                <a:ext uri="{FF2B5EF4-FFF2-40B4-BE49-F238E27FC236}">
                  <a16:creationId xmlns:a16="http://schemas.microsoft.com/office/drawing/2014/main" id="{E92E020F-CD09-4C9C-A3F8-C93715A3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3025775"/>
              <a:ext cx="800100" cy="519113"/>
            </a:xfrm>
            <a:custGeom>
              <a:avLst/>
              <a:gdLst>
                <a:gd name="T0" fmla="*/ 519 w 524"/>
                <a:gd name="T1" fmla="*/ 161 h 340"/>
                <a:gd name="T2" fmla="*/ 515 w 524"/>
                <a:gd name="T3" fmla="*/ 198 h 340"/>
                <a:gd name="T4" fmla="*/ 495 w 524"/>
                <a:gd name="T5" fmla="*/ 207 h 340"/>
                <a:gd name="T6" fmla="*/ 469 w 524"/>
                <a:gd name="T7" fmla="*/ 220 h 340"/>
                <a:gd name="T8" fmla="*/ 469 w 524"/>
                <a:gd name="T9" fmla="*/ 273 h 340"/>
                <a:gd name="T10" fmla="*/ 449 w 524"/>
                <a:gd name="T11" fmla="*/ 331 h 340"/>
                <a:gd name="T12" fmla="*/ 416 w 524"/>
                <a:gd name="T13" fmla="*/ 301 h 340"/>
                <a:gd name="T14" fmla="*/ 176 w 524"/>
                <a:gd name="T15" fmla="*/ 327 h 340"/>
                <a:gd name="T16" fmla="*/ 89 w 524"/>
                <a:gd name="T17" fmla="*/ 338 h 340"/>
                <a:gd name="T18" fmla="*/ 85 w 524"/>
                <a:gd name="T19" fmla="*/ 265 h 340"/>
                <a:gd name="T20" fmla="*/ 50 w 524"/>
                <a:gd name="T21" fmla="*/ 189 h 340"/>
                <a:gd name="T22" fmla="*/ 28 w 524"/>
                <a:gd name="T23" fmla="*/ 136 h 340"/>
                <a:gd name="T24" fmla="*/ 4 w 524"/>
                <a:gd name="T25" fmla="*/ 138 h 340"/>
                <a:gd name="T26" fmla="*/ 5 w 524"/>
                <a:gd name="T27" fmla="*/ 121 h 340"/>
                <a:gd name="T28" fmla="*/ 30 w 524"/>
                <a:gd name="T29" fmla="*/ 88 h 340"/>
                <a:gd name="T30" fmla="*/ 4 w 524"/>
                <a:gd name="T31" fmla="*/ 35 h 340"/>
                <a:gd name="T32" fmla="*/ 98 w 524"/>
                <a:gd name="T33" fmla="*/ 32 h 340"/>
                <a:gd name="T34" fmla="*/ 417 w 524"/>
                <a:gd name="T35" fmla="*/ 4 h 340"/>
                <a:gd name="T36" fmla="*/ 419 w 524"/>
                <a:gd name="T37" fmla="*/ 3 h 340"/>
                <a:gd name="T38" fmla="*/ 433 w 524"/>
                <a:gd name="T39" fmla="*/ 50 h 340"/>
                <a:gd name="T40" fmla="*/ 441 w 524"/>
                <a:gd name="T41" fmla="*/ 75 h 340"/>
                <a:gd name="T42" fmla="*/ 488 w 524"/>
                <a:gd name="T43" fmla="*/ 110 h 340"/>
                <a:gd name="T44" fmla="*/ 461 w 524"/>
                <a:gd name="T45" fmla="*/ 81 h 340"/>
                <a:gd name="T46" fmla="*/ 444 w 524"/>
                <a:gd name="T47" fmla="*/ 72 h 340"/>
                <a:gd name="T48" fmla="*/ 423 w 524"/>
                <a:gd name="T49" fmla="*/ 1 h 340"/>
                <a:gd name="T50" fmla="*/ 125 w 524"/>
                <a:gd name="T51" fmla="*/ 26 h 340"/>
                <a:gd name="T52" fmla="*/ 0 w 524"/>
                <a:gd name="T53" fmla="*/ 37 h 340"/>
                <a:gd name="T54" fmla="*/ 22 w 524"/>
                <a:gd name="T55" fmla="*/ 80 h 340"/>
                <a:gd name="T56" fmla="*/ 26 w 524"/>
                <a:gd name="T57" fmla="*/ 87 h 340"/>
                <a:gd name="T58" fmla="*/ 0 w 524"/>
                <a:gd name="T59" fmla="*/ 122 h 340"/>
                <a:gd name="T60" fmla="*/ 2 w 524"/>
                <a:gd name="T61" fmla="*/ 140 h 340"/>
                <a:gd name="T62" fmla="*/ 25 w 524"/>
                <a:gd name="T63" fmla="*/ 140 h 340"/>
                <a:gd name="T64" fmla="*/ 36 w 524"/>
                <a:gd name="T65" fmla="*/ 163 h 340"/>
                <a:gd name="T66" fmla="*/ 72 w 524"/>
                <a:gd name="T67" fmla="*/ 249 h 340"/>
                <a:gd name="T68" fmla="*/ 85 w 524"/>
                <a:gd name="T69" fmla="*/ 274 h 340"/>
                <a:gd name="T70" fmla="*/ 85 w 524"/>
                <a:gd name="T71" fmla="*/ 338 h 340"/>
                <a:gd name="T72" fmla="*/ 384 w 524"/>
                <a:gd name="T73" fmla="*/ 309 h 340"/>
                <a:gd name="T74" fmla="*/ 421 w 524"/>
                <a:gd name="T75" fmla="*/ 305 h 340"/>
                <a:gd name="T76" fmla="*/ 425 w 524"/>
                <a:gd name="T77" fmla="*/ 311 h 340"/>
                <a:gd name="T78" fmla="*/ 449 w 524"/>
                <a:gd name="T79" fmla="*/ 333 h 340"/>
                <a:gd name="T80" fmla="*/ 473 w 524"/>
                <a:gd name="T81" fmla="*/ 254 h 340"/>
                <a:gd name="T82" fmla="*/ 473 w 524"/>
                <a:gd name="T83" fmla="*/ 221 h 340"/>
                <a:gd name="T84" fmla="*/ 498 w 524"/>
                <a:gd name="T85" fmla="*/ 210 h 340"/>
                <a:gd name="T86" fmla="*/ 523 w 524"/>
                <a:gd name="T87" fmla="*/ 156 h 340"/>
                <a:gd name="T88" fmla="*/ 488 w 524"/>
                <a:gd name="T89" fmla="*/ 11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340">
                  <a:moveTo>
                    <a:pt x="488" y="110"/>
                  </a:moveTo>
                  <a:cubicBezTo>
                    <a:pt x="501" y="125"/>
                    <a:pt x="518" y="140"/>
                    <a:pt x="519" y="161"/>
                  </a:cubicBezTo>
                  <a:cubicBezTo>
                    <a:pt x="520" y="173"/>
                    <a:pt x="518" y="186"/>
                    <a:pt x="515" y="198"/>
                  </a:cubicBezTo>
                  <a:cubicBezTo>
                    <a:pt x="515" y="199"/>
                    <a:pt x="517" y="197"/>
                    <a:pt x="515" y="198"/>
                  </a:cubicBezTo>
                  <a:cubicBezTo>
                    <a:pt x="513" y="198"/>
                    <a:pt x="512" y="199"/>
                    <a:pt x="510" y="200"/>
                  </a:cubicBezTo>
                  <a:cubicBezTo>
                    <a:pt x="505" y="202"/>
                    <a:pt x="500" y="205"/>
                    <a:pt x="495" y="207"/>
                  </a:cubicBezTo>
                  <a:cubicBezTo>
                    <a:pt x="486" y="211"/>
                    <a:pt x="478" y="215"/>
                    <a:pt x="470" y="219"/>
                  </a:cubicBezTo>
                  <a:cubicBezTo>
                    <a:pt x="469" y="219"/>
                    <a:pt x="469" y="220"/>
                    <a:pt x="469" y="220"/>
                  </a:cubicBezTo>
                  <a:cubicBezTo>
                    <a:pt x="469" y="231"/>
                    <a:pt x="469" y="241"/>
                    <a:pt x="469" y="252"/>
                  </a:cubicBezTo>
                  <a:cubicBezTo>
                    <a:pt x="469" y="258"/>
                    <a:pt x="471" y="268"/>
                    <a:pt x="469" y="273"/>
                  </a:cubicBezTo>
                  <a:cubicBezTo>
                    <a:pt x="461" y="293"/>
                    <a:pt x="453" y="312"/>
                    <a:pt x="445" y="332"/>
                  </a:cubicBezTo>
                  <a:cubicBezTo>
                    <a:pt x="447" y="331"/>
                    <a:pt x="448" y="331"/>
                    <a:pt x="449" y="331"/>
                  </a:cubicBezTo>
                  <a:cubicBezTo>
                    <a:pt x="441" y="322"/>
                    <a:pt x="432" y="313"/>
                    <a:pt x="424" y="304"/>
                  </a:cubicBezTo>
                  <a:cubicBezTo>
                    <a:pt x="421" y="301"/>
                    <a:pt x="420" y="301"/>
                    <a:pt x="416" y="301"/>
                  </a:cubicBezTo>
                  <a:cubicBezTo>
                    <a:pt x="398" y="303"/>
                    <a:pt x="380" y="305"/>
                    <a:pt x="363" y="307"/>
                  </a:cubicBezTo>
                  <a:cubicBezTo>
                    <a:pt x="300" y="314"/>
                    <a:pt x="238" y="320"/>
                    <a:pt x="176" y="327"/>
                  </a:cubicBezTo>
                  <a:cubicBezTo>
                    <a:pt x="146" y="330"/>
                    <a:pt x="117" y="333"/>
                    <a:pt x="87" y="336"/>
                  </a:cubicBezTo>
                  <a:cubicBezTo>
                    <a:pt x="88" y="336"/>
                    <a:pt x="89" y="337"/>
                    <a:pt x="89" y="338"/>
                  </a:cubicBezTo>
                  <a:cubicBezTo>
                    <a:pt x="89" y="318"/>
                    <a:pt x="89" y="299"/>
                    <a:pt x="89" y="279"/>
                  </a:cubicBezTo>
                  <a:cubicBezTo>
                    <a:pt x="89" y="273"/>
                    <a:pt x="88" y="271"/>
                    <a:pt x="85" y="265"/>
                  </a:cubicBezTo>
                  <a:cubicBezTo>
                    <a:pt x="79" y="255"/>
                    <a:pt x="74" y="244"/>
                    <a:pt x="69" y="234"/>
                  </a:cubicBezTo>
                  <a:cubicBezTo>
                    <a:pt x="62" y="221"/>
                    <a:pt x="56" y="203"/>
                    <a:pt x="50" y="189"/>
                  </a:cubicBezTo>
                  <a:cubicBezTo>
                    <a:pt x="43" y="172"/>
                    <a:pt x="37" y="155"/>
                    <a:pt x="30" y="138"/>
                  </a:cubicBezTo>
                  <a:cubicBezTo>
                    <a:pt x="29" y="137"/>
                    <a:pt x="29" y="136"/>
                    <a:pt x="28" y="136"/>
                  </a:cubicBezTo>
                  <a:cubicBezTo>
                    <a:pt x="19" y="136"/>
                    <a:pt x="11" y="136"/>
                    <a:pt x="2" y="136"/>
                  </a:cubicBezTo>
                  <a:cubicBezTo>
                    <a:pt x="3" y="137"/>
                    <a:pt x="3" y="137"/>
                    <a:pt x="4" y="138"/>
                  </a:cubicBezTo>
                  <a:cubicBezTo>
                    <a:pt x="4" y="133"/>
                    <a:pt x="4" y="128"/>
                    <a:pt x="4" y="123"/>
                  </a:cubicBezTo>
                  <a:cubicBezTo>
                    <a:pt x="4" y="122"/>
                    <a:pt x="3" y="123"/>
                    <a:pt x="5" y="121"/>
                  </a:cubicBezTo>
                  <a:cubicBezTo>
                    <a:pt x="6" y="119"/>
                    <a:pt x="8" y="117"/>
                    <a:pt x="9" y="115"/>
                  </a:cubicBezTo>
                  <a:cubicBezTo>
                    <a:pt x="16" y="106"/>
                    <a:pt x="23" y="97"/>
                    <a:pt x="30" y="88"/>
                  </a:cubicBezTo>
                  <a:cubicBezTo>
                    <a:pt x="30" y="88"/>
                    <a:pt x="30" y="87"/>
                    <a:pt x="30" y="86"/>
                  </a:cubicBezTo>
                  <a:cubicBezTo>
                    <a:pt x="21" y="69"/>
                    <a:pt x="12" y="52"/>
                    <a:pt x="4" y="35"/>
                  </a:cubicBezTo>
                  <a:cubicBezTo>
                    <a:pt x="3" y="36"/>
                    <a:pt x="2" y="37"/>
                    <a:pt x="2" y="38"/>
                  </a:cubicBezTo>
                  <a:cubicBezTo>
                    <a:pt x="34" y="38"/>
                    <a:pt x="66" y="35"/>
                    <a:pt x="98" y="32"/>
                  </a:cubicBezTo>
                  <a:cubicBezTo>
                    <a:pt x="161" y="27"/>
                    <a:pt x="224" y="21"/>
                    <a:pt x="287" y="15"/>
                  </a:cubicBezTo>
                  <a:cubicBezTo>
                    <a:pt x="330" y="12"/>
                    <a:pt x="374" y="8"/>
                    <a:pt x="417" y="4"/>
                  </a:cubicBezTo>
                  <a:cubicBezTo>
                    <a:pt x="418" y="4"/>
                    <a:pt x="419" y="4"/>
                    <a:pt x="420" y="4"/>
                  </a:cubicBezTo>
                  <a:cubicBezTo>
                    <a:pt x="421" y="4"/>
                    <a:pt x="418" y="1"/>
                    <a:pt x="419" y="3"/>
                  </a:cubicBezTo>
                  <a:cubicBezTo>
                    <a:pt x="419" y="5"/>
                    <a:pt x="420" y="6"/>
                    <a:pt x="420" y="8"/>
                  </a:cubicBezTo>
                  <a:cubicBezTo>
                    <a:pt x="425" y="22"/>
                    <a:pt x="429" y="36"/>
                    <a:pt x="433" y="50"/>
                  </a:cubicBezTo>
                  <a:cubicBezTo>
                    <a:pt x="435" y="56"/>
                    <a:pt x="437" y="62"/>
                    <a:pt x="438" y="68"/>
                  </a:cubicBezTo>
                  <a:cubicBezTo>
                    <a:pt x="439" y="70"/>
                    <a:pt x="439" y="75"/>
                    <a:pt x="441" y="75"/>
                  </a:cubicBezTo>
                  <a:cubicBezTo>
                    <a:pt x="449" y="80"/>
                    <a:pt x="462" y="84"/>
                    <a:pt x="469" y="90"/>
                  </a:cubicBezTo>
                  <a:cubicBezTo>
                    <a:pt x="475" y="97"/>
                    <a:pt x="482" y="103"/>
                    <a:pt x="488" y="110"/>
                  </a:cubicBezTo>
                  <a:cubicBezTo>
                    <a:pt x="490" y="112"/>
                    <a:pt x="492" y="109"/>
                    <a:pt x="491" y="107"/>
                  </a:cubicBezTo>
                  <a:cubicBezTo>
                    <a:pt x="481" y="97"/>
                    <a:pt x="473" y="87"/>
                    <a:pt x="461" y="81"/>
                  </a:cubicBezTo>
                  <a:cubicBezTo>
                    <a:pt x="455" y="78"/>
                    <a:pt x="450" y="75"/>
                    <a:pt x="444" y="73"/>
                  </a:cubicBezTo>
                  <a:cubicBezTo>
                    <a:pt x="442" y="71"/>
                    <a:pt x="444" y="74"/>
                    <a:pt x="444" y="72"/>
                  </a:cubicBezTo>
                  <a:cubicBezTo>
                    <a:pt x="443" y="71"/>
                    <a:pt x="443" y="69"/>
                    <a:pt x="442" y="67"/>
                  </a:cubicBezTo>
                  <a:cubicBezTo>
                    <a:pt x="436" y="45"/>
                    <a:pt x="429" y="23"/>
                    <a:pt x="423" y="1"/>
                  </a:cubicBezTo>
                  <a:cubicBezTo>
                    <a:pt x="422" y="0"/>
                    <a:pt x="422" y="0"/>
                    <a:pt x="421" y="0"/>
                  </a:cubicBezTo>
                  <a:cubicBezTo>
                    <a:pt x="322" y="8"/>
                    <a:pt x="224" y="17"/>
                    <a:pt x="125" y="26"/>
                  </a:cubicBezTo>
                  <a:cubicBezTo>
                    <a:pt x="84" y="29"/>
                    <a:pt x="43" y="34"/>
                    <a:pt x="2" y="34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5" y="46"/>
                    <a:pt x="9" y="54"/>
                    <a:pt x="13" y="63"/>
                  </a:cubicBezTo>
                  <a:cubicBezTo>
                    <a:pt x="16" y="69"/>
                    <a:pt x="19" y="75"/>
                    <a:pt x="22" y="80"/>
                  </a:cubicBezTo>
                  <a:cubicBezTo>
                    <a:pt x="23" y="83"/>
                    <a:pt x="24" y="85"/>
                    <a:pt x="25" y="87"/>
                  </a:cubicBezTo>
                  <a:cubicBezTo>
                    <a:pt x="27" y="89"/>
                    <a:pt x="26" y="87"/>
                    <a:pt x="26" y="87"/>
                  </a:cubicBezTo>
                  <a:cubicBezTo>
                    <a:pt x="19" y="96"/>
                    <a:pt x="11" y="106"/>
                    <a:pt x="4" y="116"/>
                  </a:cubicBezTo>
                  <a:cubicBezTo>
                    <a:pt x="3" y="117"/>
                    <a:pt x="0" y="120"/>
                    <a:pt x="0" y="122"/>
                  </a:cubicBezTo>
                  <a:cubicBezTo>
                    <a:pt x="0" y="127"/>
                    <a:pt x="0" y="133"/>
                    <a:pt x="0" y="138"/>
                  </a:cubicBezTo>
                  <a:cubicBezTo>
                    <a:pt x="0" y="139"/>
                    <a:pt x="1" y="140"/>
                    <a:pt x="2" y="140"/>
                  </a:cubicBezTo>
                  <a:cubicBezTo>
                    <a:pt x="7" y="140"/>
                    <a:pt x="12" y="140"/>
                    <a:pt x="17" y="140"/>
                  </a:cubicBezTo>
                  <a:cubicBezTo>
                    <a:pt x="20" y="140"/>
                    <a:pt x="22" y="140"/>
                    <a:pt x="25" y="140"/>
                  </a:cubicBezTo>
                  <a:cubicBezTo>
                    <a:pt x="29" y="140"/>
                    <a:pt x="26" y="140"/>
                    <a:pt x="26" y="139"/>
                  </a:cubicBezTo>
                  <a:cubicBezTo>
                    <a:pt x="29" y="147"/>
                    <a:pt x="33" y="155"/>
                    <a:pt x="36" y="163"/>
                  </a:cubicBezTo>
                  <a:cubicBezTo>
                    <a:pt x="45" y="186"/>
                    <a:pt x="54" y="209"/>
                    <a:pt x="63" y="232"/>
                  </a:cubicBezTo>
                  <a:cubicBezTo>
                    <a:pt x="66" y="238"/>
                    <a:pt x="69" y="243"/>
                    <a:pt x="72" y="249"/>
                  </a:cubicBezTo>
                  <a:cubicBezTo>
                    <a:pt x="75" y="255"/>
                    <a:pt x="78" y="261"/>
                    <a:pt x="81" y="267"/>
                  </a:cubicBezTo>
                  <a:cubicBezTo>
                    <a:pt x="83" y="269"/>
                    <a:pt x="84" y="272"/>
                    <a:pt x="85" y="274"/>
                  </a:cubicBezTo>
                  <a:cubicBezTo>
                    <a:pt x="86" y="276"/>
                    <a:pt x="85" y="274"/>
                    <a:pt x="85" y="275"/>
                  </a:cubicBezTo>
                  <a:cubicBezTo>
                    <a:pt x="85" y="296"/>
                    <a:pt x="85" y="317"/>
                    <a:pt x="85" y="338"/>
                  </a:cubicBezTo>
                  <a:cubicBezTo>
                    <a:pt x="85" y="339"/>
                    <a:pt x="86" y="340"/>
                    <a:pt x="87" y="340"/>
                  </a:cubicBezTo>
                  <a:cubicBezTo>
                    <a:pt x="186" y="329"/>
                    <a:pt x="285" y="319"/>
                    <a:pt x="384" y="309"/>
                  </a:cubicBezTo>
                  <a:cubicBezTo>
                    <a:pt x="395" y="308"/>
                    <a:pt x="407" y="306"/>
                    <a:pt x="418" y="305"/>
                  </a:cubicBezTo>
                  <a:cubicBezTo>
                    <a:pt x="419" y="305"/>
                    <a:pt x="420" y="305"/>
                    <a:pt x="421" y="305"/>
                  </a:cubicBezTo>
                  <a:cubicBezTo>
                    <a:pt x="419" y="305"/>
                    <a:pt x="419" y="304"/>
                    <a:pt x="421" y="306"/>
                  </a:cubicBezTo>
                  <a:cubicBezTo>
                    <a:pt x="422" y="307"/>
                    <a:pt x="424" y="309"/>
                    <a:pt x="425" y="311"/>
                  </a:cubicBezTo>
                  <a:cubicBezTo>
                    <a:pt x="432" y="318"/>
                    <a:pt x="439" y="326"/>
                    <a:pt x="446" y="334"/>
                  </a:cubicBezTo>
                  <a:cubicBezTo>
                    <a:pt x="447" y="335"/>
                    <a:pt x="449" y="334"/>
                    <a:pt x="449" y="333"/>
                  </a:cubicBezTo>
                  <a:cubicBezTo>
                    <a:pt x="457" y="314"/>
                    <a:pt x="465" y="294"/>
                    <a:pt x="472" y="275"/>
                  </a:cubicBezTo>
                  <a:cubicBezTo>
                    <a:pt x="475" y="269"/>
                    <a:pt x="473" y="261"/>
                    <a:pt x="473" y="254"/>
                  </a:cubicBezTo>
                  <a:cubicBezTo>
                    <a:pt x="473" y="243"/>
                    <a:pt x="473" y="232"/>
                    <a:pt x="473" y="221"/>
                  </a:cubicBezTo>
                  <a:cubicBezTo>
                    <a:pt x="473" y="221"/>
                    <a:pt x="471" y="222"/>
                    <a:pt x="473" y="221"/>
                  </a:cubicBezTo>
                  <a:cubicBezTo>
                    <a:pt x="476" y="220"/>
                    <a:pt x="478" y="219"/>
                    <a:pt x="480" y="218"/>
                  </a:cubicBezTo>
                  <a:cubicBezTo>
                    <a:pt x="486" y="215"/>
                    <a:pt x="492" y="213"/>
                    <a:pt x="498" y="210"/>
                  </a:cubicBezTo>
                  <a:cubicBezTo>
                    <a:pt x="503" y="208"/>
                    <a:pt x="517" y="204"/>
                    <a:pt x="519" y="198"/>
                  </a:cubicBezTo>
                  <a:cubicBezTo>
                    <a:pt x="523" y="185"/>
                    <a:pt x="524" y="170"/>
                    <a:pt x="523" y="156"/>
                  </a:cubicBezTo>
                  <a:cubicBezTo>
                    <a:pt x="520" y="137"/>
                    <a:pt x="503" y="121"/>
                    <a:pt x="491" y="107"/>
                  </a:cubicBezTo>
                  <a:cubicBezTo>
                    <a:pt x="489" y="106"/>
                    <a:pt x="486" y="108"/>
                    <a:pt x="488" y="11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2" name="Freeform 303">
              <a:extLst>
                <a:ext uri="{FF2B5EF4-FFF2-40B4-BE49-F238E27FC236}">
                  <a16:creationId xmlns:a16="http://schemas.microsoft.com/office/drawing/2014/main" id="{69E2CE5C-5C77-4D0A-A70F-1252B739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325" y="2114550"/>
              <a:ext cx="828675" cy="965200"/>
            </a:xfrm>
            <a:custGeom>
              <a:avLst/>
              <a:gdLst>
                <a:gd name="T0" fmla="*/ 513 w 543"/>
                <a:gd name="T1" fmla="*/ 106 h 633"/>
                <a:gd name="T2" fmla="*/ 543 w 543"/>
                <a:gd name="T3" fmla="*/ 122 h 633"/>
                <a:gd name="T4" fmla="*/ 385 w 543"/>
                <a:gd name="T5" fmla="*/ 272 h 633"/>
                <a:gd name="T6" fmla="*/ 385 w 543"/>
                <a:gd name="T7" fmla="*/ 272 h 633"/>
                <a:gd name="T8" fmla="*/ 385 w 543"/>
                <a:gd name="T9" fmla="*/ 272 h 633"/>
                <a:gd name="T10" fmla="*/ 385 w 543"/>
                <a:gd name="T11" fmla="*/ 337 h 633"/>
                <a:gd name="T12" fmla="*/ 336 w 543"/>
                <a:gd name="T13" fmla="*/ 383 h 633"/>
                <a:gd name="T14" fmla="*/ 363 w 543"/>
                <a:gd name="T15" fmla="*/ 404 h 633"/>
                <a:gd name="T16" fmla="*/ 363 w 543"/>
                <a:gd name="T17" fmla="*/ 469 h 633"/>
                <a:gd name="T18" fmla="*/ 486 w 543"/>
                <a:gd name="T19" fmla="*/ 575 h 633"/>
                <a:gd name="T20" fmla="*/ 486 w 543"/>
                <a:gd name="T21" fmla="*/ 599 h 633"/>
                <a:gd name="T22" fmla="*/ 93 w 543"/>
                <a:gd name="T23" fmla="*/ 633 h 633"/>
                <a:gd name="T24" fmla="*/ 62 w 543"/>
                <a:gd name="T25" fmla="*/ 436 h 633"/>
                <a:gd name="T26" fmla="*/ 41 w 543"/>
                <a:gd name="T27" fmla="*/ 404 h 633"/>
                <a:gd name="T28" fmla="*/ 62 w 543"/>
                <a:gd name="T29" fmla="*/ 383 h 633"/>
                <a:gd name="T30" fmla="*/ 62 w 543"/>
                <a:gd name="T31" fmla="*/ 313 h 633"/>
                <a:gd name="T32" fmla="*/ 41 w 543"/>
                <a:gd name="T33" fmla="*/ 257 h 633"/>
                <a:gd name="T34" fmla="*/ 27 w 543"/>
                <a:gd name="T35" fmla="*/ 180 h 633"/>
                <a:gd name="T36" fmla="*/ 8 w 543"/>
                <a:gd name="T37" fmla="*/ 95 h 633"/>
                <a:gd name="T38" fmla="*/ 0 w 543"/>
                <a:gd name="T39" fmla="*/ 48 h 633"/>
                <a:gd name="T40" fmla="*/ 0 w 543"/>
                <a:gd name="T41" fmla="*/ 48 h 633"/>
                <a:gd name="T42" fmla="*/ 143 w 543"/>
                <a:gd name="T43" fmla="*/ 44 h 633"/>
                <a:gd name="T44" fmla="*/ 147 w 543"/>
                <a:gd name="T45" fmla="*/ 8 h 633"/>
                <a:gd name="T46" fmla="*/ 167 w 543"/>
                <a:gd name="T47" fmla="*/ 0 h 633"/>
                <a:gd name="T48" fmla="*/ 201 w 543"/>
                <a:gd name="T49" fmla="*/ 70 h 633"/>
                <a:gd name="T50" fmla="*/ 245 w 543"/>
                <a:gd name="T51" fmla="*/ 88 h 633"/>
                <a:gd name="T52" fmla="*/ 285 w 543"/>
                <a:gd name="T53" fmla="*/ 84 h 633"/>
                <a:gd name="T54" fmla="*/ 331 w 543"/>
                <a:gd name="T55" fmla="*/ 108 h 633"/>
                <a:gd name="T56" fmla="*/ 361 w 543"/>
                <a:gd name="T57" fmla="*/ 100 h 633"/>
                <a:gd name="T58" fmla="*/ 387 w 543"/>
                <a:gd name="T59" fmla="*/ 104 h 633"/>
                <a:gd name="T60" fmla="*/ 417 w 543"/>
                <a:gd name="T61" fmla="*/ 120 h 633"/>
                <a:gd name="T62" fmla="*/ 439 w 543"/>
                <a:gd name="T63" fmla="*/ 106 h 633"/>
                <a:gd name="T64" fmla="*/ 477 w 543"/>
                <a:gd name="T65" fmla="*/ 112 h 633"/>
                <a:gd name="T66" fmla="*/ 513 w 543"/>
                <a:gd name="T67" fmla="*/ 10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3" h="633">
                  <a:moveTo>
                    <a:pt x="513" y="106"/>
                  </a:moveTo>
                  <a:cubicBezTo>
                    <a:pt x="543" y="122"/>
                    <a:pt x="543" y="122"/>
                    <a:pt x="543" y="122"/>
                  </a:cubicBezTo>
                  <a:cubicBezTo>
                    <a:pt x="505" y="128"/>
                    <a:pt x="385" y="266"/>
                    <a:pt x="385" y="272"/>
                  </a:cubicBezTo>
                  <a:cubicBezTo>
                    <a:pt x="385" y="272"/>
                    <a:pt x="385" y="272"/>
                    <a:pt x="385" y="272"/>
                  </a:cubicBezTo>
                  <a:cubicBezTo>
                    <a:pt x="385" y="272"/>
                    <a:pt x="385" y="272"/>
                    <a:pt x="385" y="272"/>
                  </a:cubicBezTo>
                  <a:cubicBezTo>
                    <a:pt x="386" y="278"/>
                    <a:pt x="396" y="335"/>
                    <a:pt x="385" y="337"/>
                  </a:cubicBezTo>
                  <a:cubicBezTo>
                    <a:pt x="374" y="340"/>
                    <a:pt x="336" y="383"/>
                    <a:pt x="336" y="383"/>
                  </a:cubicBezTo>
                  <a:cubicBezTo>
                    <a:pt x="336" y="383"/>
                    <a:pt x="369" y="396"/>
                    <a:pt x="363" y="404"/>
                  </a:cubicBezTo>
                  <a:cubicBezTo>
                    <a:pt x="358" y="412"/>
                    <a:pt x="363" y="469"/>
                    <a:pt x="363" y="469"/>
                  </a:cubicBezTo>
                  <a:cubicBezTo>
                    <a:pt x="486" y="575"/>
                    <a:pt x="486" y="575"/>
                    <a:pt x="486" y="575"/>
                  </a:cubicBezTo>
                  <a:cubicBezTo>
                    <a:pt x="486" y="599"/>
                    <a:pt x="486" y="599"/>
                    <a:pt x="486" y="599"/>
                  </a:cubicBezTo>
                  <a:cubicBezTo>
                    <a:pt x="93" y="633"/>
                    <a:pt x="93" y="633"/>
                    <a:pt x="93" y="633"/>
                  </a:cubicBezTo>
                  <a:cubicBezTo>
                    <a:pt x="62" y="436"/>
                    <a:pt x="62" y="436"/>
                    <a:pt x="62" y="436"/>
                  </a:cubicBezTo>
                  <a:cubicBezTo>
                    <a:pt x="41" y="404"/>
                    <a:pt x="41" y="404"/>
                    <a:pt x="41" y="404"/>
                  </a:cubicBezTo>
                  <a:cubicBezTo>
                    <a:pt x="62" y="383"/>
                    <a:pt x="62" y="383"/>
                    <a:pt x="62" y="383"/>
                  </a:cubicBezTo>
                  <a:cubicBezTo>
                    <a:pt x="62" y="313"/>
                    <a:pt x="62" y="313"/>
                    <a:pt x="62" y="313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89" y="46"/>
                    <a:pt x="142" y="44"/>
                    <a:pt x="143" y="44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245" y="88"/>
                    <a:pt x="245" y="88"/>
                    <a:pt x="245" y="88"/>
                  </a:cubicBezTo>
                  <a:cubicBezTo>
                    <a:pt x="285" y="84"/>
                    <a:pt x="285" y="84"/>
                    <a:pt x="285" y="84"/>
                  </a:cubicBezTo>
                  <a:cubicBezTo>
                    <a:pt x="331" y="108"/>
                    <a:pt x="331" y="108"/>
                    <a:pt x="331" y="108"/>
                  </a:cubicBezTo>
                  <a:cubicBezTo>
                    <a:pt x="361" y="100"/>
                    <a:pt x="361" y="100"/>
                    <a:pt x="361" y="100"/>
                  </a:cubicBezTo>
                  <a:cubicBezTo>
                    <a:pt x="387" y="104"/>
                    <a:pt x="387" y="104"/>
                    <a:pt x="387" y="104"/>
                  </a:cubicBezTo>
                  <a:cubicBezTo>
                    <a:pt x="417" y="120"/>
                    <a:pt x="417" y="120"/>
                    <a:pt x="417" y="120"/>
                  </a:cubicBezTo>
                  <a:cubicBezTo>
                    <a:pt x="439" y="106"/>
                    <a:pt x="439" y="106"/>
                    <a:pt x="439" y="106"/>
                  </a:cubicBezTo>
                  <a:cubicBezTo>
                    <a:pt x="439" y="106"/>
                    <a:pt x="461" y="108"/>
                    <a:pt x="477" y="112"/>
                  </a:cubicBezTo>
                  <a:cubicBezTo>
                    <a:pt x="493" y="116"/>
                    <a:pt x="513" y="106"/>
                    <a:pt x="513" y="10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3" name="Freeform 304">
              <a:extLst>
                <a:ext uri="{FF2B5EF4-FFF2-40B4-BE49-F238E27FC236}">
                  <a16:creationId xmlns:a16="http://schemas.microsoft.com/office/drawing/2014/main" id="{1BC854CC-F019-4157-B9BA-11F79DDF7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325" y="2114550"/>
              <a:ext cx="828675" cy="965200"/>
            </a:xfrm>
            <a:custGeom>
              <a:avLst/>
              <a:gdLst>
                <a:gd name="T0" fmla="*/ 513 w 543"/>
                <a:gd name="T1" fmla="*/ 106 h 633"/>
                <a:gd name="T2" fmla="*/ 543 w 543"/>
                <a:gd name="T3" fmla="*/ 122 h 633"/>
                <a:gd name="T4" fmla="*/ 385 w 543"/>
                <a:gd name="T5" fmla="*/ 272 h 633"/>
                <a:gd name="T6" fmla="*/ 385 w 543"/>
                <a:gd name="T7" fmla="*/ 272 h 633"/>
                <a:gd name="T8" fmla="*/ 385 w 543"/>
                <a:gd name="T9" fmla="*/ 272 h 633"/>
                <a:gd name="T10" fmla="*/ 385 w 543"/>
                <a:gd name="T11" fmla="*/ 337 h 633"/>
                <a:gd name="T12" fmla="*/ 336 w 543"/>
                <a:gd name="T13" fmla="*/ 383 h 633"/>
                <a:gd name="T14" fmla="*/ 363 w 543"/>
                <a:gd name="T15" fmla="*/ 404 h 633"/>
                <a:gd name="T16" fmla="*/ 363 w 543"/>
                <a:gd name="T17" fmla="*/ 469 h 633"/>
                <a:gd name="T18" fmla="*/ 486 w 543"/>
                <a:gd name="T19" fmla="*/ 575 h 633"/>
                <a:gd name="T20" fmla="*/ 486 w 543"/>
                <a:gd name="T21" fmla="*/ 599 h 633"/>
                <a:gd name="T22" fmla="*/ 93 w 543"/>
                <a:gd name="T23" fmla="*/ 633 h 633"/>
                <a:gd name="T24" fmla="*/ 62 w 543"/>
                <a:gd name="T25" fmla="*/ 436 h 633"/>
                <a:gd name="T26" fmla="*/ 41 w 543"/>
                <a:gd name="T27" fmla="*/ 404 h 633"/>
                <a:gd name="T28" fmla="*/ 62 w 543"/>
                <a:gd name="T29" fmla="*/ 383 h 633"/>
                <a:gd name="T30" fmla="*/ 62 w 543"/>
                <a:gd name="T31" fmla="*/ 313 h 633"/>
                <a:gd name="T32" fmla="*/ 41 w 543"/>
                <a:gd name="T33" fmla="*/ 257 h 633"/>
                <a:gd name="T34" fmla="*/ 27 w 543"/>
                <a:gd name="T35" fmla="*/ 180 h 633"/>
                <a:gd name="T36" fmla="*/ 8 w 543"/>
                <a:gd name="T37" fmla="*/ 95 h 633"/>
                <a:gd name="T38" fmla="*/ 0 w 543"/>
                <a:gd name="T39" fmla="*/ 48 h 633"/>
                <a:gd name="T40" fmla="*/ 0 w 543"/>
                <a:gd name="T41" fmla="*/ 48 h 633"/>
                <a:gd name="T42" fmla="*/ 143 w 543"/>
                <a:gd name="T43" fmla="*/ 44 h 633"/>
                <a:gd name="T44" fmla="*/ 147 w 543"/>
                <a:gd name="T45" fmla="*/ 8 h 633"/>
                <a:gd name="T46" fmla="*/ 167 w 543"/>
                <a:gd name="T47" fmla="*/ 0 h 633"/>
                <a:gd name="T48" fmla="*/ 201 w 543"/>
                <a:gd name="T49" fmla="*/ 70 h 633"/>
                <a:gd name="T50" fmla="*/ 245 w 543"/>
                <a:gd name="T51" fmla="*/ 88 h 633"/>
                <a:gd name="T52" fmla="*/ 285 w 543"/>
                <a:gd name="T53" fmla="*/ 84 h 633"/>
                <a:gd name="T54" fmla="*/ 331 w 543"/>
                <a:gd name="T55" fmla="*/ 108 h 633"/>
                <a:gd name="T56" fmla="*/ 361 w 543"/>
                <a:gd name="T57" fmla="*/ 100 h 633"/>
                <a:gd name="T58" fmla="*/ 387 w 543"/>
                <a:gd name="T59" fmla="*/ 104 h 633"/>
                <a:gd name="T60" fmla="*/ 417 w 543"/>
                <a:gd name="T61" fmla="*/ 120 h 633"/>
                <a:gd name="T62" fmla="*/ 439 w 543"/>
                <a:gd name="T63" fmla="*/ 106 h 633"/>
                <a:gd name="T64" fmla="*/ 477 w 543"/>
                <a:gd name="T65" fmla="*/ 112 h 633"/>
                <a:gd name="T66" fmla="*/ 513 w 543"/>
                <a:gd name="T67" fmla="*/ 10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3" h="633">
                  <a:moveTo>
                    <a:pt x="513" y="106"/>
                  </a:moveTo>
                  <a:cubicBezTo>
                    <a:pt x="543" y="122"/>
                    <a:pt x="543" y="122"/>
                    <a:pt x="543" y="122"/>
                  </a:cubicBezTo>
                  <a:cubicBezTo>
                    <a:pt x="505" y="128"/>
                    <a:pt x="385" y="266"/>
                    <a:pt x="385" y="272"/>
                  </a:cubicBezTo>
                  <a:cubicBezTo>
                    <a:pt x="385" y="272"/>
                    <a:pt x="385" y="272"/>
                    <a:pt x="385" y="272"/>
                  </a:cubicBezTo>
                  <a:cubicBezTo>
                    <a:pt x="385" y="272"/>
                    <a:pt x="385" y="272"/>
                    <a:pt x="385" y="272"/>
                  </a:cubicBezTo>
                  <a:cubicBezTo>
                    <a:pt x="386" y="278"/>
                    <a:pt x="396" y="335"/>
                    <a:pt x="385" y="337"/>
                  </a:cubicBezTo>
                  <a:cubicBezTo>
                    <a:pt x="374" y="340"/>
                    <a:pt x="336" y="383"/>
                    <a:pt x="336" y="383"/>
                  </a:cubicBezTo>
                  <a:cubicBezTo>
                    <a:pt x="336" y="383"/>
                    <a:pt x="369" y="396"/>
                    <a:pt x="363" y="404"/>
                  </a:cubicBezTo>
                  <a:cubicBezTo>
                    <a:pt x="358" y="412"/>
                    <a:pt x="363" y="469"/>
                    <a:pt x="363" y="469"/>
                  </a:cubicBezTo>
                  <a:cubicBezTo>
                    <a:pt x="486" y="575"/>
                    <a:pt x="486" y="575"/>
                    <a:pt x="486" y="575"/>
                  </a:cubicBezTo>
                  <a:cubicBezTo>
                    <a:pt x="486" y="599"/>
                    <a:pt x="486" y="599"/>
                    <a:pt x="486" y="599"/>
                  </a:cubicBezTo>
                  <a:cubicBezTo>
                    <a:pt x="93" y="633"/>
                    <a:pt x="93" y="633"/>
                    <a:pt x="93" y="633"/>
                  </a:cubicBezTo>
                  <a:cubicBezTo>
                    <a:pt x="62" y="436"/>
                    <a:pt x="62" y="436"/>
                    <a:pt x="62" y="436"/>
                  </a:cubicBezTo>
                  <a:cubicBezTo>
                    <a:pt x="41" y="404"/>
                    <a:pt x="41" y="404"/>
                    <a:pt x="41" y="404"/>
                  </a:cubicBezTo>
                  <a:cubicBezTo>
                    <a:pt x="62" y="383"/>
                    <a:pt x="62" y="383"/>
                    <a:pt x="62" y="383"/>
                  </a:cubicBezTo>
                  <a:cubicBezTo>
                    <a:pt x="62" y="313"/>
                    <a:pt x="62" y="313"/>
                    <a:pt x="62" y="313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89" y="46"/>
                    <a:pt x="142" y="44"/>
                    <a:pt x="143" y="44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245" y="88"/>
                    <a:pt x="245" y="88"/>
                    <a:pt x="245" y="88"/>
                  </a:cubicBezTo>
                  <a:cubicBezTo>
                    <a:pt x="285" y="84"/>
                    <a:pt x="285" y="84"/>
                    <a:pt x="285" y="84"/>
                  </a:cubicBezTo>
                  <a:cubicBezTo>
                    <a:pt x="331" y="108"/>
                    <a:pt x="331" y="108"/>
                    <a:pt x="331" y="108"/>
                  </a:cubicBezTo>
                  <a:cubicBezTo>
                    <a:pt x="361" y="100"/>
                    <a:pt x="361" y="100"/>
                    <a:pt x="361" y="100"/>
                  </a:cubicBezTo>
                  <a:cubicBezTo>
                    <a:pt x="387" y="104"/>
                    <a:pt x="387" y="104"/>
                    <a:pt x="387" y="104"/>
                  </a:cubicBezTo>
                  <a:cubicBezTo>
                    <a:pt x="417" y="120"/>
                    <a:pt x="417" y="120"/>
                    <a:pt x="417" y="120"/>
                  </a:cubicBezTo>
                  <a:cubicBezTo>
                    <a:pt x="439" y="106"/>
                    <a:pt x="439" y="106"/>
                    <a:pt x="439" y="106"/>
                  </a:cubicBezTo>
                  <a:cubicBezTo>
                    <a:pt x="439" y="106"/>
                    <a:pt x="461" y="108"/>
                    <a:pt x="477" y="112"/>
                  </a:cubicBezTo>
                  <a:cubicBezTo>
                    <a:pt x="493" y="116"/>
                    <a:pt x="513" y="106"/>
                    <a:pt x="513" y="10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4" name="Freeform 305">
              <a:extLst>
                <a:ext uri="{FF2B5EF4-FFF2-40B4-BE49-F238E27FC236}">
                  <a16:creationId xmlns:a16="http://schemas.microsoft.com/office/drawing/2014/main" id="{3F967324-19F0-40D0-9A82-3BFD69B56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11375"/>
              <a:ext cx="835025" cy="971550"/>
            </a:xfrm>
            <a:custGeom>
              <a:avLst/>
              <a:gdLst>
                <a:gd name="T0" fmla="*/ 544 w 547"/>
                <a:gd name="T1" fmla="*/ 122 h 637"/>
                <a:gd name="T2" fmla="*/ 411 w 547"/>
                <a:gd name="T3" fmla="*/ 241 h 637"/>
                <a:gd name="T4" fmla="*/ 390 w 547"/>
                <a:gd name="T5" fmla="*/ 324 h 637"/>
                <a:gd name="T6" fmla="*/ 337 w 547"/>
                <a:gd name="T7" fmla="*/ 383 h 637"/>
                <a:gd name="T8" fmla="*/ 362 w 547"/>
                <a:gd name="T9" fmla="*/ 400 h 637"/>
                <a:gd name="T10" fmla="*/ 365 w 547"/>
                <a:gd name="T11" fmla="*/ 473 h 637"/>
                <a:gd name="T12" fmla="*/ 481 w 547"/>
                <a:gd name="T13" fmla="*/ 574 h 637"/>
                <a:gd name="T14" fmla="*/ 486 w 547"/>
                <a:gd name="T15" fmla="*/ 593 h 637"/>
                <a:gd name="T16" fmla="*/ 192 w 547"/>
                <a:gd name="T17" fmla="*/ 625 h 637"/>
                <a:gd name="T18" fmla="*/ 96 w 547"/>
                <a:gd name="T19" fmla="*/ 633 h 637"/>
                <a:gd name="T20" fmla="*/ 67 w 547"/>
                <a:gd name="T21" fmla="*/ 447 h 637"/>
                <a:gd name="T22" fmla="*/ 48 w 547"/>
                <a:gd name="T23" fmla="*/ 410 h 637"/>
                <a:gd name="T24" fmla="*/ 57 w 547"/>
                <a:gd name="T25" fmla="*/ 395 h 637"/>
                <a:gd name="T26" fmla="*/ 63 w 547"/>
                <a:gd name="T27" fmla="*/ 309 h 637"/>
                <a:gd name="T28" fmla="*/ 26 w 547"/>
                <a:gd name="T29" fmla="*/ 159 h 637"/>
                <a:gd name="T30" fmla="*/ 4 w 547"/>
                <a:gd name="T31" fmla="*/ 50 h 637"/>
                <a:gd name="T32" fmla="*/ 133 w 547"/>
                <a:gd name="T33" fmla="*/ 48 h 637"/>
                <a:gd name="T34" fmla="*/ 151 w 547"/>
                <a:gd name="T35" fmla="*/ 11 h 637"/>
                <a:gd name="T36" fmla="*/ 162 w 547"/>
                <a:gd name="T37" fmla="*/ 7 h 637"/>
                <a:gd name="T38" fmla="*/ 201 w 547"/>
                <a:gd name="T39" fmla="*/ 73 h 637"/>
                <a:gd name="T40" fmla="*/ 254 w 547"/>
                <a:gd name="T41" fmla="*/ 91 h 637"/>
                <a:gd name="T42" fmla="*/ 287 w 547"/>
                <a:gd name="T43" fmla="*/ 88 h 637"/>
                <a:gd name="T44" fmla="*/ 356 w 547"/>
                <a:gd name="T45" fmla="*/ 106 h 637"/>
                <a:gd name="T46" fmla="*/ 418 w 547"/>
                <a:gd name="T47" fmla="*/ 124 h 637"/>
                <a:gd name="T48" fmla="*/ 453 w 547"/>
                <a:gd name="T49" fmla="*/ 111 h 637"/>
                <a:gd name="T50" fmla="*/ 514 w 547"/>
                <a:gd name="T51" fmla="*/ 106 h 637"/>
                <a:gd name="T52" fmla="*/ 439 w 547"/>
                <a:gd name="T53" fmla="*/ 107 h 637"/>
                <a:gd name="T54" fmla="*/ 412 w 547"/>
                <a:gd name="T55" fmla="*/ 116 h 637"/>
                <a:gd name="T56" fmla="*/ 351 w 547"/>
                <a:gd name="T57" fmla="*/ 103 h 637"/>
                <a:gd name="T58" fmla="*/ 324 w 547"/>
                <a:gd name="T59" fmla="*/ 103 h 637"/>
                <a:gd name="T60" fmla="*/ 279 w 547"/>
                <a:gd name="T61" fmla="*/ 85 h 637"/>
                <a:gd name="T62" fmla="*/ 212 w 547"/>
                <a:gd name="T63" fmla="*/ 73 h 637"/>
                <a:gd name="T64" fmla="*/ 200 w 547"/>
                <a:gd name="T65" fmla="*/ 61 h 637"/>
                <a:gd name="T66" fmla="*/ 148 w 547"/>
                <a:gd name="T67" fmla="*/ 8 h 637"/>
                <a:gd name="T68" fmla="*/ 146 w 547"/>
                <a:gd name="T69" fmla="*/ 44 h 637"/>
                <a:gd name="T70" fmla="*/ 2 w 547"/>
                <a:gd name="T71" fmla="*/ 48 h 637"/>
                <a:gd name="T72" fmla="*/ 10 w 547"/>
                <a:gd name="T73" fmla="*/ 105 h 637"/>
                <a:gd name="T74" fmla="*/ 60 w 547"/>
                <a:gd name="T75" fmla="*/ 311 h 637"/>
                <a:gd name="T76" fmla="*/ 62 w 547"/>
                <a:gd name="T77" fmla="*/ 379 h 637"/>
                <a:gd name="T78" fmla="*/ 42 w 547"/>
                <a:gd name="T79" fmla="*/ 405 h 637"/>
                <a:gd name="T80" fmla="*/ 73 w 547"/>
                <a:gd name="T81" fmla="*/ 510 h 637"/>
                <a:gd name="T82" fmla="*/ 391 w 547"/>
                <a:gd name="T83" fmla="*/ 611 h 637"/>
                <a:gd name="T84" fmla="*/ 490 w 547"/>
                <a:gd name="T85" fmla="*/ 583 h 637"/>
                <a:gd name="T86" fmla="*/ 402 w 547"/>
                <a:gd name="T87" fmla="*/ 500 h 637"/>
                <a:gd name="T88" fmla="*/ 367 w 547"/>
                <a:gd name="T89" fmla="*/ 471 h 637"/>
                <a:gd name="T90" fmla="*/ 366 w 547"/>
                <a:gd name="T91" fmla="*/ 409 h 637"/>
                <a:gd name="T92" fmla="*/ 339 w 547"/>
                <a:gd name="T93" fmla="*/ 383 h 637"/>
                <a:gd name="T94" fmla="*/ 383 w 547"/>
                <a:gd name="T95" fmla="*/ 343 h 637"/>
                <a:gd name="T96" fmla="*/ 391 w 547"/>
                <a:gd name="T97" fmla="*/ 272 h 637"/>
                <a:gd name="T98" fmla="*/ 546 w 547"/>
                <a:gd name="T99" fmla="*/ 126 h 637"/>
                <a:gd name="T100" fmla="*/ 514 w 547"/>
                <a:gd name="T101" fmla="*/ 11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" h="637">
                  <a:moveTo>
                    <a:pt x="514" y="110"/>
                  </a:moveTo>
                  <a:cubicBezTo>
                    <a:pt x="524" y="115"/>
                    <a:pt x="534" y="120"/>
                    <a:pt x="544" y="126"/>
                  </a:cubicBezTo>
                  <a:cubicBezTo>
                    <a:pt x="544" y="125"/>
                    <a:pt x="544" y="123"/>
                    <a:pt x="544" y="122"/>
                  </a:cubicBezTo>
                  <a:cubicBezTo>
                    <a:pt x="535" y="124"/>
                    <a:pt x="526" y="130"/>
                    <a:pt x="518" y="136"/>
                  </a:cubicBezTo>
                  <a:cubicBezTo>
                    <a:pt x="505" y="145"/>
                    <a:pt x="494" y="155"/>
                    <a:pt x="483" y="166"/>
                  </a:cubicBezTo>
                  <a:cubicBezTo>
                    <a:pt x="457" y="189"/>
                    <a:pt x="434" y="215"/>
                    <a:pt x="411" y="241"/>
                  </a:cubicBezTo>
                  <a:cubicBezTo>
                    <a:pt x="404" y="249"/>
                    <a:pt x="396" y="257"/>
                    <a:pt x="390" y="266"/>
                  </a:cubicBezTo>
                  <a:cubicBezTo>
                    <a:pt x="387" y="270"/>
                    <a:pt x="385" y="272"/>
                    <a:pt x="386" y="278"/>
                  </a:cubicBezTo>
                  <a:cubicBezTo>
                    <a:pt x="388" y="293"/>
                    <a:pt x="390" y="308"/>
                    <a:pt x="390" y="324"/>
                  </a:cubicBezTo>
                  <a:cubicBezTo>
                    <a:pt x="390" y="330"/>
                    <a:pt x="390" y="335"/>
                    <a:pt x="384" y="338"/>
                  </a:cubicBezTo>
                  <a:cubicBezTo>
                    <a:pt x="378" y="341"/>
                    <a:pt x="373" y="346"/>
                    <a:pt x="368" y="350"/>
                  </a:cubicBezTo>
                  <a:cubicBezTo>
                    <a:pt x="357" y="361"/>
                    <a:pt x="347" y="372"/>
                    <a:pt x="337" y="383"/>
                  </a:cubicBezTo>
                  <a:cubicBezTo>
                    <a:pt x="336" y="384"/>
                    <a:pt x="336" y="386"/>
                    <a:pt x="338" y="387"/>
                  </a:cubicBezTo>
                  <a:cubicBezTo>
                    <a:pt x="343" y="389"/>
                    <a:pt x="347" y="391"/>
                    <a:pt x="352" y="394"/>
                  </a:cubicBezTo>
                  <a:cubicBezTo>
                    <a:pt x="355" y="395"/>
                    <a:pt x="359" y="398"/>
                    <a:pt x="362" y="400"/>
                  </a:cubicBezTo>
                  <a:cubicBezTo>
                    <a:pt x="365" y="403"/>
                    <a:pt x="363" y="406"/>
                    <a:pt x="362" y="409"/>
                  </a:cubicBezTo>
                  <a:cubicBezTo>
                    <a:pt x="358" y="423"/>
                    <a:pt x="361" y="440"/>
                    <a:pt x="362" y="455"/>
                  </a:cubicBezTo>
                  <a:cubicBezTo>
                    <a:pt x="362" y="459"/>
                    <a:pt x="361" y="470"/>
                    <a:pt x="365" y="473"/>
                  </a:cubicBezTo>
                  <a:cubicBezTo>
                    <a:pt x="372" y="479"/>
                    <a:pt x="378" y="485"/>
                    <a:pt x="385" y="490"/>
                  </a:cubicBezTo>
                  <a:cubicBezTo>
                    <a:pt x="408" y="511"/>
                    <a:pt x="432" y="531"/>
                    <a:pt x="455" y="551"/>
                  </a:cubicBezTo>
                  <a:cubicBezTo>
                    <a:pt x="464" y="559"/>
                    <a:pt x="473" y="566"/>
                    <a:pt x="481" y="574"/>
                  </a:cubicBezTo>
                  <a:cubicBezTo>
                    <a:pt x="483" y="575"/>
                    <a:pt x="484" y="576"/>
                    <a:pt x="486" y="578"/>
                  </a:cubicBezTo>
                  <a:cubicBezTo>
                    <a:pt x="485" y="577"/>
                    <a:pt x="486" y="577"/>
                    <a:pt x="486" y="580"/>
                  </a:cubicBezTo>
                  <a:cubicBezTo>
                    <a:pt x="486" y="584"/>
                    <a:pt x="486" y="588"/>
                    <a:pt x="486" y="593"/>
                  </a:cubicBezTo>
                  <a:cubicBezTo>
                    <a:pt x="486" y="595"/>
                    <a:pt x="486" y="598"/>
                    <a:pt x="486" y="601"/>
                  </a:cubicBezTo>
                  <a:cubicBezTo>
                    <a:pt x="486" y="600"/>
                    <a:pt x="487" y="599"/>
                    <a:pt x="488" y="599"/>
                  </a:cubicBezTo>
                  <a:cubicBezTo>
                    <a:pt x="389" y="607"/>
                    <a:pt x="291" y="616"/>
                    <a:pt x="192" y="625"/>
                  </a:cubicBezTo>
                  <a:cubicBezTo>
                    <a:pt x="168" y="627"/>
                    <a:pt x="144" y="629"/>
                    <a:pt x="120" y="631"/>
                  </a:cubicBezTo>
                  <a:cubicBezTo>
                    <a:pt x="114" y="632"/>
                    <a:pt x="107" y="632"/>
                    <a:pt x="101" y="633"/>
                  </a:cubicBezTo>
                  <a:cubicBezTo>
                    <a:pt x="99" y="633"/>
                    <a:pt x="97" y="633"/>
                    <a:pt x="96" y="633"/>
                  </a:cubicBezTo>
                  <a:cubicBezTo>
                    <a:pt x="94" y="633"/>
                    <a:pt x="97" y="635"/>
                    <a:pt x="97" y="634"/>
                  </a:cubicBezTo>
                  <a:cubicBezTo>
                    <a:pt x="89" y="583"/>
                    <a:pt x="80" y="531"/>
                    <a:pt x="72" y="480"/>
                  </a:cubicBezTo>
                  <a:cubicBezTo>
                    <a:pt x="71" y="469"/>
                    <a:pt x="69" y="458"/>
                    <a:pt x="67" y="447"/>
                  </a:cubicBezTo>
                  <a:cubicBezTo>
                    <a:pt x="67" y="443"/>
                    <a:pt x="67" y="439"/>
                    <a:pt x="64" y="435"/>
                  </a:cubicBezTo>
                  <a:cubicBezTo>
                    <a:pt x="61" y="430"/>
                    <a:pt x="57" y="424"/>
                    <a:pt x="53" y="419"/>
                  </a:cubicBezTo>
                  <a:cubicBezTo>
                    <a:pt x="52" y="416"/>
                    <a:pt x="50" y="413"/>
                    <a:pt x="48" y="410"/>
                  </a:cubicBezTo>
                  <a:cubicBezTo>
                    <a:pt x="47" y="409"/>
                    <a:pt x="46" y="408"/>
                    <a:pt x="46" y="407"/>
                  </a:cubicBezTo>
                  <a:cubicBezTo>
                    <a:pt x="44" y="404"/>
                    <a:pt x="46" y="406"/>
                    <a:pt x="45" y="407"/>
                  </a:cubicBezTo>
                  <a:cubicBezTo>
                    <a:pt x="49" y="403"/>
                    <a:pt x="53" y="399"/>
                    <a:pt x="57" y="395"/>
                  </a:cubicBezTo>
                  <a:cubicBezTo>
                    <a:pt x="59" y="393"/>
                    <a:pt x="66" y="388"/>
                    <a:pt x="66" y="385"/>
                  </a:cubicBezTo>
                  <a:cubicBezTo>
                    <a:pt x="66" y="362"/>
                    <a:pt x="66" y="339"/>
                    <a:pt x="66" y="316"/>
                  </a:cubicBezTo>
                  <a:cubicBezTo>
                    <a:pt x="66" y="313"/>
                    <a:pt x="64" y="311"/>
                    <a:pt x="63" y="309"/>
                  </a:cubicBezTo>
                  <a:cubicBezTo>
                    <a:pt x="61" y="302"/>
                    <a:pt x="58" y="295"/>
                    <a:pt x="56" y="288"/>
                  </a:cubicBezTo>
                  <a:cubicBezTo>
                    <a:pt x="52" y="278"/>
                    <a:pt x="47" y="268"/>
                    <a:pt x="45" y="259"/>
                  </a:cubicBezTo>
                  <a:cubicBezTo>
                    <a:pt x="39" y="225"/>
                    <a:pt x="33" y="192"/>
                    <a:pt x="26" y="159"/>
                  </a:cubicBezTo>
                  <a:cubicBezTo>
                    <a:pt x="22" y="139"/>
                    <a:pt x="17" y="118"/>
                    <a:pt x="12" y="97"/>
                  </a:cubicBezTo>
                  <a:cubicBezTo>
                    <a:pt x="11" y="90"/>
                    <a:pt x="10" y="83"/>
                    <a:pt x="9" y="77"/>
                  </a:cubicBezTo>
                  <a:cubicBezTo>
                    <a:pt x="8" y="68"/>
                    <a:pt x="4" y="57"/>
                    <a:pt x="4" y="50"/>
                  </a:cubicBezTo>
                  <a:cubicBezTo>
                    <a:pt x="4" y="50"/>
                    <a:pt x="3" y="51"/>
                    <a:pt x="2" y="52"/>
                  </a:cubicBezTo>
                  <a:cubicBezTo>
                    <a:pt x="37" y="51"/>
                    <a:pt x="71" y="50"/>
                    <a:pt x="105" y="49"/>
                  </a:cubicBezTo>
                  <a:cubicBezTo>
                    <a:pt x="114" y="49"/>
                    <a:pt x="124" y="48"/>
                    <a:pt x="133" y="48"/>
                  </a:cubicBezTo>
                  <a:cubicBezTo>
                    <a:pt x="136" y="48"/>
                    <a:pt x="142" y="47"/>
                    <a:pt x="144" y="48"/>
                  </a:cubicBezTo>
                  <a:cubicBezTo>
                    <a:pt x="146" y="48"/>
                    <a:pt x="147" y="47"/>
                    <a:pt x="147" y="46"/>
                  </a:cubicBezTo>
                  <a:cubicBezTo>
                    <a:pt x="148" y="34"/>
                    <a:pt x="150" y="23"/>
                    <a:pt x="151" y="11"/>
                  </a:cubicBezTo>
                  <a:cubicBezTo>
                    <a:pt x="151" y="9"/>
                    <a:pt x="151" y="11"/>
                    <a:pt x="150" y="12"/>
                  </a:cubicBezTo>
                  <a:cubicBezTo>
                    <a:pt x="151" y="12"/>
                    <a:pt x="151" y="11"/>
                    <a:pt x="152" y="11"/>
                  </a:cubicBezTo>
                  <a:cubicBezTo>
                    <a:pt x="156" y="9"/>
                    <a:pt x="159" y="8"/>
                    <a:pt x="162" y="7"/>
                  </a:cubicBezTo>
                  <a:cubicBezTo>
                    <a:pt x="165" y="6"/>
                    <a:pt x="167" y="5"/>
                    <a:pt x="169" y="4"/>
                  </a:cubicBezTo>
                  <a:cubicBezTo>
                    <a:pt x="168" y="5"/>
                    <a:pt x="167" y="2"/>
                    <a:pt x="169" y="6"/>
                  </a:cubicBezTo>
                  <a:cubicBezTo>
                    <a:pt x="179" y="28"/>
                    <a:pt x="190" y="50"/>
                    <a:pt x="201" y="73"/>
                  </a:cubicBezTo>
                  <a:cubicBezTo>
                    <a:pt x="202" y="74"/>
                    <a:pt x="205" y="75"/>
                    <a:pt x="207" y="76"/>
                  </a:cubicBezTo>
                  <a:cubicBezTo>
                    <a:pt x="214" y="79"/>
                    <a:pt x="221" y="82"/>
                    <a:pt x="228" y="84"/>
                  </a:cubicBezTo>
                  <a:cubicBezTo>
                    <a:pt x="237" y="88"/>
                    <a:pt x="244" y="92"/>
                    <a:pt x="254" y="91"/>
                  </a:cubicBezTo>
                  <a:cubicBezTo>
                    <a:pt x="261" y="91"/>
                    <a:pt x="268" y="90"/>
                    <a:pt x="275" y="89"/>
                  </a:cubicBezTo>
                  <a:cubicBezTo>
                    <a:pt x="278" y="89"/>
                    <a:pt x="281" y="89"/>
                    <a:pt x="284" y="88"/>
                  </a:cubicBezTo>
                  <a:cubicBezTo>
                    <a:pt x="287" y="88"/>
                    <a:pt x="286" y="88"/>
                    <a:pt x="287" y="88"/>
                  </a:cubicBezTo>
                  <a:cubicBezTo>
                    <a:pt x="299" y="94"/>
                    <a:pt x="311" y="101"/>
                    <a:pt x="323" y="107"/>
                  </a:cubicBezTo>
                  <a:cubicBezTo>
                    <a:pt x="329" y="110"/>
                    <a:pt x="331" y="112"/>
                    <a:pt x="338" y="111"/>
                  </a:cubicBezTo>
                  <a:cubicBezTo>
                    <a:pt x="344" y="109"/>
                    <a:pt x="350" y="108"/>
                    <a:pt x="356" y="106"/>
                  </a:cubicBezTo>
                  <a:cubicBezTo>
                    <a:pt x="360" y="105"/>
                    <a:pt x="362" y="104"/>
                    <a:pt x="365" y="104"/>
                  </a:cubicBezTo>
                  <a:cubicBezTo>
                    <a:pt x="373" y="106"/>
                    <a:pt x="384" y="106"/>
                    <a:pt x="391" y="109"/>
                  </a:cubicBezTo>
                  <a:cubicBezTo>
                    <a:pt x="400" y="114"/>
                    <a:pt x="409" y="119"/>
                    <a:pt x="418" y="124"/>
                  </a:cubicBezTo>
                  <a:cubicBezTo>
                    <a:pt x="419" y="124"/>
                    <a:pt x="419" y="124"/>
                    <a:pt x="420" y="124"/>
                  </a:cubicBezTo>
                  <a:cubicBezTo>
                    <a:pt x="425" y="120"/>
                    <a:pt x="431" y="117"/>
                    <a:pt x="436" y="114"/>
                  </a:cubicBezTo>
                  <a:cubicBezTo>
                    <a:pt x="443" y="109"/>
                    <a:pt x="443" y="110"/>
                    <a:pt x="453" y="111"/>
                  </a:cubicBezTo>
                  <a:cubicBezTo>
                    <a:pt x="466" y="113"/>
                    <a:pt x="480" y="118"/>
                    <a:pt x="494" y="117"/>
                  </a:cubicBezTo>
                  <a:cubicBezTo>
                    <a:pt x="501" y="116"/>
                    <a:pt x="509" y="113"/>
                    <a:pt x="516" y="110"/>
                  </a:cubicBezTo>
                  <a:cubicBezTo>
                    <a:pt x="518" y="109"/>
                    <a:pt x="516" y="105"/>
                    <a:pt x="514" y="106"/>
                  </a:cubicBezTo>
                  <a:cubicBezTo>
                    <a:pt x="506" y="110"/>
                    <a:pt x="497" y="113"/>
                    <a:pt x="488" y="113"/>
                  </a:cubicBezTo>
                  <a:cubicBezTo>
                    <a:pt x="476" y="113"/>
                    <a:pt x="462" y="109"/>
                    <a:pt x="450" y="107"/>
                  </a:cubicBezTo>
                  <a:cubicBezTo>
                    <a:pt x="446" y="107"/>
                    <a:pt x="442" y="105"/>
                    <a:pt x="439" y="107"/>
                  </a:cubicBezTo>
                  <a:cubicBezTo>
                    <a:pt x="433" y="111"/>
                    <a:pt x="426" y="115"/>
                    <a:pt x="420" y="119"/>
                  </a:cubicBezTo>
                  <a:cubicBezTo>
                    <a:pt x="417" y="121"/>
                    <a:pt x="420" y="120"/>
                    <a:pt x="419" y="120"/>
                  </a:cubicBezTo>
                  <a:cubicBezTo>
                    <a:pt x="417" y="118"/>
                    <a:pt x="414" y="117"/>
                    <a:pt x="412" y="116"/>
                  </a:cubicBezTo>
                  <a:cubicBezTo>
                    <a:pt x="405" y="112"/>
                    <a:pt x="399" y="109"/>
                    <a:pt x="392" y="105"/>
                  </a:cubicBezTo>
                  <a:cubicBezTo>
                    <a:pt x="384" y="101"/>
                    <a:pt x="372" y="101"/>
                    <a:pt x="364" y="100"/>
                  </a:cubicBezTo>
                  <a:cubicBezTo>
                    <a:pt x="360" y="100"/>
                    <a:pt x="355" y="102"/>
                    <a:pt x="351" y="103"/>
                  </a:cubicBezTo>
                  <a:cubicBezTo>
                    <a:pt x="345" y="105"/>
                    <a:pt x="339" y="106"/>
                    <a:pt x="333" y="108"/>
                  </a:cubicBezTo>
                  <a:cubicBezTo>
                    <a:pt x="334" y="108"/>
                    <a:pt x="333" y="108"/>
                    <a:pt x="331" y="107"/>
                  </a:cubicBezTo>
                  <a:cubicBezTo>
                    <a:pt x="329" y="105"/>
                    <a:pt x="326" y="104"/>
                    <a:pt x="324" y="103"/>
                  </a:cubicBezTo>
                  <a:cubicBezTo>
                    <a:pt x="316" y="99"/>
                    <a:pt x="309" y="95"/>
                    <a:pt x="302" y="91"/>
                  </a:cubicBezTo>
                  <a:cubicBezTo>
                    <a:pt x="297" y="89"/>
                    <a:pt x="293" y="87"/>
                    <a:pt x="288" y="84"/>
                  </a:cubicBezTo>
                  <a:cubicBezTo>
                    <a:pt x="286" y="83"/>
                    <a:pt x="281" y="85"/>
                    <a:pt x="279" y="85"/>
                  </a:cubicBezTo>
                  <a:cubicBezTo>
                    <a:pt x="271" y="86"/>
                    <a:pt x="264" y="86"/>
                    <a:pt x="257" y="87"/>
                  </a:cubicBezTo>
                  <a:cubicBezTo>
                    <a:pt x="253" y="87"/>
                    <a:pt x="249" y="88"/>
                    <a:pt x="246" y="87"/>
                  </a:cubicBezTo>
                  <a:cubicBezTo>
                    <a:pt x="235" y="83"/>
                    <a:pt x="223" y="78"/>
                    <a:pt x="212" y="73"/>
                  </a:cubicBezTo>
                  <a:cubicBezTo>
                    <a:pt x="210" y="73"/>
                    <a:pt x="208" y="72"/>
                    <a:pt x="206" y="71"/>
                  </a:cubicBezTo>
                  <a:cubicBezTo>
                    <a:pt x="204" y="70"/>
                    <a:pt x="204" y="70"/>
                    <a:pt x="205" y="71"/>
                  </a:cubicBezTo>
                  <a:cubicBezTo>
                    <a:pt x="203" y="68"/>
                    <a:pt x="201" y="64"/>
                    <a:pt x="200" y="61"/>
                  </a:cubicBezTo>
                  <a:cubicBezTo>
                    <a:pt x="190" y="41"/>
                    <a:pt x="180" y="21"/>
                    <a:pt x="171" y="1"/>
                  </a:cubicBezTo>
                  <a:cubicBezTo>
                    <a:pt x="170" y="0"/>
                    <a:pt x="169" y="0"/>
                    <a:pt x="168" y="0"/>
                  </a:cubicBezTo>
                  <a:cubicBezTo>
                    <a:pt x="162" y="3"/>
                    <a:pt x="155" y="5"/>
                    <a:pt x="148" y="8"/>
                  </a:cubicBezTo>
                  <a:cubicBezTo>
                    <a:pt x="148" y="8"/>
                    <a:pt x="147" y="9"/>
                    <a:pt x="147" y="10"/>
                  </a:cubicBezTo>
                  <a:cubicBezTo>
                    <a:pt x="146" y="22"/>
                    <a:pt x="144" y="34"/>
                    <a:pt x="143" y="46"/>
                  </a:cubicBezTo>
                  <a:cubicBezTo>
                    <a:pt x="144" y="45"/>
                    <a:pt x="145" y="45"/>
                    <a:pt x="146" y="44"/>
                  </a:cubicBezTo>
                  <a:cubicBezTo>
                    <a:pt x="142" y="43"/>
                    <a:pt x="139" y="44"/>
                    <a:pt x="135" y="44"/>
                  </a:cubicBezTo>
                  <a:cubicBezTo>
                    <a:pt x="126" y="44"/>
                    <a:pt x="117" y="45"/>
                    <a:pt x="107" y="45"/>
                  </a:cubicBezTo>
                  <a:cubicBezTo>
                    <a:pt x="72" y="46"/>
                    <a:pt x="37" y="47"/>
                    <a:pt x="2" y="48"/>
                  </a:cubicBezTo>
                  <a:cubicBezTo>
                    <a:pt x="1" y="48"/>
                    <a:pt x="0" y="49"/>
                    <a:pt x="0" y="50"/>
                  </a:cubicBezTo>
                  <a:cubicBezTo>
                    <a:pt x="0" y="61"/>
                    <a:pt x="4" y="73"/>
                    <a:pt x="6" y="83"/>
                  </a:cubicBezTo>
                  <a:cubicBezTo>
                    <a:pt x="7" y="90"/>
                    <a:pt x="8" y="98"/>
                    <a:pt x="10" y="105"/>
                  </a:cubicBezTo>
                  <a:cubicBezTo>
                    <a:pt x="16" y="130"/>
                    <a:pt x="21" y="156"/>
                    <a:pt x="27" y="182"/>
                  </a:cubicBezTo>
                  <a:cubicBezTo>
                    <a:pt x="32" y="204"/>
                    <a:pt x="35" y="227"/>
                    <a:pt x="39" y="250"/>
                  </a:cubicBezTo>
                  <a:cubicBezTo>
                    <a:pt x="43" y="271"/>
                    <a:pt x="53" y="291"/>
                    <a:pt x="60" y="311"/>
                  </a:cubicBezTo>
                  <a:cubicBezTo>
                    <a:pt x="62" y="316"/>
                    <a:pt x="62" y="320"/>
                    <a:pt x="62" y="326"/>
                  </a:cubicBezTo>
                  <a:cubicBezTo>
                    <a:pt x="62" y="339"/>
                    <a:pt x="62" y="351"/>
                    <a:pt x="62" y="364"/>
                  </a:cubicBezTo>
                  <a:cubicBezTo>
                    <a:pt x="62" y="369"/>
                    <a:pt x="62" y="374"/>
                    <a:pt x="62" y="379"/>
                  </a:cubicBezTo>
                  <a:cubicBezTo>
                    <a:pt x="62" y="381"/>
                    <a:pt x="62" y="382"/>
                    <a:pt x="62" y="383"/>
                  </a:cubicBezTo>
                  <a:cubicBezTo>
                    <a:pt x="62" y="386"/>
                    <a:pt x="62" y="383"/>
                    <a:pt x="62" y="384"/>
                  </a:cubicBezTo>
                  <a:cubicBezTo>
                    <a:pt x="55" y="391"/>
                    <a:pt x="48" y="398"/>
                    <a:pt x="42" y="405"/>
                  </a:cubicBezTo>
                  <a:cubicBezTo>
                    <a:pt x="41" y="405"/>
                    <a:pt x="41" y="406"/>
                    <a:pt x="41" y="407"/>
                  </a:cubicBezTo>
                  <a:cubicBezTo>
                    <a:pt x="49" y="419"/>
                    <a:pt x="61" y="431"/>
                    <a:pt x="63" y="445"/>
                  </a:cubicBezTo>
                  <a:cubicBezTo>
                    <a:pt x="66" y="466"/>
                    <a:pt x="70" y="488"/>
                    <a:pt x="73" y="510"/>
                  </a:cubicBezTo>
                  <a:cubicBezTo>
                    <a:pt x="80" y="552"/>
                    <a:pt x="86" y="594"/>
                    <a:pt x="93" y="636"/>
                  </a:cubicBezTo>
                  <a:cubicBezTo>
                    <a:pt x="93" y="637"/>
                    <a:pt x="94" y="637"/>
                    <a:pt x="95" y="637"/>
                  </a:cubicBezTo>
                  <a:cubicBezTo>
                    <a:pt x="193" y="629"/>
                    <a:pt x="292" y="620"/>
                    <a:pt x="391" y="611"/>
                  </a:cubicBezTo>
                  <a:cubicBezTo>
                    <a:pt x="423" y="608"/>
                    <a:pt x="455" y="606"/>
                    <a:pt x="488" y="603"/>
                  </a:cubicBezTo>
                  <a:cubicBezTo>
                    <a:pt x="489" y="603"/>
                    <a:pt x="490" y="602"/>
                    <a:pt x="490" y="601"/>
                  </a:cubicBezTo>
                  <a:cubicBezTo>
                    <a:pt x="490" y="595"/>
                    <a:pt x="490" y="589"/>
                    <a:pt x="490" y="583"/>
                  </a:cubicBezTo>
                  <a:cubicBezTo>
                    <a:pt x="490" y="581"/>
                    <a:pt x="491" y="577"/>
                    <a:pt x="489" y="575"/>
                  </a:cubicBezTo>
                  <a:cubicBezTo>
                    <a:pt x="483" y="570"/>
                    <a:pt x="477" y="565"/>
                    <a:pt x="472" y="560"/>
                  </a:cubicBezTo>
                  <a:cubicBezTo>
                    <a:pt x="448" y="540"/>
                    <a:pt x="425" y="520"/>
                    <a:pt x="402" y="500"/>
                  </a:cubicBezTo>
                  <a:cubicBezTo>
                    <a:pt x="392" y="492"/>
                    <a:pt x="383" y="484"/>
                    <a:pt x="374" y="476"/>
                  </a:cubicBezTo>
                  <a:cubicBezTo>
                    <a:pt x="372" y="474"/>
                    <a:pt x="370" y="472"/>
                    <a:pt x="367" y="470"/>
                  </a:cubicBezTo>
                  <a:cubicBezTo>
                    <a:pt x="366" y="469"/>
                    <a:pt x="367" y="469"/>
                    <a:pt x="367" y="471"/>
                  </a:cubicBezTo>
                  <a:cubicBezTo>
                    <a:pt x="367" y="469"/>
                    <a:pt x="367" y="467"/>
                    <a:pt x="367" y="466"/>
                  </a:cubicBezTo>
                  <a:cubicBezTo>
                    <a:pt x="365" y="450"/>
                    <a:pt x="364" y="434"/>
                    <a:pt x="365" y="418"/>
                  </a:cubicBezTo>
                  <a:cubicBezTo>
                    <a:pt x="365" y="415"/>
                    <a:pt x="365" y="412"/>
                    <a:pt x="366" y="409"/>
                  </a:cubicBezTo>
                  <a:cubicBezTo>
                    <a:pt x="367" y="407"/>
                    <a:pt x="368" y="406"/>
                    <a:pt x="368" y="404"/>
                  </a:cubicBezTo>
                  <a:cubicBezTo>
                    <a:pt x="367" y="399"/>
                    <a:pt x="363" y="396"/>
                    <a:pt x="359" y="393"/>
                  </a:cubicBezTo>
                  <a:cubicBezTo>
                    <a:pt x="353" y="389"/>
                    <a:pt x="346" y="386"/>
                    <a:pt x="339" y="383"/>
                  </a:cubicBezTo>
                  <a:cubicBezTo>
                    <a:pt x="339" y="384"/>
                    <a:pt x="339" y="385"/>
                    <a:pt x="340" y="386"/>
                  </a:cubicBezTo>
                  <a:cubicBezTo>
                    <a:pt x="348" y="377"/>
                    <a:pt x="356" y="368"/>
                    <a:pt x="365" y="359"/>
                  </a:cubicBezTo>
                  <a:cubicBezTo>
                    <a:pt x="371" y="353"/>
                    <a:pt x="377" y="348"/>
                    <a:pt x="383" y="343"/>
                  </a:cubicBezTo>
                  <a:cubicBezTo>
                    <a:pt x="386" y="341"/>
                    <a:pt x="390" y="341"/>
                    <a:pt x="392" y="337"/>
                  </a:cubicBezTo>
                  <a:cubicBezTo>
                    <a:pt x="397" y="324"/>
                    <a:pt x="394" y="307"/>
                    <a:pt x="392" y="294"/>
                  </a:cubicBezTo>
                  <a:cubicBezTo>
                    <a:pt x="391" y="287"/>
                    <a:pt x="387" y="277"/>
                    <a:pt x="391" y="272"/>
                  </a:cubicBezTo>
                  <a:cubicBezTo>
                    <a:pt x="405" y="251"/>
                    <a:pt x="424" y="232"/>
                    <a:pt x="441" y="213"/>
                  </a:cubicBezTo>
                  <a:cubicBezTo>
                    <a:pt x="465" y="188"/>
                    <a:pt x="490" y="162"/>
                    <a:pt x="517" y="141"/>
                  </a:cubicBezTo>
                  <a:cubicBezTo>
                    <a:pt x="525" y="135"/>
                    <a:pt x="535" y="128"/>
                    <a:pt x="546" y="126"/>
                  </a:cubicBezTo>
                  <a:cubicBezTo>
                    <a:pt x="547" y="126"/>
                    <a:pt x="547" y="123"/>
                    <a:pt x="546" y="122"/>
                  </a:cubicBezTo>
                  <a:cubicBezTo>
                    <a:pt x="536" y="117"/>
                    <a:pt x="526" y="112"/>
                    <a:pt x="516" y="106"/>
                  </a:cubicBezTo>
                  <a:cubicBezTo>
                    <a:pt x="514" y="105"/>
                    <a:pt x="512" y="109"/>
                    <a:pt x="514" y="11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5" name="Freeform 306">
              <a:extLst>
                <a:ext uri="{FF2B5EF4-FFF2-40B4-BE49-F238E27FC236}">
                  <a16:creationId xmlns:a16="http://schemas.microsoft.com/office/drawing/2014/main" id="{EB778FC3-92FF-41F5-89F5-E801372AE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4229100"/>
              <a:ext cx="1808163" cy="1695450"/>
            </a:xfrm>
            <a:custGeom>
              <a:avLst/>
              <a:gdLst>
                <a:gd name="T0" fmla="*/ 1128 w 1184"/>
                <a:gd name="T1" fmla="*/ 435 h 1111"/>
                <a:gd name="T2" fmla="*/ 1181 w 1184"/>
                <a:gd name="T3" fmla="*/ 527 h 1111"/>
                <a:gd name="T4" fmla="*/ 1174 w 1184"/>
                <a:gd name="T5" fmla="*/ 685 h 1111"/>
                <a:gd name="T6" fmla="*/ 1090 w 1184"/>
                <a:gd name="T7" fmla="*/ 731 h 1111"/>
                <a:gd name="T8" fmla="*/ 978 w 1184"/>
                <a:gd name="T9" fmla="*/ 817 h 1111"/>
                <a:gd name="T10" fmla="*/ 858 w 1184"/>
                <a:gd name="T11" fmla="*/ 951 h 1111"/>
                <a:gd name="T12" fmla="*/ 852 w 1184"/>
                <a:gd name="T13" fmla="*/ 1019 h 1111"/>
                <a:gd name="T14" fmla="*/ 896 w 1184"/>
                <a:gd name="T15" fmla="*/ 1097 h 1111"/>
                <a:gd name="T16" fmla="*/ 854 w 1184"/>
                <a:gd name="T17" fmla="*/ 1111 h 1111"/>
                <a:gd name="T18" fmla="*/ 806 w 1184"/>
                <a:gd name="T19" fmla="*/ 1099 h 1111"/>
                <a:gd name="T20" fmla="*/ 746 w 1184"/>
                <a:gd name="T21" fmla="*/ 1077 h 1111"/>
                <a:gd name="T22" fmla="*/ 696 w 1184"/>
                <a:gd name="T23" fmla="*/ 1055 h 1111"/>
                <a:gd name="T24" fmla="*/ 680 w 1184"/>
                <a:gd name="T25" fmla="*/ 1023 h 1111"/>
                <a:gd name="T26" fmla="*/ 660 w 1184"/>
                <a:gd name="T27" fmla="*/ 991 h 1111"/>
                <a:gd name="T28" fmla="*/ 654 w 1184"/>
                <a:gd name="T29" fmla="*/ 933 h 1111"/>
                <a:gd name="T30" fmla="*/ 526 w 1184"/>
                <a:gd name="T31" fmla="*/ 755 h 1111"/>
                <a:gd name="T32" fmla="*/ 492 w 1184"/>
                <a:gd name="T33" fmla="*/ 731 h 1111"/>
                <a:gd name="T34" fmla="*/ 482 w 1184"/>
                <a:gd name="T35" fmla="*/ 711 h 1111"/>
                <a:gd name="T36" fmla="*/ 402 w 1184"/>
                <a:gd name="T37" fmla="*/ 705 h 1111"/>
                <a:gd name="T38" fmla="*/ 386 w 1184"/>
                <a:gd name="T39" fmla="*/ 697 h 1111"/>
                <a:gd name="T40" fmla="*/ 356 w 1184"/>
                <a:gd name="T41" fmla="*/ 715 h 1111"/>
                <a:gd name="T42" fmla="*/ 302 w 1184"/>
                <a:gd name="T43" fmla="*/ 801 h 1111"/>
                <a:gd name="T44" fmla="*/ 176 w 1184"/>
                <a:gd name="T45" fmla="*/ 723 h 1111"/>
                <a:gd name="T46" fmla="*/ 168 w 1184"/>
                <a:gd name="T47" fmla="*/ 675 h 1111"/>
                <a:gd name="T48" fmla="*/ 128 w 1184"/>
                <a:gd name="T49" fmla="*/ 609 h 1111"/>
                <a:gd name="T50" fmla="*/ 88 w 1184"/>
                <a:gd name="T51" fmla="*/ 575 h 1111"/>
                <a:gd name="T52" fmla="*/ 66 w 1184"/>
                <a:gd name="T53" fmla="*/ 559 h 1111"/>
                <a:gd name="T54" fmla="*/ 62 w 1184"/>
                <a:gd name="T55" fmla="*/ 539 h 1111"/>
                <a:gd name="T56" fmla="*/ 42 w 1184"/>
                <a:gd name="T57" fmla="*/ 525 h 1111"/>
                <a:gd name="T58" fmla="*/ 0 w 1184"/>
                <a:gd name="T59" fmla="*/ 495 h 1111"/>
                <a:gd name="T60" fmla="*/ 0 w 1184"/>
                <a:gd name="T61" fmla="*/ 475 h 1111"/>
                <a:gd name="T62" fmla="*/ 325 w 1184"/>
                <a:gd name="T63" fmla="*/ 475 h 1111"/>
                <a:gd name="T64" fmla="*/ 325 w 1184"/>
                <a:gd name="T65" fmla="*/ 344 h 1111"/>
                <a:gd name="T66" fmla="*/ 325 w 1184"/>
                <a:gd name="T67" fmla="*/ 46 h 1111"/>
                <a:gd name="T68" fmla="*/ 325 w 1184"/>
                <a:gd name="T69" fmla="*/ 21 h 1111"/>
                <a:gd name="T70" fmla="*/ 325 w 1184"/>
                <a:gd name="T71" fmla="*/ 0 h 1111"/>
                <a:gd name="T72" fmla="*/ 589 w 1184"/>
                <a:gd name="T73" fmla="*/ 0 h 1111"/>
                <a:gd name="T74" fmla="*/ 589 w 1184"/>
                <a:gd name="T75" fmla="*/ 195 h 1111"/>
                <a:gd name="T76" fmla="*/ 621 w 1184"/>
                <a:gd name="T77" fmla="*/ 218 h 1111"/>
                <a:gd name="T78" fmla="*/ 661 w 1184"/>
                <a:gd name="T79" fmla="*/ 218 h 1111"/>
                <a:gd name="T80" fmla="*/ 661 w 1184"/>
                <a:gd name="T81" fmla="*/ 232 h 1111"/>
                <a:gd name="T82" fmla="*/ 693 w 1184"/>
                <a:gd name="T83" fmla="*/ 246 h 1111"/>
                <a:gd name="T84" fmla="*/ 752 w 1184"/>
                <a:gd name="T85" fmla="*/ 246 h 1111"/>
                <a:gd name="T86" fmla="*/ 779 w 1184"/>
                <a:gd name="T87" fmla="*/ 270 h 1111"/>
                <a:gd name="T88" fmla="*/ 806 w 1184"/>
                <a:gd name="T89" fmla="*/ 267 h 1111"/>
                <a:gd name="T90" fmla="*/ 845 w 1184"/>
                <a:gd name="T91" fmla="*/ 270 h 1111"/>
                <a:gd name="T92" fmla="*/ 878 w 1184"/>
                <a:gd name="T93" fmla="*/ 248 h 1111"/>
                <a:gd name="T94" fmla="*/ 899 w 1184"/>
                <a:gd name="T95" fmla="*/ 280 h 1111"/>
                <a:gd name="T96" fmla="*/ 960 w 1184"/>
                <a:gd name="T97" fmla="*/ 256 h 1111"/>
                <a:gd name="T98" fmla="*/ 1021 w 1184"/>
                <a:gd name="T99" fmla="*/ 251 h 1111"/>
                <a:gd name="T100" fmla="*/ 1080 w 1184"/>
                <a:gd name="T101" fmla="*/ 280 h 1111"/>
                <a:gd name="T102" fmla="*/ 1128 w 1184"/>
                <a:gd name="T103" fmla="*/ 280 h 1111"/>
                <a:gd name="T104" fmla="*/ 1128 w 1184"/>
                <a:gd name="T105" fmla="*/ 342 h 1111"/>
                <a:gd name="T106" fmla="*/ 1128 w 1184"/>
                <a:gd name="T107" fmla="*/ 435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84" h="1111">
                  <a:moveTo>
                    <a:pt x="1128" y="435"/>
                  </a:moveTo>
                  <a:cubicBezTo>
                    <a:pt x="1128" y="435"/>
                    <a:pt x="1184" y="483"/>
                    <a:pt x="1181" y="527"/>
                  </a:cubicBezTo>
                  <a:cubicBezTo>
                    <a:pt x="1179" y="571"/>
                    <a:pt x="1174" y="685"/>
                    <a:pt x="1174" y="685"/>
                  </a:cubicBezTo>
                  <a:cubicBezTo>
                    <a:pt x="1174" y="685"/>
                    <a:pt x="1112" y="701"/>
                    <a:pt x="1090" y="731"/>
                  </a:cubicBezTo>
                  <a:cubicBezTo>
                    <a:pt x="1068" y="761"/>
                    <a:pt x="978" y="817"/>
                    <a:pt x="978" y="817"/>
                  </a:cubicBezTo>
                  <a:cubicBezTo>
                    <a:pt x="894" y="851"/>
                    <a:pt x="860" y="945"/>
                    <a:pt x="858" y="951"/>
                  </a:cubicBezTo>
                  <a:cubicBezTo>
                    <a:pt x="856" y="957"/>
                    <a:pt x="852" y="1019"/>
                    <a:pt x="852" y="1019"/>
                  </a:cubicBezTo>
                  <a:cubicBezTo>
                    <a:pt x="896" y="1097"/>
                    <a:pt x="896" y="1097"/>
                    <a:pt x="896" y="1097"/>
                  </a:cubicBezTo>
                  <a:cubicBezTo>
                    <a:pt x="854" y="1111"/>
                    <a:pt x="854" y="1111"/>
                    <a:pt x="854" y="1111"/>
                  </a:cubicBezTo>
                  <a:cubicBezTo>
                    <a:pt x="854" y="1111"/>
                    <a:pt x="812" y="1101"/>
                    <a:pt x="806" y="1099"/>
                  </a:cubicBezTo>
                  <a:cubicBezTo>
                    <a:pt x="800" y="1097"/>
                    <a:pt x="758" y="1083"/>
                    <a:pt x="746" y="1077"/>
                  </a:cubicBezTo>
                  <a:cubicBezTo>
                    <a:pt x="734" y="1071"/>
                    <a:pt x="696" y="1055"/>
                    <a:pt x="696" y="1055"/>
                  </a:cubicBezTo>
                  <a:cubicBezTo>
                    <a:pt x="696" y="1055"/>
                    <a:pt x="686" y="1031"/>
                    <a:pt x="680" y="1023"/>
                  </a:cubicBezTo>
                  <a:cubicBezTo>
                    <a:pt x="674" y="1015"/>
                    <a:pt x="660" y="991"/>
                    <a:pt x="660" y="991"/>
                  </a:cubicBezTo>
                  <a:cubicBezTo>
                    <a:pt x="654" y="933"/>
                    <a:pt x="654" y="933"/>
                    <a:pt x="654" y="933"/>
                  </a:cubicBezTo>
                  <a:cubicBezTo>
                    <a:pt x="526" y="755"/>
                    <a:pt x="526" y="755"/>
                    <a:pt x="526" y="755"/>
                  </a:cubicBezTo>
                  <a:cubicBezTo>
                    <a:pt x="492" y="731"/>
                    <a:pt x="492" y="731"/>
                    <a:pt x="492" y="731"/>
                  </a:cubicBezTo>
                  <a:cubicBezTo>
                    <a:pt x="482" y="711"/>
                    <a:pt x="482" y="711"/>
                    <a:pt x="482" y="711"/>
                  </a:cubicBezTo>
                  <a:cubicBezTo>
                    <a:pt x="402" y="705"/>
                    <a:pt x="402" y="705"/>
                    <a:pt x="402" y="705"/>
                  </a:cubicBezTo>
                  <a:cubicBezTo>
                    <a:pt x="386" y="697"/>
                    <a:pt x="386" y="697"/>
                    <a:pt x="386" y="697"/>
                  </a:cubicBezTo>
                  <a:cubicBezTo>
                    <a:pt x="356" y="715"/>
                    <a:pt x="356" y="715"/>
                    <a:pt x="356" y="715"/>
                  </a:cubicBezTo>
                  <a:cubicBezTo>
                    <a:pt x="302" y="801"/>
                    <a:pt x="302" y="801"/>
                    <a:pt x="302" y="801"/>
                  </a:cubicBezTo>
                  <a:cubicBezTo>
                    <a:pt x="176" y="723"/>
                    <a:pt x="176" y="723"/>
                    <a:pt x="176" y="723"/>
                  </a:cubicBezTo>
                  <a:cubicBezTo>
                    <a:pt x="168" y="675"/>
                    <a:pt x="168" y="675"/>
                    <a:pt x="168" y="675"/>
                  </a:cubicBezTo>
                  <a:cubicBezTo>
                    <a:pt x="128" y="609"/>
                    <a:pt x="128" y="609"/>
                    <a:pt x="128" y="609"/>
                  </a:cubicBezTo>
                  <a:cubicBezTo>
                    <a:pt x="88" y="575"/>
                    <a:pt x="88" y="575"/>
                    <a:pt x="88" y="575"/>
                  </a:cubicBezTo>
                  <a:cubicBezTo>
                    <a:pt x="66" y="559"/>
                    <a:pt x="66" y="559"/>
                    <a:pt x="66" y="559"/>
                  </a:cubicBezTo>
                  <a:cubicBezTo>
                    <a:pt x="62" y="539"/>
                    <a:pt x="62" y="539"/>
                    <a:pt x="62" y="539"/>
                  </a:cubicBezTo>
                  <a:cubicBezTo>
                    <a:pt x="42" y="525"/>
                    <a:pt x="42" y="525"/>
                    <a:pt x="42" y="52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75"/>
                    <a:pt x="0" y="475"/>
                    <a:pt x="0" y="475"/>
                  </a:cubicBezTo>
                  <a:cubicBezTo>
                    <a:pt x="325" y="475"/>
                    <a:pt x="325" y="475"/>
                    <a:pt x="325" y="475"/>
                  </a:cubicBezTo>
                  <a:cubicBezTo>
                    <a:pt x="325" y="344"/>
                    <a:pt x="325" y="344"/>
                    <a:pt x="325" y="344"/>
                  </a:cubicBezTo>
                  <a:cubicBezTo>
                    <a:pt x="325" y="46"/>
                    <a:pt x="325" y="46"/>
                    <a:pt x="325" y="46"/>
                  </a:cubicBezTo>
                  <a:cubicBezTo>
                    <a:pt x="325" y="21"/>
                    <a:pt x="325" y="21"/>
                    <a:pt x="325" y="21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89" y="195"/>
                    <a:pt x="589" y="195"/>
                    <a:pt x="589" y="195"/>
                  </a:cubicBezTo>
                  <a:cubicBezTo>
                    <a:pt x="621" y="218"/>
                    <a:pt x="621" y="218"/>
                    <a:pt x="621" y="218"/>
                  </a:cubicBezTo>
                  <a:cubicBezTo>
                    <a:pt x="661" y="218"/>
                    <a:pt x="661" y="218"/>
                    <a:pt x="661" y="218"/>
                  </a:cubicBezTo>
                  <a:cubicBezTo>
                    <a:pt x="661" y="232"/>
                    <a:pt x="661" y="232"/>
                    <a:pt x="661" y="232"/>
                  </a:cubicBezTo>
                  <a:cubicBezTo>
                    <a:pt x="693" y="246"/>
                    <a:pt x="693" y="246"/>
                    <a:pt x="693" y="246"/>
                  </a:cubicBezTo>
                  <a:cubicBezTo>
                    <a:pt x="752" y="246"/>
                    <a:pt x="752" y="246"/>
                    <a:pt x="752" y="246"/>
                  </a:cubicBezTo>
                  <a:cubicBezTo>
                    <a:pt x="779" y="270"/>
                    <a:pt x="779" y="270"/>
                    <a:pt x="779" y="270"/>
                  </a:cubicBezTo>
                  <a:cubicBezTo>
                    <a:pt x="806" y="267"/>
                    <a:pt x="806" y="267"/>
                    <a:pt x="806" y="267"/>
                  </a:cubicBezTo>
                  <a:cubicBezTo>
                    <a:pt x="845" y="270"/>
                    <a:pt x="845" y="270"/>
                    <a:pt x="845" y="270"/>
                  </a:cubicBezTo>
                  <a:cubicBezTo>
                    <a:pt x="878" y="248"/>
                    <a:pt x="878" y="248"/>
                    <a:pt x="878" y="248"/>
                  </a:cubicBezTo>
                  <a:cubicBezTo>
                    <a:pt x="899" y="280"/>
                    <a:pt x="899" y="280"/>
                    <a:pt x="899" y="280"/>
                  </a:cubicBezTo>
                  <a:cubicBezTo>
                    <a:pt x="960" y="256"/>
                    <a:pt x="960" y="256"/>
                    <a:pt x="960" y="256"/>
                  </a:cubicBezTo>
                  <a:cubicBezTo>
                    <a:pt x="1021" y="251"/>
                    <a:pt x="1021" y="251"/>
                    <a:pt x="1021" y="251"/>
                  </a:cubicBezTo>
                  <a:cubicBezTo>
                    <a:pt x="1080" y="280"/>
                    <a:pt x="1080" y="280"/>
                    <a:pt x="1080" y="280"/>
                  </a:cubicBezTo>
                  <a:cubicBezTo>
                    <a:pt x="1128" y="280"/>
                    <a:pt x="1128" y="280"/>
                    <a:pt x="1128" y="280"/>
                  </a:cubicBezTo>
                  <a:cubicBezTo>
                    <a:pt x="1128" y="342"/>
                    <a:pt x="1128" y="342"/>
                    <a:pt x="1128" y="342"/>
                  </a:cubicBezTo>
                  <a:lnTo>
                    <a:pt x="1128" y="4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6" name="Freeform 307">
              <a:extLst>
                <a:ext uri="{FF2B5EF4-FFF2-40B4-BE49-F238E27FC236}">
                  <a16:creationId xmlns:a16="http://schemas.microsoft.com/office/drawing/2014/main" id="{DC6095AA-06B5-4A49-AF72-D1A9667A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4229100"/>
              <a:ext cx="1808163" cy="1695450"/>
            </a:xfrm>
            <a:custGeom>
              <a:avLst/>
              <a:gdLst>
                <a:gd name="T0" fmla="*/ 1128 w 1184"/>
                <a:gd name="T1" fmla="*/ 435 h 1111"/>
                <a:gd name="T2" fmla="*/ 1181 w 1184"/>
                <a:gd name="T3" fmla="*/ 527 h 1111"/>
                <a:gd name="T4" fmla="*/ 1174 w 1184"/>
                <a:gd name="T5" fmla="*/ 685 h 1111"/>
                <a:gd name="T6" fmla="*/ 1090 w 1184"/>
                <a:gd name="T7" fmla="*/ 731 h 1111"/>
                <a:gd name="T8" fmla="*/ 978 w 1184"/>
                <a:gd name="T9" fmla="*/ 817 h 1111"/>
                <a:gd name="T10" fmla="*/ 858 w 1184"/>
                <a:gd name="T11" fmla="*/ 951 h 1111"/>
                <a:gd name="T12" fmla="*/ 852 w 1184"/>
                <a:gd name="T13" fmla="*/ 1019 h 1111"/>
                <a:gd name="T14" fmla="*/ 896 w 1184"/>
                <a:gd name="T15" fmla="*/ 1097 h 1111"/>
                <a:gd name="T16" fmla="*/ 854 w 1184"/>
                <a:gd name="T17" fmla="*/ 1111 h 1111"/>
                <a:gd name="T18" fmla="*/ 806 w 1184"/>
                <a:gd name="T19" fmla="*/ 1099 h 1111"/>
                <a:gd name="T20" fmla="*/ 746 w 1184"/>
                <a:gd name="T21" fmla="*/ 1077 h 1111"/>
                <a:gd name="T22" fmla="*/ 696 w 1184"/>
                <a:gd name="T23" fmla="*/ 1055 h 1111"/>
                <a:gd name="T24" fmla="*/ 680 w 1184"/>
                <a:gd name="T25" fmla="*/ 1023 h 1111"/>
                <a:gd name="T26" fmla="*/ 660 w 1184"/>
                <a:gd name="T27" fmla="*/ 991 h 1111"/>
                <a:gd name="T28" fmla="*/ 654 w 1184"/>
                <a:gd name="T29" fmla="*/ 933 h 1111"/>
                <a:gd name="T30" fmla="*/ 526 w 1184"/>
                <a:gd name="T31" fmla="*/ 755 h 1111"/>
                <a:gd name="T32" fmla="*/ 492 w 1184"/>
                <a:gd name="T33" fmla="*/ 731 h 1111"/>
                <a:gd name="T34" fmla="*/ 482 w 1184"/>
                <a:gd name="T35" fmla="*/ 711 h 1111"/>
                <a:gd name="T36" fmla="*/ 402 w 1184"/>
                <a:gd name="T37" fmla="*/ 705 h 1111"/>
                <a:gd name="T38" fmla="*/ 386 w 1184"/>
                <a:gd name="T39" fmla="*/ 697 h 1111"/>
                <a:gd name="T40" fmla="*/ 356 w 1184"/>
                <a:gd name="T41" fmla="*/ 715 h 1111"/>
                <a:gd name="T42" fmla="*/ 302 w 1184"/>
                <a:gd name="T43" fmla="*/ 801 h 1111"/>
                <a:gd name="T44" fmla="*/ 176 w 1184"/>
                <a:gd name="T45" fmla="*/ 723 h 1111"/>
                <a:gd name="T46" fmla="*/ 168 w 1184"/>
                <a:gd name="T47" fmla="*/ 675 h 1111"/>
                <a:gd name="T48" fmla="*/ 128 w 1184"/>
                <a:gd name="T49" fmla="*/ 609 h 1111"/>
                <a:gd name="T50" fmla="*/ 88 w 1184"/>
                <a:gd name="T51" fmla="*/ 575 h 1111"/>
                <a:gd name="T52" fmla="*/ 66 w 1184"/>
                <a:gd name="T53" fmla="*/ 559 h 1111"/>
                <a:gd name="T54" fmla="*/ 62 w 1184"/>
                <a:gd name="T55" fmla="*/ 539 h 1111"/>
                <a:gd name="T56" fmla="*/ 42 w 1184"/>
                <a:gd name="T57" fmla="*/ 525 h 1111"/>
                <a:gd name="T58" fmla="*/ 0 w 1184"/>
                <a:gd name="T59" fmla="*/ 495 h 1111"/>
                <a:gd name="T60" fmla="*/ 0 w 1184"/>
                <a:gd name="T61" fmla="*/ 475 h 1111"/>
                <a:gd name="T62" fmla="*/ 325 w 1184"/>
                <a:gd name="T63" fmla="*/ 475 h 1111"/>
                <a:gd name="T64" fmla="*/ 325 w 1184"/>
                <a:gd name="T65" fmla="*/ 344 h 1111"/>
                <a:gd name="T66" fmla="*/ 325 w 1184"/>
                <a:gd name="T67" fmla="*/ 46 h 1111"/>
                <a:gd name="T68" fmla="*/ 325 w 1184"/>
                <a:gd name="T69" fmla="*/ 21 h 1111"/>
                <a:gd name="T70" fmla="*/ 325 w 1184"/>
                <a:gd name="T71" fmla="*/ 0 h 1111"/>
                <a:gd name="T72" fmla="*/ 589 w 1184"/>
                <a:gd name="T73" fmla="*/ 0 h 1111"/>
                <a:gd name="T74" fmla="*/ 589 w 1184"/>
                <a:gd name="T75" fmla="*/ 195 h 1111"/>
                <a:gd name="T76" fmla="*/ 621 w 1184"/>
                <a:gd name="T77" fmla="*/ 218 h 1111"/>
                <a:gd name="T78" fmla="*/ 661 w 1184"/>
                <a:gd name="T79" fmla="*/ 218 h 1111"/>
                <a:gd name="T80" fmla="*/ 661 w 1184"/>
                <a:gd name="T81" fmla="*/ 232 h 1111"/>
                <a:gd name="T82" fmla="*/ 693 w 1184"/>
                <a:gd name="T83" fmla="*/ 246 h 1111"/>
                <a:gd name="T84" fmla="*/ 752 w 1184"/>
                <a:gd name="T85" fmla="*/ 246 h 1111"/>
                <a:gd name="T86" fmla="*/ 779 w 1184"/>
                <a:gd name="T87" fmla="*/ 270 h 1111"/>
                <a:gd name="T88" fmla="*/ 806 w 1184"/>
                <a:gd name="T89" fmla="*/ 267 h 1111"/>
                <a:gd name="T90" fmla="*/ 845 w 1184"/>
                <a:gd name="T91" fmla="*/ 270 h 1111"/>
                <a:gd name="T92" fmla="*/ 878 w 1184"/>
                <a:gd name="T93" fmla="*/ 248 h 1111"/>
                <a:gd name="T94" fmla="*/ 899 w 1184"/>
                <a:gd name="T95" fmla="*/ 280 h 1111"/>
                <a:gd name="T96" fmla="*/ 960 w 1184"/>
                <a:gd name="T97" fmla="*/ 256 h 1111"/>
                <a:gd name="T98" fmla="*/ 1021 w 1184"/>
                <a:gd name="T99" fmla="*/ 251 h 1111"/>
                <a:gd name="T100" fmla="*/ 1080 w 1184"/>
                <a:gd name="T101" fmla="*/ 280 h 1111"/>
                <a:gd name="T102" fmla="*/ 1128 w 1184"/>
                <a:gd name="T103" fmla="*/ 280 h 1111"/>
                <a:gd name="T104" fmla="*/ 1128 w 1184"/>
                <a:gd name="T105" fmla="*/ 342 h 1111"/>
                <a:gd name="T106" fmla="*/ 1128 w 1184"/>
                <a:gd name="T107" fmla="*/ 435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84" h="1111">
                  <a:moveTo>
                    <a:pt x="1128" y="435"/>
                  </a:moveTo>
                  <a:cubicBezTo>
                    <a:pt x="1128" y="435"/>
                    <a:pt x="1184" y="483"/>
                    <a:pt x="1181" y="527"/>
                  </a:cubicBezTo>
                  <a:cubicBezTo>
                    <a:pt x="1179" y="571"/>
                    <a:pt x="1174" y="685"/>
                    <a:pt x="1174" y="685"/>
                  </a:cubicBezTo>
                  <a:cubicBezTo>
                    <a:pt x="1174" y="685"/>
                    <a:pt x="1112" y="701"/>
                    <a:pt x="1090" y="731"/>
                  </a:cubicBezTo>
                  <a:cubicBezTo>
                    <a:pt x="1068" y="761"/>
                    <a:pt x="978" y="817"/>
                    <a:pt x="978" y="817"/>
                  </a:cubicBezTo>
                  <a:cubicBezTo>
                    <a:pt x="894" y="851"/>
                    <a:pt x="860" y="945"/>
                    <a:pt x="858" y="951"/>
                  </a:cubicBezTo>
                  <a:cubicBezTo>
                    <a:pt x="856" y="957"/>
                    <a:pt x="852" y="1019"/>
                    <a:pt x="852" y="1019"/>
                  </a:cubicBezTo>
                  <a:cubicBezTo>
                    <a:pt x="896" y="1097"/>
                    <a:pt x="896" y="1097"/>
                    <a:pt x="896" y="1097"/>
                  </a:cubicBezTo>
                  <a:cubicBezTo>
                    <a:pt x="854" y="1111"/>
                    <a:pt x="854" y="1111"/>
                    <a:pt x="854" y="1111"/>
                  </a:cubicBezTo>
                  <a:cubicBezTo>
                    <a:pt x="854" y="1111"/>
                    <a:pt x="812" y="1101"/>
                    <a:pt x="806" y="1099"/>
                  </a:cubicBezTo>
                  <a:cubicBezTo>
                    <a:pt x="800" y="1097"/>
                    <a:pt x="758" y="1083"/>
                    <a:pt x="746" y="1077"/>
                  </a:cubicBezTo>
                  <a:cubicBezTo>
                    <a:pt x="734" y="1071"/>
                    <a:pt x="696" y="1055"/>
                    <a:pt x="696" y="1055"/>
                  </a:cubicBezTo>
                  <a:cubicBezTo>
                    <a:pt x="696" y="1055"/>
                    <a:pt x="686" y="1031"/>
                    <a:pt x="680" y="1023"/>
                  </a:cubicBezTo>
                  <a:cubicBezTo>
                    <a:pt x="674" y="1015"/>
                    <a:pt x="660" y="991"/>
                    <a:pt x="660" y="991"/>
                  </a:cubicBezTo>
                  <a:cubicBezTo>
                    <a:pt x="654" y="933"/>
                    <a:pt x="654" y="933"/>
                    <a:pt x="654" y="933"/>
                  </a:cubicBezTo>
                  <a:cubicBezTo>
                    <a:pt x="526" y="755"/>
                    <a:pt x="526" y="755"/>
                    <a:pt x="526" y="755"/>
                  </a:cubicBezTo>
                  <a:cubicBezTo>
                    <a:pt x="492" y="731"/>
                    <a:pt x="492" y="731"/>
                    <a:pt x="492" y="731"/>
                  </a:cubicBezTo>
                  <a:cubicBezTo>
                    <a:pt x="482" y="711"/>
                    <a:pt x="482" y="711"/>
                    <a:pt x="482" y="711"/>
                  </a:cubicBezTo>
                  <a:cubicBezTo>
                    <a:pt x="402" y="705"/>
                    <a:pt x="402" y="705"/>
                    <a:pt x="402" y="705"/>
                  </a:cubicBezTo>
                  <a:cubicBezTo>
                    <a:pt x="386" y="697"/>
                    <a:pt x="386" y="697"/>
                    <a:pt x="386" y="697"/>
                  </a:cubicBezTo>
                  <a:cubicBezTo>
                    <a:pt x="356" y="715"/>
                    <a:pt x="356" y="715"/>
                    <a:pt x="356" y="715"/>
                  </a:cubicBezTo>
                  <a:cubicBezTo>
                    <a:pt x="302" y="801"/>
                    <a:pt x="302" y="801"/>
                    <a:pt x="302" y="801"/>
                  </a:cubicBezTo>
                  <a:cubicBezTo>
                    <a:pt x="176" y="723"/>
                    <a:pt x="176" y="723"/>
                    <a:pt x="176" y="723"/>
                  </a:cubicBezTo>
                  <a:cubicBezTo>
                    <a:pt x="168" y="675"/>
                    <a:pt x="168" y="675"/>
                    <a:pt x="168" y="675"/>
                  </a:cubicBezTo>
                  <a:cubicBezTo>
                    <a:pt x="128" y="609"/>
                    <a:pt x="128" y="609"/>
                    <a:pt x="128" y="609"/>
                  </a:cubicBezTo>
                  <a:cubicBezTo>
                    <a:pt x="88" y="575"/>
                    <a:pt x="88" y="575"/>
                    <a:pt x="88" y="575"/>
                  </a:cubicBezTo>
                  <a:cubicBezTo>
                    <a:pt x="66" y="559"/>
                    <a:pt x="66" y="559"/>
                    <a:pt x="66" y="559"/>
                  </a:cubicBezTo>
                  <a:cubicBezTo>
                    <a:pt x="62" y="539"/>
                    <a:pt x="62" y="539"/>
                    <a:pt x="62" y="539"/>
                  </a:cubicBezTo>
                  <a:cubicBezTo>
                    <a:pt x="42" y="525"/>
                    <a:pt x="42" y="525"/>
                    <a:pt x="42" y="52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75"/>
                    <a:pt x="0" y="475"/>
                    <a:pt x="0" y="475"/>
                  </a:cubicBezTo>
                  <a:cubicBezTo>
                    <a:pt x="325" y="475"/>
                    <a:pt x="325" y="475"/>
                    <a:pt x="325" y="475"/>
                  </a:cubicBezTo>
                  <a:cubicBezTo>
                    <a:pt x="325" y="344"/>
                    <a:pt x="325" y="344"/>
                    <a:pt x="325" y="344"/>
                  </a:cubicBezTo>
                  <a:cubicBezTo>
                    <a:pt x="325" y="46"/>
                    <a:pt x="325" y="46"/>
                    <a:pt x="325" y="46"/>
                  </a:cubicBezTo>
                  <a:cubicBezTo>
                    <a:pt x="325" y="21"/>
                    <a:pt x="325" y="21"/>
                    <a:pt x="325" y="21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89" y="195"/>
                    <a:pt x="589" y="195"/>
                    <a:pt x="589" y="195"/>
                  </a:cubicBezTo>
                  <a:cubicBezTo>
                    <a:pt x="621" y="218"/>
                    <a:pt x="621" y="218"/>
                    <a:pt x="621" y="218"/>
                  </a:cubicBezTo>
                  <a:cubicBezTo>
                    <a:pt x="661" y="218"/>
                    <a:pt x="661" y="218"/>
                    <a:pt x="661" y="218"/>
                  </a:cubicBezTo>
                  <a:cubicBezTo>
                    <a:pt x="661" y="232"/>
                    <a:pt x="661" y="232"/>
                    <a:pt x="661" y="232"/>
                  </a:cubicBezTo>
                  <a:cubicBezTo>
                    <a:pt x="693" y="246"/>
                    <a:pt x="693" y="246"/>
                    <a:pt x="693" y="246"/>
                  </a:cubicBezTo>
                  <a:cubicBezTo>
                    <a:pt x="752" y="246"/>
                    <a:pt x="752" y="246"/>
                    <a:pt x="752" y="246"/>
                  </a:cubicBezTo>
                  <a:cubicBezTo>
                    <a:pt x="779" y="270"/>
                    <a:pt x="779" y="270"/>
                    <a:pt x="779" y="270"/>
                  </a:cubicBezTo>
                  <a:cubicBezTo>
                    <a:pt x="806" y="267"/>
                    <a:pt x="806" y="267"/>
                    <a:pt x="806" y="267"/>
                  </a:cubicBezTo>
                  <a:cubicBezTo>
                    <a:pt x="845" y="270"/>
                    <a:pt x="845" y="270"/>
                    <a:pt x="845" y="270"/>
                  </a:cubicBezTo>
                  <a:cubicBezTo>
                    <a:pt x="878" y="248"/>
                    <a:pt x="878" y="248"/>
                    <a:pt x="878" y="248"/>
                  </a:cubicBezTo>
                  <a:cubicBezTo>
                    <a:pt x="899" y="280"/>
                    <a:pt x="899" y="280"/>
                    <a:pt x="899" y="280"/>
                  </a:cubicBezTo>
                  <a:cubicBezTo>
                    <a:pt x="960" y="256"/>
                    <a:pt x="960" y="256"/>
                    <a:pt x="960" y="256"/>
                  </a:cubicBezTo>
                  <a:cubicBezTo>
                    <a:pt x="1021" y="251"/>
                    <a:pt x="1021" y="251"/>
                    <a:pt x="1021" y="251"/>
                  </a:cubicBezTo>
                  <a:cubicBezTo>
                    <a:pt x="1080" y="280"/>
                    <a:pt x="1080" y="280"/>
                    <a:pt x="1080" y="280"/>
                  </a:cubicBezTo>
                  <a:cubicBezTo>
                    <a:pt x="1128" y="280"/>
                    <a:pt x="1128" y="280"/>
                    <a:pt x="1128" y="280"/>
                  </a:cubicBezTo>
                  <a:cubicBezTo>
                    <a:pt x="1128" y="342"/>
                    <a:pt x="1128" y="342"/>
                    <a:pt x="1128" y="342"/>
                  </a:cubicBezTo>
                  <a:lnTo>
                    <a:pt x="1128" y="435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7" name="Freeform 308">
              <a:extLst>
                <a:ext uri="{FF2B5EF4-FFF2-40B4-BE49-F238E27FC236}">
                  <a16:creationId xmlns:a16="http://schemas.microsoft.com/office/drawing/2014/main" id="{1012317C-086C-423B-9956-6FC2EAAC2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4225925"/>
              <a:ext cx="1816100" cy="1703388"/>
            </a:xfrm>
            <a:custGeom>
              <a:avLst/>
              <a:gdLst>
                <a:gd name="T0" fmla="*/ 1179 w 1189"/>
                <a:gd name="T1" fmla="*/ 634 h 1116"/>
                <a:gd name="T2" fmla="*/ 1170 w 1189"/>
                <a:gd name="T3" fmla="*/ 688 h 1116"/>
                <a:gd name="T4" fmla="*/ 998 w 1189"/>
                <a:gd name="T5" fmla="*/ 807 h 1116"/>
                <a:gd name="T6" fmla="*/ 856 w 1189"/>
                <a:gd name="T7" fmla="*/ 1002 h 1116"/>
                <a:gd name="T8" fmla="*/ 900 w 1189"/>
                <a:gd name="T9" fmla="*/ 1097 h 1116"/>
                <a:gd name="T10" fmla="*/ 751 w 1189"/>
                <a:gd name="T11" fmla="*/ 1077 h 1116"/>
                <a:gd name="T12" fmla="*/ 688 w 1189"/>
                <a:gd name="T13" fmla="*/ 1025 h 1116"/>
                <a:gd name="T14" fmla="*/ 663 w 1189"/>
                <a:gd name="T15" fmla="*/ 951 h 1116"/>
                <a:gd name="T16" fmla="*/ 545 w 1189"/>
                <a:gd name="T17" fmla="*/ 773 h 1116"/>
                <a:gd name="T18" fmla="*/ 492 w 1189"/>
                <a:gd name="T19" fmla="*/ 719 h 1116"/>
                <a:gd name="T20" fmla="*/ 413 w 1189"/>
                <a:gd name="T21" fmla="*/ 705 h 1116"/>
                <a:gd name="T22" fmla="*/ 358 w 1189"/>
                <a:gd name="T23" fmla="*/ 718 h 1116"/>
                <a:gd name="T24" fmla="*/ 186 w 1189"/>
                <a:gd name="T25" fmla="*/ 726 h 1116"/>
                <a:gd name="T26" fmla="*/ 177 w 1189"/>
                <a:gd name="T27" fmla="*/ 687 h 1116"/>
                <a:gd name="T28" fmla="*/ 99 w 1189"/>
                <a:gd name="T29" fmla="*/ 579 h 1116"/>
                <a:gd name="T30" fmla="*/ 70 w 1189"/>
                <a:gd name="T31" fmla="*/ 545 h 1116"/>
                <a:gd name="T32" fmla="*/ 6 w 1189"/>
                <a:gd name="T33" fmla="*/ 495 h 1116"/>
                <a:gd name="T34" fmla="*/ 302 w 1189"/>
                <a:gd name="T35" fmla="*/ 479 h 1116"/>
                <a:gd name="T36" fmla="*/ 332 w 1189"/>
                <a:gd name="T37" fmla="*/ 2 h 1116"/>
                <a:gd name="T38" fmla="*/ 592 w 1189"/>
                <a:gd name="T39" fmla="*/ 150 h 1116"/>
                <a:gd name="T40" fmla="*/ 650 w 1189"/>
                <a:gd name="T41" fmla="*/ 222 h 1116"/>
                <a:gd name="T42" fmla="*/ 666 w 1189"/>
                <a:gd name="T43" fmla="*/ 236 h 1116"/>
                <a:gd name="T44" fmla="*/ 756 w 1189"/>
                <a:gd name="T45" fmla="*/ 249 h 1116"/>
                <a:gd name="T46" fmla="*/ 802 w 1189"/>
                <a:gd name="T47" fmla="*/ 272 h 1116"/>
                <a:gd name="T48" fmla="*/ 881 w 1189"/>
                <a:gd name="T49" fmla="*/ 251 h 1116"/>
                <a:gd name="T50" fmla="*/ 987 w 1189"/>
                <a:gd name="T51" fmla="*/ 258 h 1116"/>
                <a:gd name="T52" fmla="*/ 1080 w 1189"/>
                <a:gd name="T53" fmla="*/ 282 h 1116"/>
                <a:gd name="T54" fmla="*/ 1131 w 1189"/>
                <a:gd name="T55" fmla="*/ 437 h 1116"/>
                <a:gd name="T56" fmla="*/ 1096 w 1189"/>
                <a:gd name="T57" fmla="*/ 280 h 1116"/>
                <a:gd name="T58" fmla="*/ 1033 w 1189"/>
                <a:gd name="T59" fmla="*/ 254 h 1116"/>
                <a:gd name="T60" fmla="*/ 910 w 1189"/>
                <a:gd name="T61" fmla="*/ 278 h 1116"/>
                <a:gd name="T62" fmla="*/ 885 w 1189"/>
                <a:gd name="T63" fmla="*/ 249 h 1116"/>
                <a:gd name="T64" fmla="*/ 825 w 1189"/>
                <a:gd name="T65" fmla="*/ 268 h 1116"/>
                <a:gd name="T66" fmla="*/ 768 w 1189"/>
                <a:gd name="T67" fmla="*/ 255 h 1116"/>
                <a:gd name="T68" fmla="*/ 684 w 1189"/>
                <a:gd name="T69" fmla="*/ 239 h 1116"/>
                <a:gd name="T70" fmla="*/ 668 w 1189"/>
                <a:gd name="T71" fmla="*/ 220 h 1116"/>
                <a:gd name="T72" fmla="*/ 602 w 1189"/>
                <a:gd name="T73" fmla="*/ 200 h 1116"/>
                <a:gd name="T74" fmla="*/ 596 w 1189"/>
                <a:gd name="T75" fmla="*/ 158 h 1116"/>
                <a:gd name="T76" fmla="*/ 330 w 1189"/>
                <a:gd name="T77" fmla="*/ 0 h 1116"/>
                <a:gd name="T78" fmla="*/ 330 w 1189"/>
                <a:gd name="T79" fmla="*/ 475 h 1116"/>
                <a:gd name="T80" fmla="*/ 7 w 1189"/>
                <a:gd name="T81" fmla="*/ 501 h 1116"/>
                <a:gd name="T82" fmla="*/ 66 w 1189"/>
                <a:gd name="T83" fmla="*/ 546 h 1116"/>
                <a:gd name="T84" fmla="*/ 143 w 1189"/>
                <a:gd name="T85" fmla="*/ 632 h 1116"/>
                <a:gd name="T86" fmla="*/ 202 w 1189"/>
                <a:gd name="T87" fmla="*/ 741 h 1116"/>
                <a:gd name="T88" fmla="*/ 363 w 1189"/>
                <a:gd name="T89" fmla="*/ 718 h 1116"/>
                <a:gd name="T90" fmla="*/ 390 w 1189"/>
                <a:gd name="T91" fmla="*/ 701 h 1116"/>
                <a:gd name="T92" fmla="*/ 450 w 1189"/>
                <a:gd name="T93" fmla="*/ 712 h 1116"/>
                <a:gd name="T94" fmla="*/ 497 w 1189"/>
                <a:gd name="T95" fmla="*/ 735 h 1116"/>
                <a:gd name="T96" fmla="*/ 581 w 1189"/>
                <a:gd name="T97" fmla="*/ 830 h 1116"/>
                <a:gd name="T98" fmla="*/ 662 w 1189"/>
                <a:gd name="T99" fmla="*/ 984 h 1116"/>
                <a:gd name="T100" fmla="*/ 728 w 1189"/>
                <a:gd name="T101" fmla="*/ 1071 h 1116"/>
                <a:gd name="T102" fmla="*/ 902 w 1189"/>
                <a:gd name="T103" fmla="*/ 1101 h 1116"/>
                <a:gd name="T104" fmla="*/ 863 w 1189"/>
                <a:gd name="T105" fmla="*/ 970 h 1116"/>
                <a:gd name="T106" fmla="*/ 1096 w 1189"/>
                <a:gd name="T107" fmla="*/ 736 h 1116"/>
                <a:gd name="T108" fmla="*/ 1187 w 1189"/>
                <a:gd name="T109" fmla="*/ 555 h 1116"/>
                <a:gd name="T110" fmla="*/ 1132 w 1189"/>
                <a:gd name="T111" fmla="*/ 438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89" h="1116">
                  <a:moveTo>
                    <a:pt x="1132" y="438"/>
                  </a:moveTo>
                  <a:cubicBezTo>
                    <a:pt x="1156" y="459"/>
                    <a:pt x="1181" y="489"/>
                    <a:pt x="1184" y="522"/>
                  </a:cubicBezTo>
                  <a:cubicBezTo>
                    <a:pt x="1186" y="539"/>
                    <a:pt x="1183" y="557"/>
                    <a:pt x="1182" y="573"/>
                  </a:cubicBezTo>
                  <a:cubicBezTo>
                    <a:pt x="1181" y="594"/>
                    <a:pt x="1180" y="614"/>
                    <a:pt x="1179" y="634"/>
                  </a:cubicBezTo>
                  <a:cubicBezTo>
                    <a:pt x="1179" y="649"/>
                    <a:pt x="1178" y="664"/>
                    <a:pt x="1177" y="679"/>
                  </a:cubicBezTo>
                  <a:cubicBezTo>
                    <a:pt x="1177" y="681"/>
                    <a:pt x="1177" y="684"/>
                    <a:pt x="1177" y="687"/>
                  </a:cubicBezTo>
                  <a:cubicBezTo>
                    <a:pt x="1177" y="685"/>
                    <a:pt x="1180" y="685"/>
                    <a:pt x="1177" y="686"/>
                  </a:cubicBezTo>
                  <a:cubicBezTo>
                    <a:pt x="1174" y="686"/>
                    <a:pt x="1172" y="687"/>
                    <a:pt x="1170" y="688"/>
                  </a:cubicBezTo>
                  <a:cubicBezTo>
                    <a:pt x="1154" y="693"/>
                    <a:pt x="1138" y="699"/>
                    <a:pt x="1123" y="708"/>
                  </a:cubicBezTo>
                  <a:cubicBezTo>
                    <a:pt x="1115" y="712"/>
                    <a:pt x="1108" y="717"/>
                    <a:pt x="1101" y="723"/>
                  </a:cubicBezTo>
                  <a:cubicBezTo>
                    <a:pt x="1095" y="729"/>
                    <a:pt x="1091" y="736"/>
                    <a:pt x="1085" y="741"/>
                  </a:cubicBezTo>
                  <a:cubicBezTo>
                    <a:pt x="1060" y="767"/>
                    <a:pt x="1028" y="787"/>
                    <a:pt x="998" y="807"/>
                  </a:cubicBezTo>
                  <a:cubicBezTo>
                    <a:pt x="989" y="813"/>
                    <a:pt x="981" y="817"/>
                    <a:pt x="972" y="822"/>
                  </a:cubicBezTo>
                  <a:cubicBezTo>
                    <a:pt x="952" y="831"/>
                    <a:pt x="935" y="844"/>
                    <a:pt x="920" y="859"/>
                  </a:cubicBezTo>
                  <a:cubicBezTo>
                    <a:pt x="897" y="882"/>
                    <a:pt x="879" y="911"/>
                    <a:pt x="866" y="940"/>
                  </a:cubicBezTo>
                  <a:cubicBezTo>
                    <a:pt x="857" y="960"/>
                    <a:pt x="858" y="981"/>
                    <a:pt x="856" y="1002"/>
                  </a:cubicBezTo>
                  <a:cubicBezTo>
                    <a:pt x="856" y="1007"/>
                    <a:pt x="853" y="1018"/>
                    <a:pt x="855" y="1022"/>
                  </a:cubicBezTo>
                  <a:cubicBezTo>
                    <a:pt x="860" y="1030"/>
                    <a:pt x="864" y="1037"/>
                    <a:pt x="868" y="1044"/>
                  </a:cubicBezTo>
                  <a:cubicBezTo>
                    <a:pt x="878" y="1063"/>
                    <a:pt x="889" y="1081"/>
                    <a:pt x="899" y="1100"/>
                  </a:cubicBezTo>
                  <a:cubicBezTo>
                    <a:pt x="900" y="1099"/>
                    <a:pt x="900" y="1098"/>
                    <a:pt x="900" y="1097"/>
                  </a:cubicBezTo>
                  <a:cubicBezTo>
                    <a:pt x="889" y="1101"/>
                    <a:pt x="877" y="1105"/>
                    <a:pt x="866" y="1109"/>
                  </a:cubicBezTo>
                  <a:cubicBezTo>
                    <a:pt x="862" y="1110"/>
                    <a:pt x="859" y="1111"/>
                    <a:pt x="858" y="1111"/>
                  </a:cubicBezTo>
                  <a:cubicBezTo>
                    <a:pt x="851" y="1109"/>
                    <a:pt x="844" y="1107"/>
                    <a:pt x="837" y="1106"/>
                  </a:cubicBezTo>
                  <a:cubicBezTo>
                    <a:pt x="808" y="1098"/>
                    <a:pt x="778" y="1090"/>
                    <a:pt x="751" y="1077"/>
                  </a:cubicBezTo>
                  <a:cubicBezTo>
                    <a:pt x="736" y="1069"/>
                    <a:pt x="720" y="1063"/>
                    <a:pt x="705" y="1056"/>
                  </a:cubicBezTo>
                  <a:cubicBezTo>
                    <a:pt x="702" y="1055"/>
                    <a:pt x="702" y="1054"/>
                    <a:pt x="703" y="1056"/>
                  </a:cubicBezTo>
                  <a:cubicBezTo>
                    <a:pt x="702" y="1054"/>
                    <a:pt x="701" y="1052"/>
                    <a:pt x="700" y="1051"/>
                  </a:cubicBezTo>
                  <a:cubicBezTo>
                    <a:pt x="697" y="1042"/>
                    <a:pt x="693" y="1033"/>
                    <a:pt x="688" y="1025"/>
                  </a:cubicBezTo>
                  <a:cubicBezTo>
                    <a:pt x="683" y="1018"/>
                    <a:pt x="678" y="1011"/>
                    <a:pt x="674" y="1004"/>
                  </a:cubicBezTo>
                  <a:cubicBezTo>
                    <a:pt x="672" y="1001"/>
                    <a:pt x="670" y="998"/>
                    <a:pt x="668" y="994"/>
                  </a:cubicBezTo>
                  <a:cubicBezTo>
                    <a:pt x="667" y="992"/>
                    <a:pt x="667" y="994"/>
                    <a:pt x="667" y="992"/>
                  </a:cubicBezTo>
                  <a:cubicBezTo>
                    <a:pt x="665" y="978"/>
                    <a:pt x="664" y="964"/>
                    <a:pt x="663" y="951"/>
                  </a:cubicBezTo>
                  <a:cubicBezTo>
                    <a:pt x="662" y="946"/>
                    <a:pt x="663" y="937"/>
                    <a:pt x="660" y="933"/>
                  </a:cubicBezTo>
                  <a:cubicBezTo>
                    <a:pt x="656" y="927"/>
                    <a:pt x="652" y="921"/>
                    <a:pt x="647" y="915"/>
                  </a:cubicBezTo>
                  <a:cubicBezTo>
                    <a:pt x="630" y="892"/>
                    <a:pt x="613" y="868"/>
                    <a:pt x="596" y="844"/>
                  </a:cubicBezTo>
                  <a:cubicBezTo>
                    <a:pt x="579" y="821"/>
                    <a:pt x="562" y="797"/>
                    <a:pt x="545" y="773"/>
                  </a:cubicBezTo>
                  <a:cubicBezTo>
                    <a:pt x="541" y="768"/>
                    <a:pt x="537" y="762"/>
                    <a:pt x="533" y="757"/>
                  </a:cubicBezTo>
                  <a:cubicBezTo>
                    <a:pt x="529" y="751"/>
                    <a:pt x="521" y="747"/>
                    <a:pt x="515" y="743"/>
                  </a:cubicBezTo>
                  <a:cubicBezTo>
                    <a:pt x="510" y="740"/>
                    <a:pt x="505" y="736"/>
                    <a:pt x="499" y="732"/>
                  </a:cubicBezTo>
                  <a:cubicBezTo>
                    <a:pt x="497" y="731"/>
                    <a:pt x="495" y="724"/>
                    <a:pt x="492" y="719"/>
                  </a:cubicBezTo>
                  <a:cubicBezTo>
                    <a:pt x="491" y="717"/>
                    <a:pt x="490" y="711"/>
                    <a:pt x="487" y="711"/>
                  </a:cubicBezTo>
                  <a:cubicBezTo>
                    <a:pt x="483" y="711"/>
                    <a:pt x="480" y="710"/>
                    <a:pt x="476" y="710"/>
                  </a:cubicBezTo>
                  <a:cubicBezTo>
                    <a:pt x="461" y="709"/>
                    <a:pt x="446" y="708"/>
                    <a:pt x="431" y="707"/>
                  </a:cubicBezTo>
                  <a:cubicBezTo>
                    <a:pt x="425" y="706"/>
                    <a:pt x="419" y="706"/>
                    <a:pt x="413" y="705"/>
                  </a:cubicBezTo>
                  <a:cubicBezTo>
                    <a:pt x="408" y="705"/>
                    <a:pt x="408" y="705"/>
                    <a:pt x="405" y="704"/>
                  </a:cubicBezTo>
                  <a:cubicBezTo>
                    <a:pt x="401" y="702"/>
                    <a:pt x="395" y="697"/>
                    <a:pt x="391" y="697"/>
                  </a:cubicBezTo>
                  <a:cubicBezTo>
                    <a:pt x="387" y="697"/>
                    <a:pt x="382" y="702"/>
                    <a:pt x="379" y="704"/>
                  </a:cubicBezTo>
                  <a:cubicBezTo>
                    <a:pt x="373" y="708"/>
                    <a:pt x="362" y="711"/>
                    <a:pt x="358" y="718"/>
                  </a:cubicBezTo>
                  <a:cubicBezTo>
                    <a:pt x="343" y="741"/>
                    <a:pt x="329" y="764"/>
                    <a:pt x="314" y="788"/>
                  </a:cubicBezTo>
                  <a:cubicBezTo>
                    <a:pt x="311" y="792"/>
                    <a:pt x="308" y="797"/>
                    <a:pt x="305" y="802"/>
                  </a:cubicBezTo>
                  <a:cubicBezTo>
                    <a:pt x="306" y="802"/>
                    <a:pt x="307" y="802"/>
                    <a:pt x="308" y="801"/>
                  </a:cubicBezTo>
                  <a:cubicBezTo>
                    <a:pt x="267" y="776"/>
                    <a:pt x="227" y="751"/>
                    <a:pt x="186" y="726"/>
                  </a:cubicBezTo>
                  <a:cubicBezTo>
                    <a:pt x="185" y="725"/>
                    <a:pt x="184" y="725"/>
                    <a:pt x="183" y="724"/>
                  </a:cubicBezTo>
                  <a:cubicBezTo>
                    <a:pt x="182" y="723"/>
                    <a:pt x="183" y="723"/>
                    <a:pt x="183" y="724"/>
                  </a:cubicBezTo>
                  <a:cubicBezTo>
                    <a:pt x="182" y="719"/>
                    <a:pt x="181" y="714"/>
                    <a:pt x="180" y="709"/>
                  </a:cubicBezTo>
                  <a:cubicBezTo>
                    <a:pt x="179" y="702"/>
                    <a:pt x="178" y="694"/>
                    <a:pt x="177" y="687"/>
                  </a:cubicBezTo>
                  <a:cubicBezTo>
                    <a:pt x="176" y="684"/>
                    <a:pt x="176" y="679"/>
                    <a:pt x="175" y="676"/>
                  </a:cubicBezTo>
                  <a:cubicBezTo>
                    <a:pt x="162" y="655"/>
                    <a:pt x="149" y="634"/>
                    <a:pt x="136" y="613"/>
                  </a:cubicBezTo>
                  <a:cubicBezTo>
                    <a:pt x="134" y="608"/>
                    <a:pt x="130" y="606"/>
                    <a:pt x="126" y="602"/>
                  </a:cubicBezTo>
                  <a:cubicBezTo>
                    <a:pt x="117" y="595"/>
                    <a:pt x="108" y="587"/>
                    <a:pt x="99" y="579"/>
                  </a:cubicBezTo>
                  <a:cubicBezTo>
                    <a:pt x="93" y="575"/>
                    <a:pt x="88" y="571"/>
                    <a:pt x="82" y="567"/>
                  </a:cubicBezTo>
                  <a:cubicBezTo>
                    <a:pt x="80" y="565"/>
                    <a:pt x="78" y="563"/>
                    <a:pt x="75" y="562"/>
                  </a:cubicBezTo>
                  <a:cubicBezTo>
                    <a:pt x="74" y="560"/>
                    <a:pt x="73" y="559"/>
                    <a:pt x="73" y="560"/>
                  </a:cubicBezTo>
                  <a:cubicBezTo>
                    <a:pt x="72" y="555"/>
                    <a:pt x="71" y="550"/>
                    <a:pt x="70" y="545"/>
                  </a:cubicBezTo>
                  <a:cubicBezTo>
                    <a:pt x="68" y="537"/>
                    <a:pt x="61" y="534"/>
                    <a:pt x="54" y="530"/>
                  </a:cubicBezTo>
                  <a:cubicBezTo>
                    <a:pt x="48" y="526"/>
                    <a:pt x="43" y="522"/>
                    <a:pt x="37" y="517"/>
                  </a:cubicBezTo>
                  <a:cubicBezTo>
                    <a:pt x="28" y="511"/>
                    <a:pt x="18" y="504"/>
                    <a:pt x="9" y="497"/>
                  </a:cubicBezTo>
                  <a:cubicBezTo>
                    <a:pt x="8" y="497"/>
                    <a:pt x="7" y="496"/>
                    <a:pt x="6" y="495"/>
                  </a:cubicBezTo>
                  <a:cubicBezTo>
                    <a:pt x="8" y="497"/>
                    <a:pt x="7" y="495"/>
                    <a:pt x="7" y="492"/>
                  </a:cubicBezTo>
                  <a:cubicBezTo>
                    <a:pt x="7" y="487"/>
                    <a:pt x="7" y="482"/>
                    <a:pt x="7" y="477"/>
                  </a:cubicBezTo>
                  <a:cubicBezTo>
                    <a:pt x="6" y="478"/>
                    <a:pt x="6" y="478"/>
                    <a:pt x="5" y="479"/>
                  </a:cubicBezTo>
                  <a:cubicBezTo>
                    <a:pt x="104" y="479"/>
                    <a:pt x="203" y="479"/>
                    <a:pt x="302" y="479"/>
                  </a:cubicBezTo>
                  <a:cubicBezTo>
                    <a:pt x="312" y="479"/>
                    <a:pt x="321" y="479"/>
                    <a:pt x="330" y="479"/>
                  </a:cubicBezTo>
                  <a:cubicBezTo>
                    <a:pt x="331" y="479"/>
                    <a:pt x="332" y="478"/>
                    <a:pt x="332" y="477"/>
                  </a:cubicBezTo>
                  <a:cubicBezTo>
                    <a:pt x="332" y="391"/>
                    <a:pt x="332" y="305"/>
                    <a:pt x="332" y="219"/>
                  </a:cubicBezTo>
                  <a:cubicBezTo>
                    <a:pt x="332" y="147"/>
                    <a:pt x="332" y="75"/>
                    <a:pt x="332" y="2"/>
                  </a:cubicBezTo>
                  <a:cubicBezTo>
                    <a:pt x="332" y="3"/>
                    <a:pt x="331" y="4"/>
                    <a:pt x="330" y="4"/>
                  </a:cubicBezTo>
                  <a:cubicBezTo>
                    <a:pt x="418" y="4"/>
                    <a:pt x="506" y="4"/>
                    <a:pt x="594" y="4"/>
                  </a:cubicBezTo>
                  <a:cubicBezTo>
                    <a:pt x="594" y="4"/>
                    <a:pt x="593" y="3"/>
                    <a:pt x="592" y="2"/>
                  </a:cubicBezTo>
                  <a:cubicBezTo>
                    <a:pt x="592" y="52"/>
                    <a:pt x="592" y="101"/>
                    <a:pt x="592" y="150"/>
                  </a:cubicBezTo>
                  <a:cubicBezTo>
                    <a:pt x="592" y="162"/>
                    <a:pt x="592" y="173"/>
                    <a:pt x="592" y="185"/>
                  </a:cubicBezTo>
                  <a:cubicBezTo>
                    <a:pt x="592" y="188"/>
                    <a:pt x="591" y="196"/>
                    <a:pt x="593" y="198"/>
                  </a:cubicBezTo>
                  <a:cubicBezTo>
                    <a:pt x="601" y="206"/>
                    <a:pt x="613" y="213"/>
                    <a:pt x="622" y="219"/>
                  </a:cubicBezTo>
                  <a:cubicBezTo>
                    <a:pt x="630" y="225"/>
                    <a:pt x="641" y="222"/>
                    <a:pt x="650" y="222"/>
                  </a:cubicBezTo>
                  <a:cubicBezTo>
                    <a:pt x="656" y="222"/>
                    <a:pt x="661" y="222"/>
                    <a:pt x="666" y="222"/>
                  </a:cubicBezTo>
                  <a:cubicBezTo>
                    <a:pt x="666" y="221"/>
                    <a:pt x="665" y="221"/>
                    <a:pt x="664" y="220"/>
                  </a:cubicBezTo>
                  <a:cubicBezTo>
                    <a:pt x="664" y="225"/>
                    <a:pt x="664" y="230"/>
                    <a:pt x="664" y="234"/>
                  </a:cubicBezTo>
                  <a:cubicBezTo>
                    <a:pt x="664" y="235"/>
                    <a:pt x="665" y="236"/>
                    <a:pt x="666" y="236"/>
                  </a:cubicBezTo>
                  <a:cubicBezTo>
                    <a:pt x="676" y="240"/>
                    <a:pt x="686" y="245"/>
                    <a:pt x="696" y="249"/>
                  </a:cubicBezTo>
                  <a:cubicBezTo>
                    <a:pt x="702" y="252"/>
                    <a:pt x="712" y="250"/>
                    <a:pt x="719" y="250"/>
                  </a:cubicBezTo>
                  <a:cubicBezTo>
                    <a:pt x="731" y="250"/>
                    <a:pt x="743" y="250"/>
                    <a:pt x="756" y="250"/>
                  </a:cubicBezTo>
                  <a:cubicBezTo>
                    <a:pt x="758" y="250"/>
                    <a:pt x="756" y="249"/>
                    <a:pt x="756" y="249"/>
                  </a:cubicBezTo>
                  <a:cubicBezTo>
                    <a:pt x="758" y="251"/>
                    <a:pt x="759" y="253"/>
                    <a:pt x="761" y="254"/>
                  </a:cubicBezTo>
                  <a:cubicBezTo>
                    <a:pt x="767" y="259"/>
                    <a:pt x="772" y="264"/>
                    <a:pt x="778" y="269"/>
                  </a:cubicBezTo>
                  <a:cubicBezTo>
                    <a:pt x="779" y="270"/>
                    <a:pt x="782" y="274"/>
                    <a:pt x="784" y="274"/>
                  </a:cubicBezTo>
                  <a:cubicBezTo>
                    <a:pt x="790" y="273"/>
                    <a:pt x="796" y="272"/>
                    <a:pt x="802" y="272"/>
                  </a:cubicBezTo>
                  <a:cubicBezTo>
                    <a:pt x="812" y="271"/>
                    <a:pt x="821" y="272"/>
                    <a:pt x="831" y="272"/>
                  </a:cubicBezTo>
                  <a:cubicBezTo>
                    <a:pt x="839" y="273"/>
                    <a:pt x="848" y="276"/>
                    <a:pt x="855" y="271"/>
                  </a:cubicBezTo>
                  <a:cubicBezTo>
                    <a:pt x="864" y="265"/>
                    <a:pt x="874" y="258"/>
                    <a:pt x="884" y="252"/>
                  </a:cubicBezTo>
                  <a:cubicBezTo>
                    <a:pt x="883" y="252"/>
                    <a:pt x="882" y="252"/>
                    <a:pt x="881" y="251"/>
                  </a:cubicBezTo>
                  <a:cubicBezTo>
                    <a:pt x="888" y="262"/>
                    <a:pt x="895" y="273"/>
                    <a:pt x="902" y="283"/>
                  </a:cubicBezTo>
                  <a:cubicBezTo>
                    <a:pt x="902" y="284"/>
                    <a:pt x="903" y="285"/>
                    <a:pt x="904" y="284"/>
                  </a:cubicBezTo>
                  <a:cubicBezTo>
                    <a:pt x="924" y="276"/>
                    <a:pt x="944" y="269"/>
                    <a:pt x="964" y="261"/>
                  </a:cubicBezTo>
                  <a:cubicBezTo>
                    <a:pt x="969" y="259"/>
                    <a:pt x="980" y="259"/>
                    <a:pt x="987" y="258"/>
                  </a:cubicBezTo>
                  <a:cubicBezTo>
                    <a:pt x="999" y="257"/>
                    <a:pt x="1012" y="256"/>
                    <a:pt x="1024" y="255"/>
                  </a:cubicBezTo>
                  <a:cubicBezTo>
                    <a:pt x="1027" y="255"/>
                    <a:pt x="1025" y="255"/>
                    <a:pt x="1028" y="256"/>
                  </a:cubicBezTo>
                  <a:cubicBezTo>
                    <a:pt x="1034" y="259"/>
                    <a:pt x="1039" y="262"/>
                    <a:pt x="1044" y="264"/>
                  </a:cubicBezTo>
                  <a:cubicBezTo>
                    <a:pt x="1056" y="270"/>
                    <a:pt x="1068" y="276"/>
                    <a:pt x="1080" y="282"/>
                  </a:cubicBezTo>
                  <a:cubicBezTo>
                    <a:pt x="1086" y="285"/>
                    <a:pt x="1092" y="284"/>
                    <a:pt x="1099" y="284"/>
                  </a:cubicBezTo>
                  <a:cubicBezTo>
                    <a:pt x="1111" y="284"/>
                    <a:pt x="1122" y="284"/>
                    <a:pt x="1133" y="284"/>
                  </a:cubicBezTo>
                  <a:cubicBezTo>
                    <a:pt x="1132" y="284"/>
                    <a:pt x="1132" y="283"/>
                    <a:pt x="1131" y="282"/>
                  </a:cubicBezTo>
                  <a:cubicBezTo>
                    <a:pt x="1131" y="334"/>
                    <a:pt x="1131" y="385"/>
                    <a:pt x="1131" y="437"/>
                  </a:cubicBezTo>
                  <a:cubicBezTo>
                    <a:pt x="1131" y="440"/>
                    <a:pt x="1135" y="440"/>
                    <a:pt x="1135" y="437"/>
                  </a:cubicBezTo>
                  <a:cubicBezTo>
                    <a:pt x="1135" y="385"/>
                    <a:pt x="1135" y="334"/>
                    <a:pt x="1135" y="282"/>
                  </a:cubicBezTo>
                  <a:cubicBezTo>
                    <a:pt x="1135" y="281"/>
                    <a:pt x="1134" y="280"/>
                    <a:pt x="1133" y="280"/>
                  </a:cubicBezTo>
                  <a:cubicBezTo>
                    <a:pt x="1121" y="280"/>
                    <a:pt x="1108" y="280"/>
                    <a:pt x="1096" y="280"/>
                  </a:cubicBezTo>
                  <a:cubicBezTo>
                    <a:pt x="1093" y="280"/>
                    <a:pt x="1090" y="280"/>
                    <a:pt x="1088" y="280"/>
                  </a:cubicBezTo>
                  <a:cubicBezTo>
                    <a:pt x="1086" y="280"/>
                    <a:pt x="1085" y="280"/>
                    <a:pt x="1086" y="280"/>
                  </a:cubicBezTo>
                  <a:cubicBezTo>
                    <a:pt x="1082" y="278"/>
                    <a:pt x="1077" y="276"/>
                    <a:pt x="1073" y="274"/>
                  </a:cubicBezTo>
                  <a:cubicBezTo>
                    <a:pt x="1060" y="268"/>
                    <a:pt x="1047" y="261"/>
                    <a:pt x="1033" y="254"/>
                  </a:cubicBezTo>
                  <a:cubicBezTo>
                    <a:pt x="1026" y="251"/>
                    <a:pt x="1023" y="251"/>
                    <a:pt x="1015" y="252"/>
                  </a:cubicBezTo>
                  <a:cubicBezTo>
                    <a:pt x="1000" y="253"/>
                    <a:pt x="986" y="255"/>
                    <a:pt x="971" y="256"/>
                  </a:cubicBezTo>
                  <a:cubicBezTo>
                    <a:pt x="964" y="256"/>
                    <a:pt x="958" y="259"/>
                    <a:pt x="951" y="262"/>
                  </a:cubicBezTo>
                  <a:cubicBezTo>
                    <a:pt x="937" y="267"/>
                    <a:pt x="923" y="272"/>
                    <a:pt x="910" y="278"/>
                  </a:cubicBezTo>
                  <a:cubicBezTo>
                    <a:pt x="908" y="279"/>
                    <a:pt x="906" y="279"/>
                    <a:pt x="904" y="280"/>
                  </a:cubicBezTo>
                  <a:cubicBezTo>
                    <a:pt x="902" y="281"/>
                    <a:pt x="906" y="282"/>
                    <a:pt x="905" y="280"/>
                  </a:cubicBezTo>
                  <a:cubicBezTo>
                    <a:pt x="901" y="275"/>
                    <a:pt x="897" y="269"/>
                    <a:pt x="893" y="263"/>
                  </a:cubicBezTo>
                  <a:cubicBezTo>
                    <a:pt x="891" y="258"/>
                    <a:pt x="888" y="254"/>
                    <a:pt x="885" y="249"/>
                  </a:cubicBezTo>
                  <a:cubicBezTo>
                    <a:pt x="884" y="248"/>
                    <a:pt x="883" y="248"/>
                    <a:pt x="882" y="249"/>
                  </a:cubicBezTo>
                  <a:cubicBezTo>
                    <a:pt x="873" y="255"/>
                    <a:pt x="863" y="261"/>
                    <a:pt x="854" y="267"/>
                  </a:cubicBezTo>
                  <a:cubicBezTo>
                    <a:pt x="849" y="270"/>
                    <a:pt x="851" y="270"/>
                    <a:pt x="846" y="269"/>
                  </a:cubicBezTo>
                  <a:cubicBezTo>
                    <a:pt x="839" y="269"/>
                    <a:pt x="832" y="268"/>
                    <a:pt x="825" y="268"/>
                  </a:cubicBezTo>
                  <a:cubicBezTo>
                    <a:pt x="814" y="267"/>
                    <a:pt x="805" y="268"/>
                    <a:pt x="794" y="269"/>
                  </a:cubicBezTo>
                  <a:cubicBezTo>
                    <a:pt x="791" y="269"/>
                    <a:pt x="788" y="269"/>
                    <a:pt x="785" y="270"/>
                  </a:cubicBezTo>
                  <a:cubicBezTo>
                    <a:pt x="783" y="270"/>
                    <a:pt x="786" y="271"/>
                    <a:pt x="784" y="269"/>
                  </a:cubicBezTo>
                  <a:cubicBezTo>
                    <a:pt x="778" y="264"/>
                    <a:pt x="773" y="260"/>
                    <a:pt x="768" y="255"/>
                  </a:cubicBezTo>
                  <a:cubicBezTo>
                    <a:pt x="761" y="249"/>
                    <a:pt x="760" y="246"/>
                    <a:pt x="751" y="246"/>
                  </a:cubicBezTo>
                  <a:cubicBezTo>
                    <a:pt x="737" y="246"/>
                    <a:pt x="723" y="246"/>
                    <a:pt x="709" y="246"/>
                  </a:cubicBezTo>
                  <a:cubicBezTo>
                    <a:pt x="706" y="246"/>
                    <a:pt x="700" y="246"/>
                    <a:pt x="699" y="246"/>
                  </a:cubicBezTo>
                  <a:cubicBezTo>
                    <a:pt x="694" y="244"/>
                    <a:pt x="689" y="242"/>
                    <a:pt x="684" y="239"/>
                  </a:cubicBezTo>
                  <a:cubicBezTo>
                    <a:pt x="678" y="237"/>
                    <a:pt x="673" y="235"/>
                    <a:pt x="667" y="233"/>
                  </a:cubicBezTo>
                  <a:cubicBezTo>
                    <a:pt x="666" y="232"/>
                    <a:pt x="668" y="236"/>
                    <a:pt x="668" y="233"/>
                  </a:cubicBezTo>
                  <a:cubicBezTo>
                    <a:pt x="668" y="231"/>
                    <a:pt x="668" y="230"/>
                    <a:pt x="668" y="228"/>
                  </a:cubicBezTo>
                  <a:cubicBezTo>
                    <a:pt x="668" y="225"/>
                    <a:pt x="668" y="223"/>
                    <a:pt x="668" y="220"/>
                  </a:cubicBezTo>
                  <a:cubicBezTo>
                    <a:pt x="668" y="219"/>
                    <a:pt x="667" y="218"/>
                    <a:pt x="666" y="218"/>
                  </a:cubicBezTo>
                  <a:cubicBezTo>
                    <a:pt x="654" y="218"/>
                    <a:pt x="642" y="218"/>
                    <a:pt x="629" y="218"/>
                  </a:cubicBezTo>
                  <a:cubicBezTo>
                    <a:pt x="626" y="218"/>
                    <a:pt x="626" y="217"/>
                    <a:pt x="622" y="214"/>
                  </a:cubicBezTo>
                  <a:cubicBezTo>
                    <a:pt x="615" y="209"/>
                    <a:pt x="609" y="205"/>
                    <a:pt x="602" y="200"/>
                  </a:cubicBezTo>
                  <a:cubicBezTo>
                    <a:pt x="600" y="199"/>
                    <a:pt x="598" y="197"/>
                    <a:pt x="596" y="196"/>
                  </a:cubicBezTo>
                  <a:cubicBezTo>
                    <a:pt x="594" y="195"/>
                    <a:pt x="596" y="198"/>
                    <a:pt x="596" y="197"/>
                  </a:cubicBezTo>
                  <a:cubicBezTo>
                    <a:pt x="596" y="194"/>
                    <a:pt x="596" y="192"/>
                    <a:pt x="596" y="190"/>
                  </a:cubicBezTo>
                  <a:cubicBezTo>
                    <a:pt x="596" y="179"/>
                    <a:pt x="596" y="169"/>
                    <a:pt x="596" y="158"/>
                  </a:cubicBezTo>
                  <a:cubicBezTo>
                    <a:pt x="596" y="107"/>
                    <a:pt x="596" y="55"/>
                    <a:pt x="596" y="3"/>
                  </a:cubicBezTo>
                  <a:cubicBezTo>
                    <a:pt x="596" y="3"/>
                    <a:pt x="596" y="3"/>
                    <a:pt x="596" y="2"/>
                  </a:cubicBezTo>
                  <a:cubicBezTo>
                    <a:pt x="596" y="1"/>
                    <a:pt x="595" y="0"/>
                    <a:pt x="594" y="0"/>
                  </a:cubicBezTo>
                  <a:cubicBezTo>
                    <a:pt x="506" y="0"/>
                    <a:pt x="418" y="0"/>
                    <a:pt x="330" y="0"/>
                  </a:cubicBezTo>
                  <a:cubicBezTo>
                    <a:pt x="329" y="0"/>
                    <a:pt x="328" y="1"/>
                    <a:pt x="328" y="2"/>
                  </a:cubicBezTo>
                  <a:cubicBezTo>
                    <a:pt x="328" y="100"/>
                    <a:pt x="328" y="197"/>
                    <a:pt x="328" y="295"/>
                  </a:cubicBezTo>
                  <a:cubicBezTo>
                    <a:pt x="328" y="356"/>
                    <a:pt x="328" y="416"/>
                    <a:pt x="328" y="477"/>
                  </a:cubicBezTo>
                  <a:cubicBezTo>
                    <a:pt x="329" y="476"/>
                    <a:pt x="330" y="476"/>
                    <a:pt x="330" y="475"/>
                  </a:cubicBezTo>
                  <a:cubicBezTo>
                    <a:pt x="231" y="475"/>
                    <a:pt x="132" y="475"/>
                    <a:pt x="33" y="475"/>
                  </a:cubicBezTo>
                  <a:cubicBezTo>
                    <a:pt x="24" y="475"/>
                    <a:pt x="14" y="475"/>
                    <a:pt x="5" y="475"/>
                  </a:cubicBezTo>
                  <a:cubicBezTo>
                    <a:pt x="4" y="475"/>
                    <a:pt x="3" y="476"/>
                    <a:pt x="3" y="477"/>
                  </a:cubicBezTo>
                  <a:cubicBezTo>
                    <a:pt x="3" y="485"/>
                    <a:pt x="0" y="496"/>
                    <a:pt x="7" y="501"/>
                  </a:cubicBezTo>
                  <a:cubicBezTo>
                    <a:pt x="18" y="509"/>
                    <a:pt x="30" y="517"/>
                    <a:pt x="41" y="525"/>
                  </a:cubicBezTo>
                  <a:cubicBezTo>
                    <a:pt x="49" y="531"/>
                    <a:pt x="57" y="537"/>
                    <a:pt x="65" y="542"/>
                  </a:cubicBezTo>
                  <a:cubicBezTo>
                    <a:pt x="67" y="543"/>
                    <a:pt x="65" y="541"/>
                    <a:pt x="65" y="542"/>
                  </a:cubicBezTo>
                  <a:cubicBezTo>
                    <a:pt x="65" y="544"/>
                    <a:pt x="66" y="545"/>
                    <a:pt x="66" y="546"/>
                  </a:cubicBezTo>
                  <a:cubicBezTo>
                    <a:pt x="67" y="550"/>
                    <a:pt x="67" y="553"/>
                    <a:pt x="68" y="557"/>
                  </a:cubicBezTo>
                  <a:cubicBezTo>
                    <a:pt x="69" y="562"/>
                    <a:pt x="69" y="562"/>
                    <a:pt x="73" y="565"/>
                  </a:cubicBezTo>
                  <a:cubicBezTo>
                    <a:pt x="93" y="579"/>
                    <a:pt x="111" y="595"/>
                    <a:pt x="130" y="611"/>
                  </a:cubicBezTo>
                  <a:cubicBezTo>
                    <a:pt x="135" y="615"/>
                    <a:pt x="139" y="625"/>
                    <a:pt x="143" y="632"/>
                  </a:cubicBezTo>
                  <a:cubicBezTo>
                    <a:pt x="151" y="645"/>
                    <a:pt x="159" y="658"/>
                    <a:pt x="167" y="671"/>
                  </a:cubicBezTo>
                  <a:cubicBezTo>
                    <a:pt x="175" y="684"/>
                    <a:pt x="175" y="703"/>
                    <a:pt x="178" y="720"/>
                  </a:cubicBezTo>
                  <a:cubicBezTo>
                    <a:pt x="179" y="724"/>
                    <a:pt x="179" y="726"/>
                    <a:pt x="182" y="728"/>
                  </a:cubicBezTo>
                  <a:cubicBezTo>
                    <a:pt x="189" y="732"/>
                    <a:pt x="196" y="736"/>
                    <a:pt x="202" y="741"/>
                  </a:cubicBezTo>
                  <a:cubicBezTo>
                    <a:pt x="237" y="762"/>
                    <a:pt x="271" y="783"/>
                    <a:pt x="306" y="805"/>
                  </a:cubicBezTo>
                  <a:cubicBezTo>
                    <a:pt x="307" y="805"/>
                    <a:pt x="308" y="805"/>
                    <a:pt x="309" y="804"/>
                  </a:cubicBezTo>
                  <a:cubicBezTo>
                    <a:pt x="322" y="783"/>
                    <a:pt x="335" y="763"/>
                    <a:pt x="347" y="742"/>
                  </a:cubicBezTo>
                  <a:cubicBezTo>
                    <a:pt x="353" y="734"/>
                    <a:pt x="358" y="726"/>
                    <a:pt x="363" y="718"/>
                  </a:cubicBezTo>
                  <a:cubicBezTo>
                    <a:pt x="362" y="719"/>
                    <a:pt x="364" y="718"/>
                    <a:pt x="365" y="717"/>
                  </a:cubicBezTo>
                  <a:cubicBezTo>
                    <a:pt x="367" y="715"/>
                    <a:pt x="370" y="714"/>
                    <a:pt x="373" y="712"/>
                  </a:cubicBezTo>
                  <a:cubicBezTo>
                    <a:pt x="379" y="709"/>
                    <a:pt x="385" y="705"/>
                    <a:pt x="391" y="701"/>
                  </a:cubicBezTo>
                  <a:cubicBezTo>
                    <a:pt x="393" y="700"/>
                    <a:pt x="391" y="701"/>
                    <a:pt x="390" y="701"/>
                  </a:cubicBezTo>
                  <a:cubicBezTo>
                    <a:pt x="391" y="701"/>
                    <a:pt x="392" y="702"/>
                    <a:pt x="393" y="702"/>
                  </a:cubicBezTo>
                  <a:cubicBezTo>
                    <a:pt x="396" y="704"/>
                    <a:pt x="400" y="706"/>
                    <a:pt x="403" y="707"/>
                  </a:cubicBezTo>
                  <a:cubicBezTo>
                    <a:pt x="406" y="708"/>
                    <a:pt x="407" y="709"/>
                    <a:pt x="410" y="709"/>
                  </a:cubicBezTo>
                  <a:cubicBezTo>
                    <a:pt x="423" y="710"/>
                    <a:pt x="437" y="711"/>
                    <a:pt x="450" y="712"/>
                  </a:cubicBezTo>
                  <a:cubicBezTo>
                    <a:pt x="462" y="713"/>
                    <a:pt x="474" y="714"/>
                    <a:pt x="486" y="715"/>
                  </a:cubicBezTo>
                  <a:cubicBezTo>
                    <a:pt x="488" y="715"/>
                    <a:pt x="485" y="713"/>
                    <a:pt x="486" y="716"/>
                  </a:cubicBezTo>
                  <a:cubicBezTo>
                    <a:pt x="488" y="719"/>
                    <a:pt x="489" y="722"/>
                    <a:pt x="491" y="725"/>
                  </a:cubicBezTo>
                  <a:cubicBezTo>
                    <a:pt x="492" y="728"/>
                    <a:pt x="494" y="733"/>
                    <a:pt x="497" y="735"/>
                  </a:cubicBezTo>
                  <a:cubicBezTo>
                    <a:pt x="507" y="743"/>
                    <a:pt x="518" y="750"/>
                    <a:pt x="529" y="758"/>
                  </a:cubicBezTo>
                  <a:cubicBezTo>
                    <a:pt x="531" y="759"/>
                    <a:pt x="529" y="757"/>
                    <a:pt x="530" y="760"/>
                  </a:cubicBezTo>
                  <a:cubicBezTo>
                    <a:pt x="532" y="762"/>
                    <a:pt x="534" y="764"/>
                    <a:pt x="535" y="767"/>
                  </a:cubicBezTo>
                  <a:cubicBezTo>
                    <a:pt x="551" y="788"/>
                    <a:pt x="566" y="809"/>
                    <a:pt x="581" y="830"/>
                  </a:cubicBezTo>
                  <a:cubicBezTo>
                    <a:pt x="599" y="855"/>
                    <a:pt x="618" y="881"/>
                    <a:pt x="636" y="906"/>
                  </a:cubicBezTo>
                  <a:cubicBezTo>
                    <a:pt x="641" y="914"/>
                    <a:pt x="647" y="922"/>
                    <a:pt x="653" y="930"/>
                  </a:cubicBezTo>
                  <a:cubicBezTo>
                    <a:pt x="657" y="936"/>
                    <a:pt x="657" y="935"/>
                    <a:pt x="658" y="940"/>
                  </a:cubicBezTo>
                  <a:cubicBezTo>
                    <a:pt x="659" y="955"/>
                    <a:pt x="661" y="969"/>
                    <a:pt x="662" y="984"/>
                  </a:cubicBezTo>
                  <a:cubicBezTo>
                    <a:pt x="663" y="995"/>
                    <a:pt x="667" y="1000"/>
                    <a:pt x="673" y="1010"/>
                  </a:cubicBezTo>
                  <a:cubicBezTo>
                    <a:pt x="682" y="1025"/>
                    <a:pt x="691" y="1039"/>
                    <a:pt x="698" y="1055"/>
                  </a:cubicBezTo>
                  <a:cubicBezTo>
                    <a:pt x="700" y="1059"/>
                    <a:pt x="701" y="1059"/>
                    <a:pt x="704" y="1060"/>
                  </a:cubicBezTo>
                  <a:cubicBezTo>
                    <a:pt x="712" y="1064"/>
                    <a:pt x="720" y="1067"/>
                    <a:pt x="728" y="1071"/>
                  </a:cubicBezTo>
                  <a:cubicBezTo>
                    <a:pt x="756" y="1083"/>
                    <a:pt x="784" y="1095"/>
                    <a:pt x="813" y="1104"/>
                  </a:cubicBezTo>
                  <a:cubicBezTo>
                    <a:pt x="827" y="1108"/>
                    <a:pt x="842" y="1111"/>
                    <a:pt x="856" y="1114"/>
                  </a:cubicBezTo>
                  <a:cubicBezTo>
                    <a:pt x="864" y="1116"/>
                    <a:pt x="875" y="1110"/>
                    <a:pt x="882" y="1107"/>
                  </a:cubicBezTo>
                  <a:cubicBezTo>
                    <a:pt x="889" y="1105"/>
                    <a:pt x="895" y="1103"/>
                    <a:pt x="902" y="1101"/>
                  </a:cubicBezTo>
                  <a:cubicBezTo>
                    <a:pt x="903" y="1101"/>
                    <a:pt x="903" y="1099"/>
                    <a:pt x="903" y="1098"/>
                  </a:cubicBezTo>
                  <a:cubicBezTo>
                    <a:pt x="891" y="1076"/>
                    <a:pt x="878" y="1055"/>
                    <a:pt x="866" y="1033"/>
                  </a:cubicBezTo>
                  <a:cubicBezTo>
                    <a:pt x="862" y="1026"/>
                    <a:pt x="859" y="1022"/>
                    <a:pt x="859" y="1016"/>
                  </a:cubicBezTo>
                  <a:cubicBezTo>
                    <a:pt x="860" y="1001"/>
                    <a:pt x="861" y="985"/>
                    <a:pt x="863" y="970"/>
                  </a:cubicBezTo>
                  <a:cubicBezTo>
                    <a:pt x="865" y="949"/>
                    <a:pt x="873" y="932"/>
                    <a:pt x="884" y="914"/>
                  </a:cubicBezTo>
                  <a:cubicBezTo>
                    <a:pt x="904" y="878"/>
                    <a:pt x="934" y="846"/>
                    <a:pt x="971" y="827"/>
                  </a:cubicBezTo>
                  <a:cubicBezTo>
                    <a:pt x="1007" y="808"/>
                    <a:pt x="1042" y="784"/>
                    <a:pt x="1073" y="758"/>
                  </a:cubicBezTo>
                  <a:cubicBezTo>
                    <a:pt x="1081" y="751"/>
                    <a:pt x="1089" y="744"/>
                    <a:pt x="1096" y="736"/>
                  </a:cubicBezTo>
                  <a:cubicBezTo>
                    <a:pt x="1104" y="725"/>
                    <a:pt x="1115" y="717"/>
                    <a:pt x="1127" y="710"/>
                  </a:cubicBezTo>
                  <a:cubicBezTo>
                    <a:pt x="1143" y="701"/>
                    <a:pt x="1161" y="694"/>
                    <a:pt x="1180" y="689"/>
                  </a:cubicBezTo>
                  <a:cubicBezTo>
                    <a:pt x="1180" y="689"/>
                    <a:pt x="1181" y="688"/>
                    <a:pt x="1181" y="687"/>
                  </a:cubicBezTo>
                  <a:cubicBezTo>
                    <a:pt x="1183" y="643"/>
                    <a:pt x="1185" y="599"/>
                    <a:pt x="1187" y="555"/>
                  </a:cubicBezTo>
                  <a:cubicBezTo>
                    <a:pt x="1187" y="544"/>
                    <a:pt x="1189" y="531"/>
                    <a:pt x="1188" y="520"/>
                  </a:cubicBezTo>
                  <a:cubicBezTo>
                    <a:pt x="1187" y="506"/>
                    <a:pt x="1181" y="493"/>
                    <a:pt x="1174" y="482"/>
                  </a:cubicBezTo>
                  <a:cubicBezTo>
                    <a:pt x="1163" y="465"/>
                    <a:pt x="1150" y="449"/>
                    <a:pt x="1134" y="436"/>
                  </a:cubicBezTo>
                  <a:cubicBezTo>
                    <a:pt x="1132" y="434"/>
                    <a:pt x="1130" y="437"/>
                    <a:pt x="1132" y="438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8" name="Freeform 309">
              <a:extLst>
                <a:ext uri="{FF2B5EF4-FFF2-40B4-BE49-F238E27FC236}">
                  <a16:creationId xmlns:a16="http://schemas.microsoft.com/office/drawing/2014/main" id="{00BD5AB6-E20B-46A5-B814-9CD99E741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4106863"/>
              <a:ext cx="1152525" cy="549275"/>
            </a:xfrm>
            <a:custGeom>
              <a:avLst/>
              <a:gdLst>
                <a:gd name="T0" fmla="*/ 755 w 755"/>
                <a:gd name="T1" fmla="*/ 248 h 360"/>
                <a:gd name="T2" fmla="*/ 755 w 755"/>
                <a:gd name="T3" fmla="*/ 360 h 360"/>
                <a:gd name="T4" fmla="*/ 696 w 755"/>
                <a:gd name="T5" fmla="*/ 331 h 360"/>
                <a:gd name="T6" fmla="*/ 635 w 755"/>
                <a:gd name="T7" fmla="*/ 336 h 360"/>
                <a:gd name="T8" fmla="*/ 574 w 755"/>
                <a:gd name="T9" fmla="*/ 360 h 360"/>
                <a:gd name="T10" fmla="*/ 553 w 755"/>
                <a:gd name="T11" fmla="*/ 328 h 360"/>
                <a:gd name="T12" fmla="*/ 520 w 755"/>
                <a:gd name="T13" fmla="*/ 350 h 360"/>
                <a:gd name="T14" fmla="*/ 481 w 755"/>
                <a:gd name="T15" fmla="*/ 347 h 360"/>
                <a:gd name="T16" fmla="*/ 454 w 755"/>
                <a:gd name="T17" fmla="*/ 350 h 360"/>
                <a:gd name="T18" fmla="*/ 427 w 755"/>
                <a:gd name="T19" fmla="*/ 326 h 360"/>
                <a:gd name="T20" fmla="*/ 368 w 755"/>
                <a:gd name="T21" fmla="*/ 326 h 360"/>
                <a:gd name="T22" fmla="*/ 336 w 755"/>
                <a:gd name="T23" fmla="*/ 312 h 360"/>
                <a:gd name="T24" fmla="*/ 336 w 755"/>
                <a:gd name="T25" fmla="*/ 298 h 360"/>
                <a:gd name="T26" fmla="*/ 296 w 755"/>
                <a:gd name="T27" fmla="*/ 298 h 360"/>
                <a:gd name="T28" fmla="*/ 264 w 755"/>
                <a:gd name="T29" fmla="*/ 275 h 360"/>
                <a:gd name="T30" fmla="*/ 264 w 755"/>
                <a:gd name="T31" fmla="*/ 80 h 360"/>
                <a:gd name="T32" fmla="*/ 0 w 755"/>
                <a:gd name="T33" fmla="*/ 80 h 360"/>
                <a:gd name="T34" fmla="*/ 0 w 755"/>
                <a:gd name="T35" fmla="*/ 21 h 360"/>
                <a:gd name="T36" fmla="*/ 88 w 755"/>
                <a:gd name="T37" fmla="*/ 24 h 360"/>
                <a:gd name="T38" fmla="*/ 720 w 755"/>
                <a:gd name="T39" fmla="*/ 0 h 360"/>
                <a:gd name="T40" fmla="*/ 729 w 755"/>
                <a:gd name="T41" fmla="*/ 68 h 360"/>
                <a:gd name="T42" fmla="*/ 742 w 755"/>
                <a:gd name="T43" fmla="*/ 163 h 360"/>
                <a:gd name="T44" fmla="*/ 755 w 755"/>
                <a:gd name="T45" fmla="*/ 24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5" h="360">
                  <a:moveTo>
                    <a:pt x="755" y="248"/>
                  </a:moveTo>
                  <a:cubicBezTo>
                    <a:pt x="755" y="360"/>
                    <a:pt x="755" y="360"/>
                    <a:pt x="755" y="360"/>
                  </a:cubicBezTo>
                  <a:cubicBezTo>
                    <a:pt x="696" y="331"/>
                    <a:pt x="696" y="331"/>
                    <a:pt x="696" y="331"/>
                  </a:cubicBezTo>
                  <a:cubicBezTo>
                    <a:pt x="635" y="336"/>
                    <a:pt x="635" y="336"/>
                    <a:pt x="635" y="336"/>
                  </a:cubicBezTo>
                  <a:cubicBezTo>
                    <a:pt x="574" y="360"/>
                    <a:pt x="574" y="360"/>
                    <a:pt x="574" y="360"/>
                  </a:cubicBezTo>
                  <a:cubicBezTo>
                    <a:pt x="553" y="328"/>
                    <a:pt x="553" y="328"/>
                    <a:pt x="553" y="328"/>
                  </a:cubicBezTo>
                  <a:cubicBezTo>
                    <a:pt x="520" y="350"/>
                    <a:pt x="520" y="350"/>
                    <a:pt x="520" y="350"/>
                  </a:cubicBezTo>
                  <a:cubicBezTo>
                    <a:pt x="481" y="347"/>
                    <a:pt x="481" y="347"/>
                    <a:pt x="481" y="347"/>
                  </a:cubicBezTo>
                  <a:cubicBezTo>
                    <a:pt x="454" y="350"/>
                    <a:pt x="454" y="350"/>
                    <a:pt x="454" y="350"/>
                  </a:cubicBezTo>
                  <a:cubicBezTo>
                    <a:pt x="427" y="326"/>
                    <a:pt x="427" y="326"/>
                    <a:pt x="427" y="326"/>
                  </a:cubicBezTo>
                  <a:cubicBezTo>
                    <a:pt x="368" y="326"/>
                    <a:pt x="368" y="326"/>
                    <a:pt x="368" y="326"/>
                  </a:cubicBezTo>
                  <a:cubicBezTo>
                    <a:pt x="336" y="312"/>
                    <a:pt x="336" y="312"/>
                    <a:pt x="336" y="312"/>
                  </a:cubicBezTo>
                  <a:cubicBezTo>
                    <a:pt x="336" y="298"/>
                    <a:pt x="336" y="298"/>
                    <a:pt x="336" y="298"/>
                  </a:cubicBezTo>
                  <a:cubicBezTo>
                    <a:pt x="296" y="298"/>
                    <a:pt x="296" y="298"/>
                    <a:pt x="296" y="298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115" y="48"/>
                    <a:pt x="720" y="0"/>
                    <a:pt x="720" y="0"/>
                  </a:cubicBezTo>
                  <a:cubicBezTo>
                    <a:pt x="729" y="68"/>
                    <a:pt x="729" y="68"/>
                    <a:pt x="729" y="68"/>
                  </a:cubicBezTo>
                  <a:cubicBezTo>
                    <a:pt x="742" y="163"/>
                    <a:pt x="742" y="163"/>
                    <a:pt x="742" y="163"/>
                  </a:cubicBezTo>
                  <a:lnTo>
                    <a:pt x="755" y="24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89" name="Freeform 310">
              <a:extLst>
                <a:ext uri="{FF2B5EF4-FFF2-40B4-BE49-F238E27FC236}">
                  <a16:creationId xmlns:a16="http://schemas.microsoft.com/office/drawing/2014/main" id="{0070EA0F-BA3C-4B8E-A787-3BC141D76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4106863"/>
              <a:ext cx="1152525" cy="549275"/>
            </a:xfrm>
            <a:custGeom>
              <a:avLst/>
              <a:gdLst>
                <a:gd name="T0" fmla="*/ 755 w 755"/>
                <a:gd name="T1" fmla="*/ 248 h 360"/>
                <a:gd name="T2" fmla="*/ 755 w 755"/>
                <a:gd name="T3" fmla="*/ 360 h 360"/>
                <a:gd name="T4" fmla="*/ 696 w 755"/>
                <a:gd name="T5" fmla="*/ 331 h 360"/>
                <a:gd name="T6" fmla="*/ 635 w 755"/>
                <a:gd name="T7" fmla="*/ 336 h 360"/>
                <a:gd name="T8" fmla="*/ 574 w 755"/>
                <a:gd name="T9" fmla="*/ 360 h 360"/>
                <a:gd name="T10" fmla="*/ 553 w 755"/>
                <a:gd name="T11" fmla="*/ 328 h 360"/>
                <a:gd name="T12" fmla="*/ 520 w 755"/>
                <a:gd name="T13" fmla="*/ 350 h 360"/>
                <a:gd name="T14" fmla="*/ 481 w 755"/>
                <a:gd name="T15" fmla="*/ 347 h 360"/>
                <a:gd name="T16" fmla="*/ 454 w 755"/>
                <a:gd name="T17" fmla="*/ 350 h 360"/>
                <a:gd name="T18" fmla="*/ 427 w 755"/>
                <a:gd name="T19" fmla="*/ 326 h 360"/>
                <a:gd name="T20" fmla="*/ 368 w 755"/>
                <a:gd name="T21" fmla="*/ 326 h 360"/>
                <a:gd name="T22" fmla="*/ 336 w 755"/>
                <a:gd name="T23" fmla="*/ 312 h 360"/>
                <a:gd name="T24" fmla="*/ 336 w 755"/>
                <a:gd name="T25" fmla="*/ 298 h 360"/>
                <a:gd name="T26" fmla="*/ 296 w 755"/>
                <a:gd name="T27" fmla="*/ 298 h 360"/>
                <a:gd name="T28" fmla="*/ 264 w 755"/>
                <a:gd name="T29" fmla="*/ 275 h 360"/>
                <a:gd name="T30" fmla="*/ 264 w 755"/>
                <a:gd name="T31" fmla="*/ 80 h 360"/>
                <a:gd name="T32" fmla="*/ 0 w 755"/>
                <a:gd name="T33" fmla="*/ 80 h 360"/>
                <a:gd name="T34" fmla="*/ 0 w 755"/>
                <a:gd name="T35" fmla="*/ 21 h 360"/>
                <a:gd name="T36" fmla="*/ 88 w 755"/>
                <a:gd name="T37" fmla="*/ 24 h 360"/>
                <a:gd name="T38" fmla="*/ 720 w 755"/>
                <a:gd name="T39" fmla="*/ 0 h 360"/>
                <a:gd name="T40" fmla="*/ 729 w 755"/>
                <a:gd name="T41" fmla="*/ 68 h 360"/>
                <a:gd name="T42" fmla="*/ 742 w 755"/>
                <a:gd name="T43" fmla="*/ 163 h 360"/>
                <a:gd name="T44" fmla="*/ 755 w 755"/>
                <a:gd name="T45" fmla="*/ 24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5" h="360">
                  <a:moveTo>
                    <a:pt x="755" y="248"/>
                  </a:moveTo>
                  <a:cubicBezTo>
                    <a:pt x="755" y="360"/>
                    <a:pt x="755" y="360"/>
                    <a:pt x="755" y="360"/>
                  </a:cubicBezTo>
                  <a:cubicBezTo>
                    <a:pt x="696" y="331"/>
                    <a:pt x="696" y="331"/>
                    <a:pt x="696" y="331"/>
                  </a:cubicBezTo>
                  <a:cubicBezTo>
                    <a:pt x="635" y="336"/>
                    <a:pt x="635" y="336"/>
                    <a:pt x="635" y="336"/>
                  </a:cubicBezTo>
                  <a:cubicBezTo>
                    <a:pt x="574" y="360"/>
                    <a:pt x="574" y="360"/>
                    <a:pt x="574" y="360"/>
                  </a:cubicBezTo>
                  <a:cubicBezTo>
                    <a:pt x="553" y="328"/>
                    <a:pt x="553" y="328"/>
                    <a:pt x="553" y="328"/>
                  </a:cubicBezTo>
                  <a:cubicBezTo>
                    <a:pt x="520" y="350"/>
                    <a:pt x="520" y="350"/>
                    <a:pt x="520" y="350"/>
                  </a:cubicBezTo>
                  <a:cubicBezTo>
                    <a:pt x="481" y="347"/>
                    <a:pt x="481" y="347"/>
                    <a:pt x="481" y="347"/>
                  </a:cubicBezTo>
                  <a:cubicBezTo>
                    <a:pt x="454" y="350"/>
                    <a:pt x="454" y="350"/>
                    <a:pt x="454" y="350"/>
                  </a:cubicBezTo>
                  <a:cubicBezTo>
                    <a:pt x="427" y="326"/>
                    <a:pt x="427" y="326"/>
                    <a:pt x="427" y="326"/>
                  </a:cubicBezTo>
                  <a:cubicBezTo>
                    <a:pt x="368" y="326"/>
                    <a:pt x="368" y="326"/>
                    <a:pt x="368" y="326"/>
                  </a:cubicBezTo>
                  <a:cubicBezTo>
                    <a:pt x="336" y="312"/>
                    <a:pt x="336" y="312"/>
                    <a:pt x="336" y="312"/>
                  </a:cubicBezTo>
                  <a:cubicBezTo>
                    <a:pt x="336" y="298"/>
                    <a:pt x="336" y="298"/>
                    <a:pt x="336" y="298"/>
                  </a:cubicBezTo>
                  <a:cubicBezTo>
                    <a:pt x="296" y="298"/>
                    <a:pt x="296" y="298"/>
                    <a:pt x="296" y="298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115" y="48"/>
                    <a:pt x="720" y="0"/>
                    <a:pt x="720" y="0"/>
                  </a:cubicBezTo>
                  <a:cubicBezTo>
                    <a:pt x="729" y="68"/>
                    <a:pt x="729" y="68"/>
                    <a:pt x="729" y="68"/>
                  </a:cubicBezTo>
                  <a:cubicBezTo>
                    <a:pt x="742" y="163"/>
                    <a:pt x="742" y="163"/>
                    <a:pt x="742" y="163"/>
                  </a:cubicBezTo>
                  <a:lnTo>
                    <a:pt x="755" y="24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0" name="Freeform 311">
              <a:extLst>
                <a:ext uri="{FF2B5EF4-FFF2-40B4-BE49-F238E27FC236}">
                  <a16:creationId xmlns:a16="http://schemas.microsoft.com/office/drawing/2014/main" id="{A5CB76CE-89AD-4919-9E65-66673B8B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4103688"/>
              <a:ext cx="1158875" cy="557213"/>
            </a:xfrm>
            <a:custGeom>
              <a:avLst/>
              <a:gdLst>
                <a:gd name="T0" fmla="*/ 755 w 759"/>
                <a:gd name="T1" fmla="*/ 362 h 365"/>
                <a:gd name="T2" fmla="*/ 702 w 759"/>
                <a:gd name="T3" fmla="*/ 332 h 365"/>
                <a:gd name="T4" fmla="*/ 644 w 759"/>
                <a:gd name="T5" fmla="*/ 336 h 365"/>
                <a:gd name="T6" fmla="*/ 578 w 759"/>
                <a:gd name="T7" fmla="*/ 359 h 365"/>
                <a:gd name="T8" fmla="*/ 577 w 759"/>
                <a:gd name="T9" fmla="*/ 360 h 365"/>
                <a:gd name="T10" fmla="*/ 557 w 759"/>
                <a:gd name="T11" fmla="*/ 329 h 365"/>
                <a:gd name="T12" fmla="*/ 526 w 759"/>
                <a:gd name="T13" fmla="*/ 347 h 365"/>
                <a:gd name="T14" fmla="*/ 497 w 759"/>
                <a:gd name="T15" fmla="*/ 348 h 365"/>
                <a:gd name="T16" fmla="*/ 457 w 759"/>
                <a:gd name="T17" fmla="*/ 350 h 365"/>
                <a:gd name="T18" fmla="*/ 440 w 759"/>
                <a:gd name="T19" fmla="*/ 335 h 365"/>
                <a:gd name="T20" fmla="*/ 381 w 759"/>
                <a:gd name="T21" fmla="*/ 326 h 365"/>
                <a:gd name="T22" fmla="*/ 356 w 759"/>
                <a:gd name="T23" fmla="*/ 319 h 365"/>
                <a:gd name="T24" fmla="*/ 340 w 759"/>
                <a:gd name="T25" fmla="*/ 313 h 365"/>
                <a:gd name="T26" fmla="*/ 340 w 759"/>
                <a:gd name="T27" fmla="*/ 300 h 365"/>
                <a:gd name="T28" fmla="*/ 301 w 759"/>
                <a:gd name="T29" fmla="*/ 298 h 365"/>
                <a:gd name="T30" fmla="*/ 274 w 759"/>
                <a:gd name="T31" fmla="*/ 280 h 365"/>
                <a:gd name="T32" fmla="*/ 268 w 759"/>
                <a:gd name="T33" fmla="*/ 277 h 365"/>
                <a:gd name="T34" fmla="*/ 268 w 759"/>
                <a:gd name="T35" fmla="*/ 238 h 365"/>
                <a:gd name="T36" fmla="*/ 268 w 759"/>
                <a:gd name="T37" fmla="*/ 82 h 365"/>
                <a:gd name="T38" fmla="*/ 2 w 759"/>
                <a:gd name="T39" fmla="*/ 80 h 365"/>
                <a:gd name="T40" fmla="*/ 4 w 759"/>
                <a:gd name="T41" fmla="*/ 23 h 365"/>
                <a:gd name="T42" fmla="*/ 76 w 759"/>
                <a:gd name="T43" fmla="*/ 28 h 365"/>
                <a:gd name="T44" fmla="*/ 89 w 759"/>
                <a:gd name="T45" fmla="*/ 28 h 365"/>
                <a:gd name="T46" fmla="*/ 104 w 759"/>
                <a:gd name="T47" fmla="*/ 32 h 365"/>
                <a:gd name="T48" fmla="*/ 610 w 759"/>
                <a:gd name="T49" fmla="*/ 13 h 365"/>
                <a:gd name="T50" fmla="*/ 720 w 759"/>
                <a:gd name="T51" fmla="*/ 2 h 365"/>
                <a:gd name="T52" fmla="*/ 759 w 759"/>
                <a:gd name="T53" fmla="*/ 250 h 365"/>
                <a:gd name="T54" fmla="*/ 722 w 759"/>
                <a:gd name="T55" fmla="*/ 0 h 365"/>
                <a:gd name="T56" fmla="*/ 273 w 759"/>
                <a:gd name="T57" fmla="*/ 28 h 365"/>
                <a:gd name="T58" fmla="*/ 100 w 759"/>
                <a:gd name="T59" fmla="*/ 28 h 365"/>
                <a:gd name="T60" fmla="*/ 2 w 759"/>
                <a:gd name="T61" fmla="*/ 21 h 365"/>
                <a:gd name="T62" fmla="*/ 0 w 759"/>
                <a:gd name="T63" fmla="*/ 82 h 365"/>
                <a:gd name="T64" fmla="*/ 266 w 759"/>
                <a:gd name="T65" fmla="*/ 84 h 365"/>
                <a:gd name="T66" fmla="*/ 264 w 759"/>
                <a:gd name="T67" fmla="*/ 230 h 365"/>
                <a:gd name="T68" fmla="*/ 265 w 759"/>
                <a:gd name="T69" fmla="*/ 278 h 365"/>
                <a:gd name="T70" fmla="*/ 322 w 759"/>
                <a:gd name="T71" fmla="*/ 302 h 365"/>
                <a:gd name="T72" fmla="*/ 336 w 759"/>
                <a:gd name="T73" fmla="*/ 300 h 365"/>
                <a:gd name="T74" fmla="*/ 338 w 759"/>
                <a:gd name="T75" fmla="*/ 316 h 365"/>
                <a:gd name="T76" fmla="*/ 391 w 759"/>
                <a:gd name="T77" fmla="*/ 330 h 365"/>
                <a:gd name="T78" fmla="*/ 428 w 759"/>
                <a:gd name="T79" fmla="*/ 329 h 365"/>
                <a:gd name="T80" fmla="*/ 450 w 759"/>
                <a:gd name="T81" fmla="*/ 349 h 365"/>
                <a:gd name="T82" fmla="*/ 474 w 759"/>
                <a:gd name="T83" fmla="*/ 352 h 365"/>
                <a:gd name="T84" fmla="*/ 527 w 759"/>
                <a:gd name="T85" fmla="*/ 351 h 365"/>
                <a:gd name="T86" fmla="*/ 553 w 759"/>
                <a:gd name="T87" fmla="*/ 331 h 365"/>
                <a:gd name="T88" fmla="*/ 576 w 759"/>
                <a:gd name="T89" fmla="*/ 364 h 365"/>
                <a:gd name="T90" fmla="*/ 639 w 759"/>
                <a:gd name="T91" fmla="*/ 340 h 365"/>
                <a:gd name="T92" fmla="*/ 696 w 759"/>
                <a:gd name="T93" fmla="*/ 335 h 365"/>
                <a:gd name="T94" fmla="*/ 707 w 759"/>
                <a:gd name="T95" fmla="*/ 340 h 365"/>
                <a:gd name="T96" fmla="*/ 759 w 759"/>
                <a:gd name="T97" fmla="*/ 362 h 365"/>
                <a:gd name="T98" fmla="*/ 755 w 759"/>
                <a:gd name="T99" fmla="*/ 25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9" h="365">
                  <a:moveTo>
                    <a:pt x="755" y="250"/>
                  </a:moveTo>
                  <a:cubicBezTo>
                    <a:pt x="755" y="288"/>
                    <a:pt x="755" y="325"/>
                    <a:pt x="755" y="362"/>
                  </a:cubicBezTo>
                  <a:cubicBezTo>
                    <a:pt x="756" y="362"/>
                    <a:pt x="757" y="361"/>
                    <a:pt x="758" y="361"/>
                  </a:cubicBezTo>
                  <a:cubicBezTo>
                    <a:pt x="739" y="351"/>
                    <a:pt x="720" y="342"/>
                    <a:pt x="702" y="332"/>
                  </a:cubicBezTo>
                  <a:cubicBezTo>
                    <a:pt x="697" y="330"/>
                    <a:pt x="691" y="332"/>
                    <a:pt x="685" y="332"/>
                  </a:cubicBezTo>
                  <a:cubicBezTo>
                    <a:pt x="672" y="333"/>
                    <a:pt x="658" y="335"/>
                    <a:pt x="644" y="336"/>
                  </a:cubicBezTo>
                  <a:cubicBezTo>
                    <a:pt x="626" y="337"/>
                    <a:pt x="608" y="347"/>
                    <a:pt x="592" y="354"/>
                  </a:cubicBezTo>
                  <a:cubicBezTo>
                    <a:pt x="587" y="356"/>
                    <a:pt x="582" y="358"/>
                    <a:pt x="578" y="359"/>
                  </a:cubicBezTo>
                  <a:cubicBezTo>
                    <a:pt x="577" y="360"/>
                    <a:pt x="576" y="360"/>
                    <a:pt x="575" y="360"/>
                  </a:cubicBezTo>
                  <a:cubicBezTo>
                    <a:pt x="577" y="360"/>
                    <a:pt x="578" y="362"/>
                    <a:pt x="577" y="360"/>
                  </a:cubicBezTo>
                  <a:cubicBezTo>
                    <a:pt x="576" y="359"/>
                    <a:pt x="576" y="359"/>
                    <a:pt x="575" y="358"/>
                  </a:cubicBezTo>
                  <a:cubicBezTo>
                    <a:pt x="569" y="348"/>
                    <a:pt x="563" y="339"/>
                    <a:pt x="557" y="329"/>
                  </a:cubicBezTo>
                  <a:cubicBezTo>
                    <a:pt x="556" y="328"/>
                    <a:pt x="555" y="328"/>
                    <a:pt x="554" y="329"/>
                  </a:cubicBezTo>
                  <a:cubicBezTo>
                    <a:pt x="545" y="335"/>
                    <a:pt x="535" y="341"/>
                    <a:pt x="526" y="347"/>
                  </a:cubicBezTo>
                  <a:cubicBezTo>
                    <a:pt x="521" y="350"/>
                    <a:pt x="523" y="350"/>
                    <a:pt x="518" y="349"/>
                  </a:cubicBezTo>
                  <a:cubicBezTo>
                    <a:pt x="511" y="349"/>
                    <a:pt x="504" y="348"/>
                    <a:pt x="497" y="348"/>
                  </a:cubicBezTo>
                  <a:cubicBezTo>
                    <a:pt x="486" y="347"/>
                    <a:pt x="477" y="348"/>
                    <a:pt x="466" y="349"/>
                  </a:cubicBezTo>
                  <a:cubicBezTo>
                    <a:pt x="463" y="349"/>
                    <a:pt x="460" y="349"/>
                    <a:pt x="457" y="350"/>
                  </a:cubicBezTo>
                  <a:cubicBezTo>
                    <a:pt x="455" y="350"/>
                    <a:pt x="458" y="351"/>
                    <a:pt x="456" y="349"/>
                  </a:cubicBezTo>
                  <a:cubicBezTo>
                    <a:pt x="450" y="344"/>
                    <a:pt x="445" y="340"/>
                    <a:pt x="440" y="335"/>
                  </a:cubicBezTo>
                  <a:cubicBezTo>
                    <a:pt x="433" y="329"/>
                    <a:pt x="432" y="326"/>
                    <a:pt x="423" y="326"/>
                  </a:cubicBezTo>
                  <a:cubicBezTo>
                    <a:pt x="409" y="326"/>
                    <a:pt x="395" y="326"/>
                    <a:pt x="381" y="326"/>
                  </a:cubicBezTo>
                  <a:cubicBezTo>
                    <a:pt x="378" y="326"/>
                    <a:pt x="372" y="326"/>
                    <a:pt x="371" y="326"/>
                  </a:cubicBezTo>
                  <a:cubicBezTo>
                    <a:pt x="366" y="324"/>
                    <a:pt x="361" y="322"/>
                    <a:pt x="356" y="319"/>
                  </a:cubicBezTo>
                  <a:cubicBezTo>
                    <a:pt x="350" y="317"/>
                    <a:pt x="345" y="315"/>
                    <a:pt x="339" y="313"/>
                  </a:cubicBezTo>
                  <a:cubicBezTo>
                    <a:pt x="338" y="312"/>
                    <a:pt x="340" y="316"/>
                    <a:pt x="340" y="313"/>
                  </a:cubicBezTo>
                  <a:cubicBezTo>
                    <a:pt x="340" y="311"/>
                    <a:pt x="340" y="310"/>
                    <a:pt x="340" y="308"/>
                  </a:cubicBezTo>
                  <a:cubicBezTo>
                    <a:pt x="340" y="305"/>
                    <a:pt x="340" y="303"/>
                    <a:pt x="340" y="300"/>
                  </a:cubicBezTo>
                  <a:cubicBezTo>
                    <a:pt x="340" y="299"/>
                    <a:pt x="339" y="298"/>
                    <a:pt x="338" y="298"/>
                  </a:cubicBezTo>
                  <a:cubicBezTo>
                    <a:pt x="326" y="298"/>
                    <a:pt x="314" y="298"/>
                    <a:pt x="301" y="298"/>
                  </a:cubicBezTo>
                  <a:cubicBezTo>
                    <a:pt x="298" y="298"/>
                    <a:pt x="298" y="297"/>
                    <a:pt x="294" y="294"/>
                  </a:cubicBezTo>
                  <a:cubicBezTo>
                    <a:pt x="287" y="289"/>
                    <a:pt x="281" y="285"/>
                    <a:pt x="274" y="280"/>
                  </a:cubicBezTo>
                  <a:cubicBezTo>
                    <a:pt x="272" y="279"/>
                    <a:pt x="270" y="277"/>
                    <a:pt x="268" y="276"/>
                  </a:cubicBezTo>
                  <a:cubicBezTo>
                    <a:pt x="266" y="275"/>
                    <a:pt x="268" y="278"/>
                    <a:pt x="268" y="277"/>
                  </a:cubicBezTo>
                  <a:cubicBezTo>
                    <a:pt x="268" y="274"/>
                    <a:pt x="268" y="272"/>
                    <a:pt x="268" y="270"/>
                  </a:cubicBezTo>
                  <a:cubicBezTo>
                    <a:pt x="268" y="259"/>
                    <a:pt x="268" y="249"/>
                    <a:pt x="268" y="238"/>
                  </a:cubicBezTo>
                  <a:cubicBezTo>
                    <a:pt x="268" y="187"/>
                    <a:pt x="268" y="135"/>
                    <a:pt x="268" y="83"/>
                  </a:cubicBezTo>
                  <a:cubicBezTo>
                    <a:pt x="268" y="83"/>
                    <a:pt x="268" y="83"/>
                    <a:pt x="268" y="82"/>
                  </a:cubicBezTo>
                  <a:cubicBezTo>
                    <a:pt x="268" y="81"/>
                    <a:pt x="267" y="80"/>
                    <a:pt x="266" y="80"/>
                  </a:cubicBezTo>
                  <a:cubicBezTo>
                    <a:pt x="178" y="80"/>
                    <a:pt x="90" y="80"/>
                    <a:pt x="2" y="80"/>
                  </a:cubicBezTo>
                  <a:cubicBezTo>
                    <a:pt x="3" y="81"/>
                    <a:pt x="4" y="82"/>
                    <a:pt x="4" y="82"/>
                  </a:cubicBezTo>
                  <a:cubicBezTo>
                    <a:pt x="4" y="62"/>
                    <a:pt x="4" y="43"/>
                    <a:pt x="4" y="23"/>
                  </a:cubicBezTo>
                  <a:cubicBezTo>
                    <a:pt x="4" y="23"/>
                    <a:pt x="3" y="24"/>
                    <a:pt x="2" y="25"/>
                  </a:cubicBezTo>
                  <a:cubicBezTo>
                    <a:pt x="27" y="26"/>
                    <a:pt x="52" y="27"/>
                    <a:pt x="76" y="28"/>
                  </a:cubicBezTo>
                  <a:cubicBezTo>
                    <a:pt x="80" y="28"/>
                    <a:pt x="85" y="28"/>
                    <a:pt x="89" y="28"/>
                  </a:cubicBezTo>
                  <a:cubicBezTo>
                    <a:pt x="91" y="28"/>
                    <a:pt x="89" y="28"/>
                    <a:pt x="89" y="28"/>
                  </a:cubicBezTo>
                  <a:cubicBezTo>
                    <a:pt x="90" y="29"/>
                    <a:pt x="91" y="29"/>
                    <a:pt x="91" y="29"/>
                  </a:cubicBezTo>
                  <a:cubicBezTo>
                    <a:pt x="95" y="31"/>
                    <a:pt x="99" y="32"/>
                    <a:pt x="104" y="32"/>
                  </a:cubicBezTo>
                  <a:cubicBezTo>
                    <a:pt x="144" y="38"/>
                    <a:pt x="187" y="35"/>
                    <a:pt x="229" y="34"/>
                  </a:cubicBezTo>
                  <a:cubicBezTo>
                    <a:pt x="356" y="30"/>
                    <a:pt x="483" y="22"/>
                    <a:pt x="610" y="13"/>
                  </a:cubicBezTo>
                  <a:cubicBezTo>
                    <a:pt x="648" y="10"/>
                    <a:pt x="685" y="7"/>
                    <a:pt x="722" y="4"/>
                  </a:cubicBezTo>
                  <a:cubicBezTo>
                    <a:pt x="722" y="4"/>
                    <a:pt x="721" y="3"/>
                    <a:pt x="720" y="2"/>
                  </a:cubicBezTo>
                  <a:cubicBezTo>
                    <a:pt x="731" y="85"/>
                    <a:pt x="742" y="168"/>
                    <a:pt x="755" y="251"/>
                  </a:cubicBezTo>
                  <a:cubicBezTo>
                    <a:pt x="755" y="253"/>
                    <a:pt x="759" y="252"/>
                    <a:pt x="759" y="250"/>
                  </a:cubicBezTo>
                  <a:cubicBezTo>
                    <a:pt x="746" y="167"/>
                    <a:pt x="735" y="86"/>
                    <a:pt x="724" y="2"/>
                  </a:cubicBezTo>
                  <a:cubicBezTo>
                    <a:pt x="724" y="1"/>
                    <a:pt x="724" y="0"/>
                    <a:pt x="722" y="0"/>
                  </a:cubicBezTo>
                  <a:cubicBezTo>
                    <a:pt x="639" y="7"/>
                    <a:pt x="556" y="13"/>
                    <a:pt x="473" y="18"/>
                  </a:cubicBezTo>
                  <a:cubicBezTo>
                    <a:pt x="406" y="22"/>
                    <a:pt x="340" y="26"/>
                    <a:pt x="273" y="28"/>
                  </a:cubicBezTo>
                  <a:cubicBezTo>
                    <a:pt x="224" y="30"/>
                    <a:pt x="174" y="33"/>
                    <a:pt x="124" y="30"/>
                  </a:cubicBezTo>
                  <a:cubicBezTo>
                    <a:pt x="116" y="30"/>
                    <a:pt x="108" y="29"/>
                    <a:pt x="100" y="28"/>
                  </a:cubicBezTo>
                  <a:cubicBezTo>
                    <a:pt x="96" y="27"/>
                    <a:pt x="93" y="24"/>
                    <a:pt x="89" y="24"/>
                  </a:cubicBezTo>
                  <a:cubicBezTo>
                    <a:pt x="60" y="23"/>
                    <a:pt x="31" y="22"/>
                    <a:pt x="2" y="21"/>
                  </a:cubicBezTo>
                  <a:cubicBezTo>
                    <a:pt x="1" y="21"/>
                    <a:pt x="0" y="22"/>
                    <a:pt x="0" y="23"/>
                  </a:cubicBezTo>
                  <a:cubicBezTo>
                    <a:pt x="0" y="43"/>
                    <a:pt x="0" y="62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90" y="84"/>
                    <a:pt x="178" y="84"/>
                    <a:pt x="266" y="84"/>
                  </a:cubicBezTo>
                  <a:cubicBezTo>
                    <a:pt x="266" y="84"/>
                    <a:pt x="265" y="83"/>
                    <a:pt x="264" y="82"/>
                  </a:cubicBezTo>
                  <a:cubicBezTo>
                    <a:pt x="264" y="132"/>
                    <a:pt x="264" y="181"/>
                    <a:pt x="264" y="230"/>
                  </a:cubicBezTo>
                  <a:cubicBezTo>
                    <a:pt x="264" y="242"/>
                    <a:pt x="264" y="253"/>
                    <a:pt x="264" y="265"/>
                  </a:cubicBezTo>
                  <a:cubicBezTo>
                    <a:pt x="264" y="268"/>
                    <a:pt x="263" y="276"/>
                    <a:pt x="265" y="278"/>
                  </a:cubicBezTo>
                  <a:cubicBezTo>
                    <a:pt x="273" y="286"/>
                    <a:pt x="285" y="293"/>
                    <a:pt x="294" y="299"/>
                  </a:cubicBezTo>
                  <a:cubicBezTo>
                    <a:pt x="302" y="305"/>
                    <a:pt x="313" y="302"/>
                    <a:pt x="322" y="302"/>
                  </a:cubicBezTo>
                  <a:cubicBezTo>
                    <a:pt x="328" y="302"/>
                    <a:pt x="333" y="302"/>
                    <a:pt x="338" y="302"/>
                  </a:cubicBezTo>
                  <a:cubicBezTo>
                    <a:pt x="338" y="301"/>
                    <a:pt x="337" y="301"/>
                    <a:pt x="336" y="300"/>
                  </a:cubicBezTo>
                  <a:cubicBezTo>
                    <a:pt x="336" y="305"/>
                    <a:pt x="336" y="310"/>
                    <a:pt x="336" y="314"/>
                  </a:cubicBezTo>
                  <a:cubicBezTo>
                    <a:pt x="336" y="315"/>
                    <a:pt x="337" y="316"/>
                    <a:pt x="338" y="316"/>
                  </a:cubicBezTo>
                  <a:cubicBezTo>
                    <a:pt x="348" y="320"/>
                    <a:pt x="358" y="325"/>
                    <a:pt x="368" y="329"/>
                  </a:cubicBezTo>
                  <a:cubicBezTo>
                    <a:pt x="374" y="332"/>
                    <a:pt x="384" y="330"/>
                    <a:pt x="391" y="330"/>
                  </a:cubicBezTo>
                  <a:cubicBezTo>
                    <a:pt x="403" y="330"/>
                    <a:pt x="415" y="330"/>
                    <a:pt x="428" y="330"/>
                  </a:cubicBezTo>
                  <a:cubicBezTo>
                    <a:pt x="430" y="330"/>
                    <a:pt x="428" y="329"/>
                    <a:pt x="428" y="329"/>
                  </a:cubicBezTo>
                  <a:cubicBezTo>
                    <a:pt x="430" y="331"/>
                    <a:pt x="431" y="333"/>
                    <a:pt x="433" y="334"/>
                  </a:cubicBezTo>
                  <a:cubicBezTo>
                    <a:pt x="439" y="339"/>
                    <a:pt x="444" y="344"/>
                    <a:pt x="450" y="349"/>
                  </a:cubicBezTo>
                  <a:cubicBezTo>
                    <a:pt x="451" y="350"/>
                    <a:pt x="454" y="354"/>
                    <a:pt x="456" y="354"/>
                  </a:cubicBezTo>
                  <a:cubicBezTo>
                    <a:pt x="462" y="353"/>
                    <a:pt x="468" y="352"/>
                    <a:pt x="474" y="352"/>
                  </a:cubicBezTo>
                  <a:cubicBezTo>
                    <a:pt x="484" y="351"/>
                    <a:pt x="493" y="352"/>
                    <a:pt x="503" y="352"/>
                  </a:cubicBezTo>
                  <a:cubicBezTo>
                    <a:pt x="511" y="353"/>
                    <a:pt x="520" y="356"/>
                    <a:pt x="527" y="351"/>
                  </a:cubicBezTo>
                  <a:cubicBezTo>
                    <a:pt x="536" y="345"/>
                    <a:pt x="546" y="338"/>
                    <a:pt x="556" y="332"/>
                  </a:cubicBezTo>
                  <a:cubicBezTo>
                    <a:pt x="555" y="332"/>
                    <a:pt x="554" y="332"/>
                    <a:pt x="553" y="331"/>
                  </a:cubicBezTo>
                  <a:cubicBezTo>
                    <a:pt x="560" y="342"/>
                    <a:pt x="567" y="353"/>
                    <a:pt x="574" y="363"/>
                  </a:cubicBezTo>
                  <a:cubicBezTo>
                    <a:pt x="574" y="364"/>
                    <a:pt x="575" y="365"/>
                    <a:pt x="576" y="364"/>
                  </a:cubicBezTo>
                  <a:cubicBezTo>
                    <a:pt x="593" y="358"/>
                    <a:pt x="609" y="351"/>
                    <a:pt x="626" y="345"/>
                  </a:cubicBezTo>
                  <a:cubicBezTo>
                    <a:pt x="630" y="343"/>
                    <a:pt x="635" y="340"/>
                    <a:pt x="639" y="340"/>
                  </a:cubicBezTo>
                  <a:cubicBezTo>
                    <a:pt x="648" y="339"/>
                    <a:pt x="657" y="339"/>
                    <a:pt x="667" y="338"/>
                  </a:cubicBezTo>
                  <a:cubicBezTo>
                    <a:pt x="676" y="337"/>
                    <a:pt x="686" y="336"/>
                    <a:pt x="696" y="335"/>
                  </a:cubicBezTo>
                  <a:cubicBezTo>
                    <a:pt x="699" y="335"/>
                    <a:pt x="697" y="335"/>
                    <a:pt x="698" y="335"/>
                  </a:cubicBezTo>
                  <a:cubicBezTo>
                    <a:pt x="701" y="337"/>
                    <a:pt x="704" y="338"/>
                    <a:pt x="707" y="340"/>
                  </a:cubicBezTo>
                  <a:cubicBezTo>
                    <a:pt x="723" y="348"/>
                    <a:pt x="740" y="356"/>
                    <a:pt x="756" y="364"/>
                  </a:cubicBezTo>
                  <a:cubicBezTo>
                    <a:pt x="757" y="365"/>
                    <a:pt x="759" y="364"/>
                    <a:pt x="759" y="362"/>
                  </a:cubicBezTo>
                  <a:cubicBezTo>
                    <a:pt x="759" y="325"/>
                    <a:pt x="759" y="288"/>
                    <a:pt x="759" y="250"/>
                  </a:cubicBezTo>
                  <a:cubicBezTo>
                    <a:pt x="759" y="248"/>
                    <a:pt x="755" y="248"/>
                    <a:pt x="755" y="25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1" name="Freeform 312">
              <a:extLst>
                <a:ext uri="{FF2B5EF4-FFF2-40B4-BE49-F238E27FC236}">
                  <a16:creationId xmlns:a16="http://schemas.microsoft.com/office/drawing/2014/main" id="{869C91F8-AC56-49AE-BA0D-89F0B399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3633788"/>
              <a:ext cx="965200" cy="546100"/>
            </a:xfrm>
            <a:custGeom>
              <a:avLst/>
              <a:gdLst>
                <a:gd name="T0" fmla="*/ 614 w 632"/>
                <a:gd name="T1" fmla="*/ 80 h 357"/>
                <a:gd name="T2" fmla="*/ 632 w 632"/>
                <a:gd name="T3" fmla="*/ 309 h 357"/>
                <a:gd name="T4" fmla="*/ 0 w 632"/>
                <a:gd name="T5" fmla="*/ 333 h 357"/>
                <a:gd name="T6" fmla="*/ 0 w 632"/>
                <a:gd name="T7" fmla="*/ 24 h 357"/>
                <a:gd name="T8" fmla="*/ 560 w 632"/>
                <a:gd name="T9" fmla="*/ 0 h 357"/>
                <a:gd name="T10" fmla="*/ 592 w 632"/>
                <a:gd name="T11" fmla="*/ 11 h 357"/>
                <a:gd name="T12" fmla="*/ 576 w 632"/>
                <a:gd name="T13" fmla="*/ 25 h 357"/>
                <a:gd name="T14" fmla="*/ 592 w 632"/>
                <a:gd name="T15" fmla="*/ 80 h 357"/>
                <a:gd name="T16" fmla="*/ 614 w 632"/>
                <a:gd name="T17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2" h="357">
                  <a:moveTo>
                    <a:pt x="614" y="80"/>
                  </a:moveTo>
                  <a:cubicBezTo>
                    <a:pt x="632" y="309"/>
                    <a:pt x="632" y="309"/>
                    <a:pt x="632" y="309"/>
                  </a:cubicBezTo>
                  <a:cubicBezTo>
                    <a:pt x="632" y="309"/>
                    <a:pt x="27" y="357"/>
                    <a:pt x="0" y="3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8" y="29"/>
                    <a:pt x="560" y="0"/>
                    <a:pt x="560" y="0"/>
                  </a:cubicBezTo>
                  <a:cubicBezTo>
                    <a:pt x="592" y="11"/>
                    <a:pt x="592" y="11"/>
                    <a:pt x="592" y="11"/>
                  </a:cubicBezTo>
                  <a:cubicBezTo>
                    <a:pt x="576" y="25"/>
                    <a:pt x="576" y="25"/>
                    <a:pt x="576" y="25"/>
                  </a:cubicBezTo>
                  <a:cubicBezTo>
                    <a:pt x="592" y="80"/>
                    <a:pt x="592" y="80"/>
                    <a:pt x="592" y="80"/>
                  </a:cubicBezTo>
                  <a:lnTo>
                    <a:pt x="614" y="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2" name="Freeform 313">
              <a:extLst>
                <a:ext uri="{FF2B5EF4-FFF2-40B4-BE49-F238E27FC236}">
                  <a16:creationId xmlns:a16="http://schemas.microsoft.com/office/drawing/2014/main" id="{D6B1A395-7FE0-4047-A73F-BDDCCD1FC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3633788"/>
              <a:ext cx="965200" cy="546100"/>
            </a:xfrm>
            <a:custGeom>
              <a:avLst/>
              <a:gdLst>
                <a:gd name="T0" fmla="*/ 614 w 632"/>
                <a:gd name="T1" fmla="*/ 80 h 357"/>
                <a:gd name="T2" fmla="*/ 632 w 632"/>
                <a:gd name="T3" fmla="*/ 309 h 357"/>
                <a:gd name="T4" fmla="*/ 0 w 632"/>
                <a:gd name="T5" fmla="*/ 333 h 357"/>
                <a:gd name="T6" fmla="*/ 0 w 632"/>
                <a:gd name="T7" fmla="*/ 24 h 357"/>
                <a:gd name="T8" fmla="*/ 560 w 632"/>
                <a:gd name="T9" fmla="*/ 0 h 357"/>
                <a:gd name="T10" fmla="*/ 592 w 632"/>
                <a:gd name="T11" fmla="*/ 11 h 357"/>
                <a:gd name="T12" fmla="*/ 576 w 632"/>
                <a:gd name="T13" fmla="*/ 25 h 357"/>
                <a:gd name="T14" fmla="*/ 592 w 632"/>
                <a:gd name="T15" fmla="*/ 80 h 357"/>
                <a:gd name="T16" fmla="*/ 614 w 632"/>
                <a:gd name="T17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2" h="357">
                  <a:moveTo>
                    <a:pt x="614" y="80"/>
                  </a:moveTo>
                  <a:cubicBezTo>
                    <a:pt x="632" y="309"/>
                    <a:pt x="632" y="309"/>
                    <a:pt x="632" y="309"/>
                  </a:cubicBezTo>
                  <a:cubicBezTo>
                    <a:pt x="632" y="309"/>
                    <a:pt x="27" y="357"/>
                    <a:pt x="0" y="3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8" y="29"/>
                    <a:pt x="560" y="0"/>
                    <a:pt x="560" y="0"/>
                  </a:cubicBezTo>
                  <a:cubicBezTo>
                    <a:pt x="592" y="11"/>
                    <a:pt x="592" y="11"/>
                    <a:pt x="592" y="11"/>
                  </a:cubicBezTo>
                  <a:cubicBezTo>
                    <a:pt x="576" y="25"/>
                    <a:pt x="576" y="25"/>
                    <a:pt x="576" y="25"/>
                  </a:cubicBezTo>
                  <a:cubicBezTo>
                    <a:pt x="592" y="80"/>
                    <a:pt x="592" y="80"/>
                    <a:pt x="592" y="80"/>
                  </a:cubicBezTo>
                  <a:lnTo>
                    <a:pt x="614" y="80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3" name="Freeform 314">
              <a:extLst>
                <a:ext uri="{FF2B5EF4-FFF2-40B4-BE49-F238E27FC236}">
                  <a16:creationId xmlns:a16="http://schemas.microsoft.com/office/drawing/2014/main" id="{696692CB-F70E-4173-B40E-7FA3F794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632200"/>
              <a:ext cx="974725" cy="527050"/>
            </a:xfrm>
            <a:custGeom>
              <a:avLst/>
              <a:gdLst>
                <a:gd name="T0" fmla="*/ 617 w 639"/>
                <a:gd name="T1" fmla="*/ 82 h 346"/>
                <a:gd name="T2" fmla="*/ 635 w 639"/>
                <a:gd name="T3" fmla="*/ 311 h 346"/>
                <a:gd name="T4" fmla="*/ 637 w 639"/>
                <a:gd name="T5" fmla="*/ 309 h 346"/>
                <a:gd name="T6" fmla="*/ 388 w 639"/>
                <a:gd name="T7" fmla="*/ 327 h 346"/>
                <a:gd name="T8" fmla="*/ 188 w 639"/>
                <a:gd name="T9" fmla="*/ 337 h 346"/>
                <a:gd name="T10" fmla="*/ 39 w 639"/>
                <a:gd name="T11" fmla="*/ 339 h 346"/>
                <a:gd name="T12" fmla="*/ 7 w 639"/>
                <a:gd name="T13" fmla="*/ 334 h 346"/>
                <a:gd name="T14" fmla="*/ 7 w 639"/>
                <a:gd name="T15" fmla="*/ 334 h 346"/>
                <a:gd name="T16" fmla="*/ 7 w 639"/>
                <a:gd name="T17" fmla="*/ 327 h 346"/>
                <a:gd name="T18" fmla="*/ 7 w 639"/>
                <a:gd name="T19" fmla="*/ 301 h 346"/>
                <a:gd name="T20" fmla="*/ 7 w 639"/>
                <a:gd name="T21" fmla="*/ 118 h 346"/>
                <a:gd name="T22" fmla="*/ 7 w 639"/>
                <a:gd name="T23" fmla="*/ 26 h 346"/>
                <a:gd name="T24" fmla="*/ 5 w 639"/>
                <a:gd name="T25" fmla="*/ 28 h 346"/>
                <a:gd name="T26" fmla="*/ 40 w 639"/>
                <a:gd name="T27" fmla="*/ 28 h 346"/>
                <a:gd name="T28" fmla="*/ 110 w 639"/>
                <a:gd name="T29" fmla="*/ 26 h 346"/>
                <a:gd name="T30" fmla="*/ 304 w 639"/>
                <a:gd name="T31" fmla="*/ 18 h 346"/>
                <a:gd name="T32" fmla="*/ 489 w 639"/>
                <a:gd name="T33" fmla="*/ 8 h 346"/>
                <a:gd name="T34" fmla="*/ 547 w 639"/>
                <a:gd name="T35" fmla="*/ 5 h 346"/>
                <a:gd name="T36" fmla="*/ 571 w 639"/>
                <a:gd name="T37" fmla="*/ 6 h 346"/>
                <a:gd name="T38" fmla="*/ 597 w 639"/>
                <a:gd name="T39" fmla="*/ 15 h 346"/>
                <a:gd name="T40" fmla="*/ 596 w 639"/>
                <a:gd name="T41" fmla="*/ 11 h 346"/>
                <a:gd name="T42" fmla="*/ 580 w 639"/>
                <a:gd name="T43" fmla="*/ 25 h 346"/>
                <a:gd name="T44" fmla="*/ 579 w 639"/>
                <a:gd name="T45" fmla="*/ 27 h 346"/>
                <a:gd name="T46" fmla="*/ 595 w 639"/>
                <a:gd name="T47" fmla="*/ 83 h 346"/>
                <a:gd name="T48" fmla="*/ 597 w 639"/>
                <a:gd name="T49" fmla="*/ 84 h 346"/>
                <a:gd name="T50" fmla="*/ 619 w 639"/>
                <a:gd name="T51" fmla="*/ 84 h 346"/>
                <a:gd name="T52" fmla="*/ 619 w 639"/>
                <a:gd name="T53" fmla="*/ 80 h 346"/>
                <a:gd name="T54" fmla="*/ 607 w 639"/>
                <a:gd name="T55" fmla="*/ 80 h 346"/>
                <a:gd name="T56" fmla="*/ 600 w 639"/>
                <a:gd name="T57" fmla="*/ 80 h 346"/>
                <a:gd name="T58" fmla="*/ 599 w 639"/>
                <a:gd name="T59" fmla="*/ 81 h 346"/>
                <a:gd name="T60" fmla="*/ 592 w 639"/>
                <a:gd name="T61" fmla="*/ 56 h 346"/>
                <a:gd name="T62" fmla="*/ 584 w 639"/>
                <a:gd name="T63" fmla="*/ 27 h 346"/>
                <a:gd name="T64" fmla="*/ 583 w 639"/>
                <a:gd name="T65" fmla="*/ 28 h 346"/>
                <a:gd name="T66" fmla="*/ 588 w 639"/>
                <a:gd name="T67" fmla="*/ 24 h 346"/>
                <a:gd name="T68" fmla="*/ 599 w 639"/>
                <a:gd name="T69" fmla="*/ 14 h 346"/>
                <a:gd name="T70" fmla="*/ 598 w 639"/>
                <a:gd name="T71" fmla="*/ 11 h 346"/>
                <a:gd name="T72" fmla="*/ 560 w 639"/>
                <a:gd name="T73" fmla="*/ 0 h 346"/>
                <a:gd name="T74" fmla="*/ 518 w 639"/>
                <a:gd name="T75" fmla="*/ 3 h 346"/>
                <a:gd name="T76" fmla="*/ 347 w 639"/>
                <a:gd name="T77" fmla="*/ 12 h 346"/>
                <a:gd name="T78" fmla="*/ 147 w 639"/>
                <a:gd name="T79" fmla="*/ 21 h 346"/>
                <a:gd name="T80" fmla="*/ 15 w 639"/>
                <a:gd name="T81" fmla="*/ 25 h 346"/>
                <a:gd name="T82" fmla="*/ 6 w 639"/>
                <a:gd name="T83" fmla="*/ 24 h 346"/>
                <a:gd name="T84" fmla="*/ 3 w 639"/>
                <a:gd name="T85" fmla="*/ 26 h 346"/>
                <a:gd name="T86" fmla="*/ 3 w 639"/>
                <a:gd name="T87" fmla="*/ 319 h 346"/>
                <a:gd name="T88" fmla="*/ 8 w 639"/>
                <a:gd name="T89" fmla="*/ 339 h 346"/>
                <a:gd name="T90" fmla="*/ 45 w 639"/>
                <a:gd name="T91" fmla="*/ 343 h 346"/>
                <a:gd name="T92" fmla="*/ 200 w 639"/>
                <a:gd name="T93" fmla="*/ 341 h 346"/>
                <a:gd name="T94" fmla="*/ 571 w 639"/>
                <a:gd name="T95" fmla="*/ 318 h 346"/>
                <a:gd name="T96" fmla="*/ 637 w 639"/>
                <a:gd name="T97" fmla="*/ 313 h 346"/>
                <a:gd name="T98" fmla="*/ 639 w 639"/>
                <a:gd name="T99" fmla="*/ 311 h 346"/>
                <a:gd name="T100" fmla="*/ 621 w 639"/>
                <a:gd name="T101" fmla="*/ 82 h 346"/>
                <a:gd name="T102" fmla="*/ 617 w 639"/>
                <a:gd name="T103" fmla="*/ 8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39" h="346">
                  <a:moveTo>
                    <a:pt x="617" y="82"/>
                  </a:moveTo>
                  <a:cubicBezTo>
                    <a:pt x="623" y="158"/>
                    <a:pt x="629" y="235"/>
                    <a:pt x="635" y="311"/>
                  </a:cubicBezTo>
                  <a:cubicBezTo>
                    <a:pt x="636" y="311"/>
                    <a:pt x="637" y="310"/>
                    <a:pt x="637" y="309"/>
                  </a:cubicBezTo>
                  <a:cubicBezTo>
                    <a:pt x="554" y="316"/>
                    <a:pt x="471" y="322"/>
                    <a:pt x="388" y="327"/>
                  </a:cubicBezTo>
                  <a:cubicBezTo>
                    <a:pt x="321" y="331"/>
                    <a:pt x="255" y="335"/>
                    <a:pt x="188" y="337"/>
                  </a:cubicBezTo>
                  <a:cubicBezTo>
                    <a:pt x="139" y="339"/>
                    <a:pt x="89" y="342"/>
                    <a:pt x="39" y="339"/>
                  </a:cubicBezTo>
                  <a:cubicBezTo>
                    <a:pt x="30" y="339"/>
                    <a:pt x="16" y="339"/>
                    <a:pt x="7" y="334"/>
                  </a:cubicBezTo>
                  <a:cubicBezTo>
                    <a:pt x="7" y="334"/>
                    <a:pt x="7" y="336"/>
                    <a:pt x="7" y="334"/>
                  </a:cubicBezTo>
                  <a:cubicBezTo>
                    <a:pt x="7" y="331"/>
                    <a:pt x="7" y="329"/>
                    <a:pt x="7" y="327"/>
                  </a:cubicBezTo>
                  <a:cubicBezTo>
                    <a:pt x="7" y="318"/>
                    <a:pt x="7" y="310"/>
                    <a:pt x="7" y="301"/>
                  </a:cubicBezTo>
                  <a:cubicBezTo>
                    <a:pt x="7" y="240"/>
                    <a:pt x="7" y="179"/>
                    <a:pt x="7" y="118"/>
                  </a:cubicBezTo>
                  <a:cubicBezTo>
                    <a:pt x="7" y="88"/>
                    <a:pt x="7" y="57"/>
                    <a:pt x="7" y="26"/>
                  </a:cubicBezTo>
                  <a:cubicBezTo>
                    <a:pt x="6" y="27"/>
                    <a:pt x="6" y="27"/>
                    <a:pt x="5" y="28"/>
                  </a:cubicBezTo>
                  <a:cubicBezTo>
                    <a:pt x="16" y="29"/>
                    <a:pt x="28" y="29"/>
                    <a:pt x="40" y="28"/>
                  </a:cubicBezTo>
                  <a:cubicBezTo>
                    <a:pt x="63" y="28"/>
                    <a:pt x="87" y="27"/>
                    <a:pt x="110" y="26"/>
                  </a:cubicBezTo>
                  <a:cubicBezTo>
                    <a:pt x="175" y="24"/>
                    <a:pt x="240" y="21"/>
                    <a:pt x="304" y="18"/>
                  </a:cubicBezTo>
                  <a:cubicBezTo>
                    <a:pt x="366" y="15"/>
                    <a:pt x="428" y="11"/>
                    <a:pt x="489" y="8"/>
                  </a:cubicBezTo>
                  <a:cubicBezTo>
                    <a:pt x="509" y="7"/>
                    <a:pt x="528" y="6"/>
                    <a:pt x="547" y="5"/>
                  </a:cubicBezTo>
                  <a:cubicBezTo>
                    <a:pt x="556" y="5"/>
                    <a:pt x="563" y="3"/>
                    <a:pt x="571" y="6"/>
                  </a:cubicBezTo>
                  <a:cubicBezTo>
                    <a:pt x="579" y="9"/>
                    <a:pt x="588" y="12"/>
                    <a:pt x="597" y="15"/>
                  </a:cubicBezTo>
                  <a:cubicBezTo>
                    <a:pt x="596" y="13"/>
                    <a:pt x="596" y="12"/>
                    <a:pt x="596" y="11"/>
                  </a:cubicBezTo>
                  <a:cubicBezTo>
                    <a:pt x="591" y="16"/>
                    <a:pt x="585" y="21"/>
                    <a:pt x="580" y="25"/>
                  </a:cubicBezTo>
                  <a:cubicBezTo>
                    <a:pt x="579" y="26"/>
                    <a:pt x="579" y="27"/>
                    <a:pt x="579" y="27"/>
                  </a:cubicBezTo>
                  <a:cubicBezTo>
                    <a:pt x="585" y="46"/>
                    <a:pt x="590" y="64"/>
                    <a:pt x="595" y="83"/>
                  </a:cubicBezTo>
                  <a:cubicBezTo>
                    <a:pt x="596" y="83"/>
                    <a:pt x="596" y="84"/>
                    <a:pt x="597" y="84"/>
                  </a:cubicBezTo>
                  <a:cubicBezTo>
                    <a:pt x="604" y="84"/>
                    <a:pt x="612" y="84"/>
                    <a:pt x="619" y="84"/>
                  </a:cubicBezTo>
                  <a:cubicBezTo>
                    <a:pt x="621" y="84"/>
                    <a:pt x="621" y="80"/>
                    <a:pt x="619" y="80"/>
                  </a:cubicBezTo>
                  <a:cubicBezTo>
                    <a:pt x="615" y="80"/>
                    <a:pt x="611" y="80"/>
                    <a:pt x="607" y="80"/>
                  </a:cubicBezTo>
                  <a:cubicBezTo>
                    <a:pt x="605" y="80"/>
                    <a:pt x="603" y="80"/>
                    <a:pt x="600" y="80"/>
                  </a:cubicBezTo>
                  <a:cubicBezTo>
                    <a:pt x="597" y="80"/>
                    <a:pt x="599" y="80"/>
                    <a:pt x="599" y="81"/>
                  </a:cubicBezTo>
                  <a:cubicBezTo>
                    <a:pt x="597" y="73"/>
                    <a:pt x="594" y="64"/>
                    <a:pt x="592" y="56"/>
                  </a:cubicBezTo>
                  <a:cubicBezTo>
                    <a:pt x="589" y="46"/>
                    <a:pt x="586" y="37"/>
                    <a:pt x="584" y="27"/>
                  </a:cubicBezTo>
                  <a:cubicBezTo>
                    <a:pt x="583" y="25"/>
                    <a:pt x="584" y="27"/>
                    <a:pt x="583" y="28"/>
                  </a:cubicBezTo>
                  <a:cubicBezTo>
                    <a:pt x="585" y="26"/>
                    <a:pt x="586" y="25"/>
                    <a:pt x="588" y="24"/>
                  </a:cubicBezTo>
                  <a:cubicBezTo>
                    <a:pt x="591" y="20"/>
                    <a:pt x="595" y="17"/>
                    <a:pt x="599" y="14"/>
                  </a:cubicBezTo>
                  <a:cubicBezTo>
                    <a:pt x="600" y="13"/>
                    <a:pt x="599" y="11"/>
                    <a:pt x="598" y="11"/>
                  </a:cubicBezTo>
                  <a:cubicBezTo>
                    <a:pt x="586" y="7"/>
                    <a:pt x="573" y="0"/>
                    <a:pt x="560" y="0"/>
                  </a:cubicBezTo>
                  <a:cubicBezTo>
                    <a:pt x="546" y="1"/>
                    <a:pt x="532" y="2"/>
                    <a:pt x="518" y="3"/>
                  </a:cubicBezTo>
                  <a:cubicBezTo>
                    <a:pt x="461" y="6"/>
                    <a:pt x="404" y="9"/>
                    <a:pt x="347" y="12"/>
                  </a:cubicBezTo>
                  <a:cubicBezTo>
                    <a:pt x="281" y="15"/>
                    <a:pt x="214" y="18"/>
                    <a:pt x="147" y="21"/>
                  </a:cubicBezTo>
                  <a:cubicBezTo>
                    <a:pt x="103" y="23"/>
                    <a:pt x="59" y="26"/>
                    <a:pt x="15" y="25"/>
                  </a:cubicBezTo>
                  <a:cubicBezTo>
                    <a:pt x="12" y="24"/>
                    <a:pt x="9" y="24"/>
                    <a:pt x="6" y="24"/>
                  </a:cubicBezTo>
                  <a:cubicBezTo>
                    <a:pt x="5" y="24"/>
                    <a:pt x="3" y="25"/>
                    <a:pt x="3" y="26"/>
                  </a:cubicBezTo>
                  <a:cubicBezTo>
                    <a:pt x="3" y="124"/>
                    <a:pt x="3" y="222"/>
                    <a:pt x="3" y="319"/>
                  </a:cubicBezTo>
                  <a:cubicBezTo>
                    <a:pt x="3" y="327"/>
                    <a:pt x="0" y="336"/>
                    <a:pt x="8" y="339"/>
                  </a:cubicBezTo>
                  <a:cubicBezTo>
                    <a:pt x="20" y="343"/>
                    <a:pt x="33" y="343"/>
                    <a:pt x="45" y="343"/>
                  </a:cubicBezTo>
                  <a:cubicBezTo>
                    <a:pt x="97" y="346"/>
                    <a:pt x="148" y="343"/>
                    <a:pt x="200" y="341"/>
                  </a:cubicBezTo>
                  <a:cubicBezTo>
                    <a:pt x="323" y="336"/>
                    <a:pt x="447" y="327"/>
                    <a:pt x="571" y="318"/>
                  </a:cubicBezTo>
                  <a:cubicBezTo>
                    <a:pt x="593" y="317"/>
                    <a:pt x="615" y="315"/>
                    <a:pt x="637" y="313"/>
                  </a:cubicBezTo>
                  <a:cubicBezTo>
                    <a:pt x="638" y="313"/>
                    <a:pt x="639" y="312"/>
                    <a:pt x="639" y="311"/>
                  </a:cubicBezTo>
                  <a:cubicBezTo>
                    <a:pt x="633" y="235"/>
                    <a:pt x="627" y="158"/>
                    <a:pt x="621" y="82"/>
                  </a:cubicBezTo>
                  <a:cubicBezTo>
                    <a:pt x="620" y="79"/>
                    <a:pt x="616" y="79"/>
                    <a:pt x="617" y="82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4" name="Freeform 315">
              <a:extLst>
                <a:ext uri="{FF2B5EF4-FFF2-40B4-BE49-F238E27FC236}">
                  <a16:creationId xmlns:a16="http://schemas.microsoft.com/office/drawing/2014/main" id="{230E7099-703F-4A3D-B2D1-C1DF4CA1B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13" y="3157538"/>
              <a:ext cx="1090613" cy="520700"/>
            </a:xfrm>
            <a:custGeom>
              <a:avLst/>
              <a:gdLst>
                <a:gd name="T0" fmla="*/ 658 w 714"/>
                <a:gd name="T1" fmla="*/ 251 h 341"/>
                <a:gd name="T2" fmla="*/ 714 w 714"/>
                <a:gd name="T3" fmla="*/ 312 h 341"/>
                <a:gd name="T4" fmla="*/ 154 w 714"/>
                <a:gd name="T5" fmla="*/ 336 h 341"/>
                <a:gd name="T6" fmla="*/ 154 w 714"/>
                <a:gd name="T7" fmla="*/ 216 h 341"/>
                <a:gd name="T8" fmla="*/ 0 w 714"/>
                <a:gd name="T9" fmla="*/ 216 h 341"/>
                <a:gd name="T10" fmla="*/ 5 w 714"/>
                <a:gd name="T11" fmla="*/ 0 h 341"/>
                <a:gd name="T12" fmla="*/ 346 w 714"/>
                <a:gd name="T13" fmla="*/ 0 h 341"/>
                <a:gd name="T14" fmla="*/ 426 w 714"/>
                <a:gd name="T15" fmla="*/ 0 h 341"/>
                <a:gd name="T16" fmla="*/ 461 w 714"/>
                <a:gd name="T17" fmla="*/ 35 h 341"/>
                <a:gd name="T18" fmla="*/ 490 w 714"/>
                <a:gd name="T19" fmla="*/ 13 h 341"/>
                <a:gd name="T20" fmla="*/ 573 w 714"/>
                <a:gd name="T21" fmla="*/ 35 h 341"/>
                <a:gd name="T22" fmla="*/ 573 w 714"/>
                <a:gd name="T23" fmla="*/ 51 h 341"/>
                <a:gd name="T24" fmla="*/ 599 w 714"/>
                <a:gd name="T25" fmla="*/ 51 h 341"/>
                <a:gd name="T26" fmla="*/ 637 w 714"/>
                <a:gd name="T27" fmla="*/ 147 h 341"/>
                <a:gd name="T28" fmla="*/ 658 w 714"/>
                <a:gd name="T29" fmla="*/ 187 h 341"/>
                <a:gd name="T30" fmla="*/ 658 w 714"/>
                <a:gd name="T31" fmla="*/ 25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4" h="341">
                  <a:moveTo>
                    <a:pt x="658" y="251"/>
                  </a:moveTo>
                  <a:cubicBezTo>
                    <a:pt x="714" y="312"/>
                    <a:pt x="714" y="312"/>
                    <a:pt x="714" y="312"/>
                  </a:cubicBezTo>
                  <a:cubicBezTo>
                    <a:pt x="714" y="312"/>
                    <a:pt x="192" y="341"/>
                    <a:pt x="154" y="336"/>
                  </a:cubicBezTo>
                  <a:cubicBezTo>
                    <a:pt x="154" y="216"/>
                    <a:pt x="154" y="216"/>
                    <a:pt x="154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61" y="35"/>
                    <a:pt x="461" y="35"/>
                    <a:pt x="461" y="35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573" y="35"/>
                    <a:pt x="573" y="35"/>
                    <a:pt x="573" y="35"/>
                  </a:cubicBezTo>
                  <a:cubicBezTo>
                    <a:pt x="573" y="51"/>
                    <a:pt x="573" y="51"/>
                    <a:pt x="573" y="51"/>
                  </a:cubicBezTo>
                  <a:cubicBezTo>
                    <a:pt x="599" y="51"/>
                    <a:pt x="599" y="51"/>
                    <a:pt x="599" y="51"/>
                  </a:cubicBezTo>
                  <a:cubicBezTo>
                    <a:pt x="637" y="147"/>
                    <a:pt x="637" y="147"/>
                    <a:pt x="637" y="147"/>
                  </a:cubicBezTo>
                  <a:cubicBezTo>
                    <a:pt x="658" y="187"/>
                    <a:pt x="658" y="187"/>
                    <a:pt x="658" y="187"/>
                  </a:cubicBezTo>
                  <a:lnTo>
                    <a:pt x="658" y="251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5" name="Freeform 316">
              <a:extLst>
                <a:ext uri="{FF2B5EF4-FFF2-40B4-BE49-F238E27FC236}">
                  <a16:creationId xmlns:a16="http://schemas.microsoft.com/office/drawing/2014/main" id="{ED90EED8-605C-4A5F-B666-D3943F8B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13" y="3157538"/>
              <a:ext cx="1090613" cy="520700"/>
            </a:xfrm>
            <a:custGeom>
              <a:avLst/>
              <a:gdLst>
                <a:gd name="T0" fmla="*/ 658 w 714"/>
                <a:gd name="T1" fmla="*/ 251 h 341"/>
                <a:gd name="T2" fmla="*/ 714 w 714"/>
                <a:gd name="T3" fmla="*/ 312 h 341"/>
                <a:gd name="T4" fmla="*/ 154 w 714"/>
                <a:gd name="T5" fmla="*/ 336 h 341"/>
                <a:gd name="T6" fmla="*/ 154 w 714"/>
                <a:gd name="T7" fmla="*/ 216 h 341"/>
                <a:gd name="T8" fmla="*/ 0 w 714"/>
                <a:gd name="T9" fmla="*/ 216 h 341"/>
                <a:gd name="T10" fmla="*/ 5 w 714"/>
                <a:gd name="T11" fmla="*/ 0 h 341"/>
                <a:gd name="T12" fmla="*/ 346 w 714"/>
                <a:gd name="T13" fmla="*/ 0 h 341"/>
                <a:gd name="T14" fmla="*/ 426 w 714"/>
                <a:gd name="T15" fmla="*/ 0 h 341"/>
                <a:gd name="T16" fmla="*/ 461 w 714"/>
                <a:gd name="T17" fmla="*/ 35 h 341"/>
                <a:gd name="T18" fmla="*/ 490 w 714"/>
                <a:gd name="T19" fmla="*/ 13 h 341"/>
                <a:gd name="T20" fmla="*/ 573 w 714"/>
                <a:gd name="T21" fmla="*/ 35 h 341"/>
                <a:gd name="T22" fmla="*/ 573 w 714"/>
                <a:gd name="T23" fmla="*/ 51 h 341"/>
                <a:gd name="T24" fmla="*/ 599 w 714"/>
                <a:gd name="T25" fmla="*/ 51 h 341"/>
                <a:gd name="T26" fmla="*/ 637 w 714"/>
                <a:gd name="T27" fmla="*/ 147 h 341"/>
                <a:gd name="T28" fmla="*/ 658 w 714"/>
                <a:gd name="T29" fmla="*/ 187 h 341"/>
                <a:gd name="T30" fmla="*/ 658 w 714"/>
                <a:gd name="T31" fmla="*/ 25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4" h="341">
                  <a:moveTo>
                    <a:pt x="658" y="251"/>
                  </a:moveTo>
                  <a:cubicBezTo>
                    <a:pt x="714" y="312"/>
                    <a:pt x="714" y="312"/>
                    <a:pt x="714" y="312"/>
                  </a:cubicBezTo>
                  <a:cubicBezTo>
                    <a:pt x="714" y="312"/>
                    <a:pt x="192" y="341"/>
                    <a:pt x="154" y="336"/>
                  </a:cubicBezTo>
                  <a:cubicBezTo>
                    <a:pt x="154" y="216"/>
                    <a:pt x="154" y="216"/>
                    <a:pt x="154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461" y="35"/>
                    <a:pt x="461" y="35"/>
                    <a:pt x="461" y="35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573" y="35"/>
                    <a:pt x="573" y="35"/>
                    <a:pt x="573" y="35"/>
                  </a:cubicBezTo>
                  <a:cubicBezTo>
                    <a:pt x="573" y="51"/>
                    <a:pt x="573" y="51"/>
                    <a:pt x="573" y="51"/>
                  </a:cubicBezTo>
                  <a:cubicBezTo>
                    <a:pt x="599" y="51"/>
                    <a:pt x="599" y="51"/>
                    <a:pt x="599" y="51"/>
                  </a:cubicBezTo>
                  <a:cubicBezTo>
                    <a:pt x="637" y="147"/>
                    <a:pt x="637" y="147"/>
                    <a:pt x="637" y="147"/>
                  </a:cubicBezTo>
                  <a:cubicBezTo>
                    <a:pt x="658" y="187"/>
                    <a:pt x="658" y="187"/>
                    <a:pt x="658" y="187"/>
                  </a:cubicBezTo>
                  <a:lnTo>
                    <a:pt x="658" y="251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6" name="Freeform 317">
              <a:extLst>
                <a:ext uri="{FF2B5EF4-FFF2-40B4-BE49-F238E27FC236}">
                  <a16:creationId xmlns:a16="http://schemas.microsoft.com/office/drawing/2014/main" id="{AA9EC3A1-C0E0-4A88-8FD6-5780C4722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3154363"/>
              <a:ext cx="1098550" cy="520700"/>
            </a:xfrm>
            <a:custGeom>
              <a:avLst/>
              <a:gdLst>
                <a:gd name="T0" fmla="*/ 715 w 719"/>
                <a:gd name="T1" fmla="*/ 316 h 342"/>
                <a:gd name="T2" fmla="*/ 443 w 719"/>
                <a:gd name="T3" fmla="*/ 327 h 342"/>
                <a:gd name="T4" fmla="*/ 185 w 719"/>
                <a:gd name="T5" fmla="*/ 338 h 342"/>
                <a:gd name="T6" fmla="*/ 158 w 719"/>
                <a:gd name="T7" fmla="*/ 337 h 342"/>
                <a:gd name="T8" fmla="*/ 158 w 719"/>
                <a:gd name="T9" fmla="*/ 336 h 342"/>
                <a:gd name="T10" fmla="*/ 156 w 719"/>
                <a:gd name="T11" fmla="*/ 217 h 342"/>
                <a:gd name="T12" fmla="*/ 4 w 719"/>
                <a:gd name="T13" fmla="*/ 219 h 342"/>
                <a:gd name="T14" fmla="*/ 7 w 719"/>
                <a:gd name="T15" fmla="*/ 5 h 342"/>
                <a:gd name="T16" fmla="*/ 369 w 719"/>
                <a:gd name="T17" fmla="*/ 5 h 342"/>
                <a:gd name="T18" fmla="*/ 428 w 719"/>
                <a:gd name="T19" fmla="*/ 5 h 342"/>
                <a:gd name="T20" fmla="*/ 444 w 719"/>
                <a:gd name="T21" fmla="*/ 21 h 342"/>
                <a:gd name="T22" fmla="*/ 464 w 719"/>
                <a:gd name="T23" fmla="*/ 39 h 342"/>
                <a:gd name="T24" fmla="*/ 493 w 719"/>
                <a:gd name="T25" fmla="*/ 18 h 342"/>
                <a:gd name="T26" fmla="*/ 518 w 719"/>
                <a:gd name="T27" fmla="*/ 25 h 342"/>
                <a:gd name="T28" fmla="*/ 574 w 719"/>
                <a:gd name="T29" fmla="*/ 40 h 342"/>
                <a:gd name="T30" fmla="*/ 573 w 719"/>
                <a:gd name="T31" fmla="*/ 45 h 342"/>
                <a:gd name="T32" fmla="*/ 575 w 719"/>
                <a:gd name="T33" fmla="*/ 56 h 342"/>
                <a:gd name="T34" fmla="*/ 598 w 719"/>
                <a:gd name="T35" fmla="*/ 56 h 342"/>
                <a:gd name="T36" fmla="*/ 609 w 719"/>
                <a:gd name="T37" fmla="*/ 79 h 342"/>
                <a:gd name="T38" fmla="*/ 645 w 719"/>
                <a:gd name="T39" fmla="*/ 165 h 342"/>
                <a:gd name="T40" fmla="*/ 658 w 719"/>
                <a:gd name="T41" fmla="*/ 190 h 342"/>
                <a:gd name="T42" fmla="*/ 658 w 719"/>
                <a:gd name="T43" fmla="*/ 254 h 342"/>
                <a:gd name="T44" fmla="*/ 662 w 719"/>
                <a:gd name="T45" fmla="*/ 195 h 342"/>
                <a:gd name="T46" fmla="*/ 642 w 719"/>
                <a:gd name="T47" fmla="*/ 150 h 342"/>
                <a:gd name="T48" fmla="*/ 603 w 719"/>
                <a:gd name="T49" fmla="*/ 54 h 342"/>
                <a:gd name="T50" fmla="*/ 575 w 719"/>
                <a:gd name="T51" fmla="*/ 52 h 342"/>
                <a:gd name="T52" fmla="*/ 577 w 719"/>
                <a:gd name="T53" fmla="*/ 38 h 342"/>
                <a:gd name="T54" fmla="*/ 503 w 719"/>
                <a:gd name="T55" fmla="*/ 17 h 342"/>
                <a:gd name="T56" fmla="*/ 468 w 719"/>
                <a:gd name="T57" fmla="*/ 32 h 342"/>
                <a:gd name="T58" fmla="*/ 462 w 719"/>
                <a:gd name="T59" fmla="*/ 34 h 342"/>
                <a:gd name="T60" fmla="*/ 414 w 719"/>
                <a:gd name="T61" fmla="*/ 1 h 342"/>
                <a:gd name="T62" fmla="*/ 41 w 719"/>
                <a:gd name="T63" fmla="*/ 1 h 342"/>
                <a:gd name="T64" fmla="*/ 5 w 719"/>
                <a:gd name="T65" fmla="*/ 3 h 342"/>
                <a:gd name="T66" fmla="*/ 2 w 719"/>
                <a:gd name="T67" fmla="*/ 221 h 342"/>
                <a:gd name="T68" fmla="*/ 154 w 719"/>
                <a:gd name="T69" fmla="*/ 219 h 342"/>
                <a:gd name="T70" fmla="*/ 156 w 719"/>
                <a:gd name="T71" fmla="*/ 341 h 342"/>
                <a:gd name="T72" fmla="*/ 261 w 719"/>
                <a:gd name="T73" fmla="*/ 339 h 342"/>
                <a:gd name="T74" fmla="*/ 716 w 719"/>
                <a:gd name="T75" fmla="*/ 317 h 342"/>
                <a:gd name="T76" fmla="*/ 662 w 719"/>
                <a:gd name="T77" fmla="*/ 2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19" h="342">
                  <a:moveTo>
                    <a:pt x="659" y="255"/>
                  </a:moveTo>
                  <a:cubicBezTo>
                    <a:pt x="678" y="276"/>
                    <a:pt x="696" y="296"/>
                    <a:pt x="715" y="316"/>
                  </a:cubicBezTo>
                  <a:cubicBezTo>
                    <a:pt x="715" y="315"/>
                    <a:pt x="716" y="314"/>
                    <a:pt x="716" y="313"/>
                  </a:cubicBezTo>
                  <a:cubicBezTo>
                    <a:pt x="625" y="318"/>
                    <a:pt x="534" y="323"/>
                    <a:pt x="443" y="327"/>
                  </a:cubicBezTo>
                  <a:cubicBezTo>
                    <a:pt x="379" y="330"/>
                    <a:pt x="315" y="334"/>
                    <a:pt x="251" y="336"/>
                  </a:cubicBezTo>
                  <a:cubicBezTo>
                    <a:pt x="229" y="337"/>
                    <a:pt x="207" y="337"/>
                    <a:pt x="185" y="338"/>
                  </a:cubicBezTo>
                  <a:cubicBezTo>
                    <a:pt x="178" y="338"/>
                    <a:pt x="171" y="338"/>
                    <a:pt x="164" y="338"/>
                  </a:cubicBezTo>
                  <a:cubicBezTo>
                    <a:pt x="162" y="337"/>
                    <a:pt x="160" y="337"/>
                    <a:pt x="158" y="337"/>
                  </a:cubicBezTo>
                  <a:cubicBezTo>
                    <a:pt x="156" y="337"/>
                    <a:pt x="158" y="337"/>
                    <a:pt x="158" y="339"/>
                  </a:cubicBezTo>
                  <a:cubicBezTo>
                    <a:pt x="158" y="338"/>
                    <a:pt x="158" y="337"/>
                    <a:pt x="158" y="336"/>
                  </a:cubicBezTo>
                  <a:cubicBezTo>
                    <a:pt x="158" y="297"/>
                    <a:pt x="158" y="258"/>
                    <a:pt x="158" y="219"/>
                  </a:cubicBezTo>
                  <a:cubicBezTo>
                    <a:pt x="158" y="218"/>
                    <a:pt x="157" y="217"/>
                    <a:pt x="156" y="217"/>
                  </a:cubicBezTo>
                  <a:cubicBezTo>
                    <a:pt x="105" y="217"/>
                    <a:pt x="53" y="217"/>
                    <a:pt x="2" y="217"/>
                  </a:cubicBezTo>
                  <a:cubicBezTo>
                    <a:pt x="2" y="218"/>
                    <a:pt x="3" y="218"/>
                    <a:pt x="4" y="219"/>
                  </a:cubicBezTo>
                  <a:cubicBezTo>
                    <a:pt x="5" y="147"/>
                    <a:pt x="7" y="75"/>
                    <a:pt x="9" y="3"/>
                  </a:cubicBezTo>
                  <a:cubicBezTo>
                    <a:pt x="8" y="4"/>
                    <a:pt x="8" y="5"/>
                    <a:pt x="7" y="5"/>
                  </a:cubicBezTo>
                  <a:cubicBezTo>
                    <a:pt x="107" y="5"/>
                    <a:pt x="207" y="5"/>
                    <a:pt x="306" y="5"/>
                  </a:cubicBezTo>
                  <a:cubicBezTo>
                    <a:pt x="327" y="5"/>
                    <a:pt x="348" y="5"/>
                    <a:pt x="369" y="5"/>
                  </a:cubicBezTo>
                  <a:cubicBezTo>
                    <a:pt x="389" y="5"/>
                    <a:pt x="408" y="5"/>
                    <a:pt x="428" y="5"/>
                  </a:cubicBezTo>
                  <a:cubicBezTo>
                    <a:pt x="428" y="5"/>
                    <a:pt x="426" y="4"/>
                    <a:pt x="428" y="5"/>
                  </a:cubicBezTo>
                  <a:cubicBezTo>
                    <a:pt x="429" y="7"/>
                    <a:pt x="430" y="8"/>
                    <a:pt x="431" y="9"/>
                  </a:cubicBezTo>
                  <a:cubicBezTo>
                    <a:pt x="435" y="13"/>
                    <a:pt x="439" y="17"/>
                    <a:pt x="444" y="21"/>
                  </a:cubicBezTo>
                  <a:cubicBezTo>
                    <a:pt x="450" y="27"/>
                    <a:pt x="456" y="33"/>
                    <a:pt x="462" y="39"/>
                  </a:cubicBezTo>
                  <a:cubicBezTo>
                    <a:pt x="462" y="40"/>
                    <a:pt x="463" y="40"/>
                    <a:pt x="464" y="39"/>
                  </a:cubicBezTo>
                  <a:cubicBezTo>
                    <a:pt x="473" y="33"/>
                    <a:pt x="483" y="26"/>
                    <a:pt x="492" y="19"/>
                  </a:cubicBezTo>
                  <a:cubicBezTo>
                    <a:pt x="494" y="17"/>
                    <a:pt x="491" y="18"/>
                    <a:pt x="493" y="18"/>
                  </a:cubicBezTo>
                  <a:cubicBezTo>
                    <a:pt x="495" y="19"/>
                    <a:pt x="496" y="19"/>
                    <a:pt x="498" y="20"/>
                  </a:cubicBezTo>
                  <a:cubicBezTo>
                    <a:pt x="505" y="22"/>
                    <a:pt x="511" y="23"/>
                    <a:pt x="518" y="25"/>
                  </a:cubicBezTo>
                  <a:cubicBezTo>
                    <a:pt x="533" y="29"/>
                    <a:pt x="549" y="33"/>
                    <a:pt x="564" y="37"/>
                  </a:cubicBezTo>
                  <a:cubicBezTo>
                    <a:pt x="568" y="38"/>
                    <a:pt x="571" y="39"/>
                    <a:pt x="574" y="40"/>
                  </a:cubicBezTo>
                  <a:cubicBezTo>
                    <a:pt x="572" y="39"/>
                    <a:pt x="573" y="37"/>
                    <a:pt x="573" y="40"/>
                  </a:cubicBezTo>
                  <a:cubicBezTo>
                    <a:pt x="573" y="42"/>
                    <a:pt x="573" y="43"/>
                    <a:pt x="573" y="45"/>
                  </a:cubicBezTo>
                  <a:cubicBezTo>
                    <a:pt x="573" y="48"/>
                    <a:pt x="573" y="51"/>
                    <a:pt x="573" y="54"/>
                  </a:cubicBezTo>
                  <a:cubicBezTo>
                    <a:pt x="573" y="55"/>
                    <a:pt x="574" y="56"/>
                    <a:pt x="575" y="56"/>
                  </a:cubicBezTo>
                  <a:cubicBezTo>
                    <a:pt x="580" y="56"/>
                    <a:pt x="585" y="56"/>
                    <a:pt x="590" y="56"/>
                  </a:cubicBezTo>
                  <a:cubicBezTo>
                    <a:pt x="593" y="56"/>
                    <a:pt x="595" y="56"/>
                    <a:pt x="598" y="56"/>
                  </a:cubicBezTo>
                  <a:cubicBezTo>
                    <a:pt x="602" y="56"/>
                    <a:pt x="599" y="56"/>
                    <a:pt x="599" y="55"/>
                  </a:cubicBezTo>
                  <a:cubicBezTo>
                    <a:pt x="602" y="63"/>
                    <a:pt x="606" y="71"/>
                    <a:pt x="609" y="79"/>
                  </a:cubicBezTo>
                  <a:cubicBezTo>
                    <a:pt x="618" y="102"/>
                    <a:pt x="627" y="125"/>
                    <a:pt x="636" y="148"/>
                  </a:cubicBezTo>
                  <a:cubicBezTo>
                    <a:pt x="639" y="154"/>
                    <a:pt x="642" y="159"/>
                    <a:pt x="645" y="165"/>
                  </a:cubicBezTo>
                  <a:cubicBezTo>
                    <a:pt x="648" y="171"/>
                    <a:pt x="651" y="177"/>
                    <a:pt x="654" y="183"/>
                  </a:cubicBezTo>
                  <a:cubicBezTo>
                    <a:pt x="656" y="185"/>
                    <a:pt x="657" y="188"/>
                    <a:pt x="658" y="190"/>
                  </a:cubicBezTo>
                  <a:cubicBezTo>
                    <a:pt x="659" y="192"/>
                    <a:pt x="658" y="190"/>
                    <a:pt x="658" y="191"/>
                  </a:cubicBezTo>
                  <a:cubicBezTo>
                    <a:pt x="658" y="212"/>
                    <a:pt x="658" y="233"/>
                    <a:pt x="658" y="254"/>
                  </a:cubicBezTo>
                  <a:cubicBezTo>
                    <a:pt x="658" y="256"/>
                    <a:pt x="662" y="256"/>
                    <a:pt x="662" y="254"/>
                  </a:cubicBezTo>
                  <a:cubicBezTo>
                    <a:pt x="662" y="234"/>
                    <a:pt x="662" y="215"/>
                    <a:pt x="662" y="195"/>
                  </a:cubicBezTo>
                  <a:cubicBezTo>
                    <a:pt x="662" y="189"/>
                    <a:pt x="661" y="187"/>
                    <a:pt x="658" y="181"/>
                  </a:cubicBezTo>
                  <a:cubicBezTo>
                    <a:pt x="652" y="171"/>
                    <a:pt x="647" y="160"/>
                    <a:pt x="642" y="150"/>
                  </a:cubicBezTo>
                  <a:cubicBezTo>
                    <a:pt x="635" y="137"/>
                    <a:pt x="629" y="119"/>
                    <a:pt x="623" y="105"/>
                  </a:cubicBezTo>
                  <a:cubicBezTo>
                    <a:pt x="616" y="88"/>
                    <a:pt x="610" y="71"/>
                    <a:pt x="603" y="54"/>
                  </a:cubicBezTo>
                  <a:cubicBezTo>
                    <a:pt x="602" y="53"/>
                    <a:pt x="602" y="52"/>
                    <a:pt x="601" y="52"/>
                  </a:cubicBezTo>
                  <a:cubicBezTo>
                    <a:pt x="592" y="52"/>
                    <a:pt x="584" y="52"/>
                    <a:pt x="575" y="52"/>
                  </a:cubicBezTo>
                  <a:cubicBezTo>
                    <a:pt x="576" y="53"/>
                    <a:pt x="576" y="53"/>
                    <a:pt x="577" y="54"/>
                  </a:cubicBezTo>
                  <a:cubicBezTo>
                    <a:pt x="577" y="49"/>
                    <a:pt x="577" y="43"/>
                    <a:pt x="577" y="38"/>
                  </a:cubicBezTo>
                  <a:cubicBezTo>
                    <a:pt x="577" y="37"/>
                    <a:pt x="576" y="36"/>
                    <a:pt x="575" y="36"/>
                  </a:cubicBezTo>
                  <a:cubicBezTo>
                    <a:pt x="551" y="30"/>
                    <a:pt x="527" y="23"/>
                    <a:pt x="503" y="17"/>
                  </a:cubicBezTo>
                  <a:cubicBezTo>
                    <a:pt x="494" y="15"/>
                    <a:pt x="493" y="13"/>
                    <a:pt x="485" y="19"/>
                  </a:cubicBezTo>
                  <a:cubicBezTo>
                    <a:pt x="480" y="23"/>
                    <a:pt x="474" y="27"/>
                    <a:pt x="468" y="32"/>
                  </a:cubicBezTo>
                  <a:cubicBezTo>
                    <a:pt x="466" y="33"/>
                    <a:pt x="464" y="34"/>
                    <a:pt x="462" y="36"/>
                  </a:cubicBezTo>
                  <a:cubicBezTo>
                    <a:pt x="463" y="35"/>
                    <a:pt x="465" y="37"/>
                    <a:pt x="462" y="34"/>
                  </a:cubicBezTo>
                  <a:cubicBezTo>
                    <a:pt x="452" y="24"/>
                    <a:pt x="442" y="14"/>
                    <a:pt x="432" y="4"/>
                  </a:cubicBezTo>
                  <a:cubicBezTo>
                    <a:pt x="427" y="0"/>
                    <a:pt x="421" y="1"/>
                    <a:pt x="414" y="1"/>
                  </a:cubicBezTo>
                  <a:cubicBezTo>
                    <a:pt x="392" y="1"/>
                    <a:pt x="370" y="1"/>
                    <a:pt x="348" y="1"/>
                  </a:cubicBezTo>
                  <a:cubicBezTo>
                    <a:pt x="246" y="1"/>
                    <a:pt x="143" y="1"/>
                    <a:pt x="41" y="1"/>
                  </a:cubicBezTo>
                  <a:cubicBezTo>
                    <a:pt x="30" y="1"/>
                    <a:pt x="18" y="1"/>
                    <a:pt x="7" y="1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3" y="75"/>
                    <a:pt x="1" y="147"/>
                    <a:pt x="0" y="219"/>
                  </a:cubicBezTo>
                  <a:cubicBezTo>
                    <a:pt x="0" y="220"/>
                    <a:pt x="1" y="221"/>
                    <a:pt x="2" y="221"/>
                  </a:cubicBezTo>
                  <a:cubicBezTo>
                    <a:pt x="53" y="221"/>
                    <a:pt x="105" y="221"/>
                    <a:pt x="156" y="221"/>
                  </a:cubicBezTo>
                  <a:cubicBezTo>
                    <a:pt x="156" y="220"/>
                    <a:pt x="155" y="220"/>
                    <a:pt x="154" y="219"/>
                  </a:cubicBezTo>
                  <a:cubicBezTo>
                    <a:pt x="154" y="259"/>
                    <a:pt x="154" y="299"/>
                    <a:pt x="154" y="339"/>
                  </a:cubicBezTo>
                  <a:cubicBezTo>
                    <a:pt x="154" y="340"/>
                    <a:pt x="155" y="341"/>
                    <a:pt x="156" y="341"/>
                  </a:cubicBezTo>
                  <a:cubicBezTo>
                    <a:pt x="167" y="342"/>
                    <a:pt x="179" y="342"/>
                    <a:pt x="191" y="341"/>
                  </a:cubicBezTo>
                  <a:cubicBezTo>
                    <a:pt x="214" y="341"/>
                    <a:pt x="238" y="340"/>
                    <a:pt x="261" y="339"/>
                  </a:cubicBezTo>
                  <a:cubicBezTo>
                    <a:pt x="326" y="337"/>
                    <a:pt x="391" y="334"/>
                    <a:pt x="455" y="331"/>
                  </a:cubicBezTo>
                  <a:cubicBezTo>
                    <a:pt x="542" y="326"/>
                    <a:pt x="629" y="322"/>
                    <a:pt x="716" y="317"/>
                  </a:cubicBezTo>
                  <a:cubicBezTo>
                    <a:pt x="718" y="317"/>
                    <a:pt x="719" y="315"/>
                    <a:pt x="718" y="314"/>
                  </a:cubicBezTo>
                  <a:cubicBezTo>
                    <a:pt x="699" y="293"/>
                    <a:pt x="680" y="273"/>
                    <a:pt x="662" y="252"/>
                  </a:cubicBezTo>
                  <a:cubicBezTo>
                    <a:pt x="660" y="250"/>
                    <a:pt x="657" y="253"/>
                    <a:pt x="659" y="255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7" name="Freeform 318">
              <a:extLst>
                <a:ext uri="{FF2B5EF4-FFF2-40B4-BE49-F238E27FC236}">
                  <a16:creationId xmlns:a16="http://schemas.microsoft.com/office/drawing/2014/main" id="{A240E7CA-39CD-4951-AD8C-F7EE0CB46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98750"/>
              <a:ext cx="906463" cy="512763"/>
            </a:xfrm>
            <a:custGeom>
              <a:avLst/>
              <a:gdLst>
                <a:gd name="T0" fmla="*/ 542 w 571"/>
                <a:gd name="T1" fmla="*/ 51 h 323"/>
                <a:gd name="T2" fmla="*/ 571 w 571"/>
                <a:gd name="T3" fmla="*/ 240 h 323"/>
                <a:gd name="T4" fmla="*/ 546 w 571"/>
                <a:gd name="T5" fmla="*/ 240 h 323"/>
                <a:gd name="T6" fmla="*/ 571 w 571"/>
                <a:gd name="T7" fmla="*/ 289 h 323"/>
                <a:gd name="T8" fmla="*/ 546 w 571"/>
                <a:gd name="T9" fmla="*/ 323 h 323"/>
                <a:gd name="T10" fmla="*/ 467 w 571"/>
                <a:gd name="T11" fmla="*/ 302 h 323"/>
                <a:gd name="T12" fmla="*/ 439 w 571"/>
                <a:gd name="T13" fmla="*/ 323 h 323"/>
                <a:gd name="T14" fmla="*/ 405 w 571"/>
                <a:gd name="T15" fmla="*/ 289 h 323"/>
                <a:gd name="T16" fmla="*/ 328 w 571"/>
                <a:gd name="T17" fmla="*/ 289 h 323"/>
                <a:gd name="T18" fmla="*/ 0 w 571"/>
                <a:gd name="T19" fmla="*/ 289 h 323"/>
                <a:gd name="T20" fmla="*/ 5 w 571"/>
                <a:gd name="T21" fmla="*/ 83 h 323"/>
                <a:gd name="T22" fmla="*/ 10 w 571"/>
                <a:gd name="T23" fmla="*/ 0 h 323"/>
                <a:gd name="T24" fmla="*/ 169 w 571"/>
                <a:gd name="T25" fmla="*/ 0 h 323"/>
                <a:gd name="T26" fmla="*/ 357 w 571"/>
                <a:gd name="T27" fmla="*/ 0 h 323"/>
                <a:gd name="T28" fmla="*/ 542 w 571"/>
                <a:gd name="T29" fmla="*/ 0 h 323"/>
                <a:gd name="T30" fmla="*/ 521 w 571"/>
                <a:gd name="T31" fmla="*/ 20 h 323"/>
                <a:gd name="T32" fmla="*/ 542 w 571"/>
                <a:gd name="T33" fmla="*/ 5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323">
                  <a:moveTo>
                    <a:pt x="542" y="51"/>
                  </a:moveTo>
                  <a:lnTo>
                    <a:pt x="571" y="240"/>
                  </a:lnTo>
                  <a:lnTo>
                    <a:pt x="546" y="240"/>
                  </a:lnTo>
                  <a:lnTo>
                    <a:pt x="571" y="289"/>
                  </a:lnTo>
                  <a:lnTo>
                    <a:pt x="546" y="323"/>
                  </a:lnTo>
                  <a:lnTo>
                    <a:pt x="467" y="302"/>
                  </a:lnTo>
                  <a:lnTo>
                    <a:pt x="439" y="323"/>
                  </a:lnTo>
                  <a:lnTo>
                    <a:pt x="405" y="289"/>
                  </a:lnTo>
                  <a:lnTo>
                    <a:pt x="328" y="289"/>
                  </a:lnTo>
                  <a:lnTo>
                    <a:pt x="0" y="289"/>
                  </a:lnTo>
                  <a:lnTo>
                    <a:pt x="5" y="83"/>
                  </a:lnTo>
                  <a:lnTo>
                    <a:pt x="10" y="0"/>
                  </a:lnTo>
                  <a:lnTo>
                    <a:pt x="169" y="0"/>
                  </a:lnTo>
                  <a:lnTo>
                    <a:pt x="357" y="0"/>
                  </a:lnTo>
                  <a:lnTo>
                    <a:pt x="542" y="0"/>
                  </a:lnTo>
                  <a:lnTo>
                    <a:pt x="521" y="20"/>
                  </a:lnTo>
                  <a:lnTo>
                    <a:pt x="542" y="51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8" name="Freeform 319">
              <a:extLst>
                <a:ext uri="{FF2B5EF4-FFF2-40B4-BE49-F238E27FC236}">
                  <a16:creationId xmlns:a16="http://schemas.microsoft.com/office/drawing/2014/main" id="{655A31BC-0865-4503-9CF9-4602E7511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98750"/>
              <a:ext cx="906463" cy="512763"/>
            </a:xfrm>
            <a:custGeom>
              <a:avLst/>
              <a:gdLst>
                <a:gd name="T0" fmla="*/ 542 w 571"/>
                <a:gd name="T1" fmla="*/ 51 h 323"/>
                <a:gd name="T2" fmla="*/ 571 w 571"/>
                <a:gd name="T3" fmla="*/ 240 h 323"/>
                <a:gd name="T4" fmla="*/ 546 w 571"/>
                <a:gd name="T5" fmla="*/ 240 h 323"/>
                <a:gd name="T6" fmla="*/ 571 w 571"/>
                <a:gd name="T7" fmla="*/ 289 h 323"/>
                <a:gd name="T8" fmla="*/ 546 w 571"/>
                <a:gd name="T9" fmla="*/ 323 h 323"/>
                <a:gd name="T10" fmla="*/ 467 w 571"/>
                <a:gd name="T11" fmla="*/ 302 h 323"/>
                <a:gd name="T12" fmla="*/ 439 w 571"/>
                <a:gd name="T13" fmla="*/ 323 h 323"/>
                <a:gd name="T14" fmla="*/ 405 w 571"/>
                <a:gd name="T15" fmla="*/ 289 h 323"/>
                <a:gd name="T16" fmla="*/ 328 w 571"/>
                <a:gd name="T17" fmla="*/ 289 h 323"/>
                <a:gd name="T18" fmla="*/ 0 w 571"/>
                <a:gd name="T19" fmla="*/ 289 h 323"/>
                <a:gd name="T20" fmla="*/ 5 w 571"/>
                <a:gd name="T21" fmla="*/ 83 h 323"/>
                <a:gd name="T22" fmla="*/ 10 w 571"/>
                <a:gd name="T23" fmla="*/ 0 h 323"/>
                <a:gd name="T24" fmla="*/ 169 w 571"/>
                <a:gd name="T25" fmla="*/ 0 h 323"/>
                <a:gd name="T26" fmla="*/ 357 w 571"/>
                <a:gd name="T27" fmla="*/ 0 h 323"/>
                <a:gd name="T28" fmla="*/ 542 w 571"/>
                <a:gd name="T29" fmla="*/ 0 h 323"/>
                <a:gd name="T30" fmla="*/ 521 w 571"/>
                <a:gd name="T31" fmla="*/ 20 h 323"/>
                <a:gd name="T32" fmla="*/ 542 w 571"/>
                <a:gd name="T33" fmla="*/ 5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323">
                  <a:moveTo>
                    <a:pt x="542" y="51"/>
                  </a:moveTo>
                  <a:lnTo>
                    <a:pt x="571" y="240"/>
                  </a:lnTo>
                  <a:lnTo>
                    <a:pt x="546" y="240"/>
                  </a:lnTo>
                  <a:lnTo>
                    <a:pt x="571" y="289"/>
                  </a:lnTo>
                  <a:lnTo>
                    <a:pt x="546" y="323"/>
                  </a:lnTo>
                  <a:lnTo>
                    <a:pt x="467" y="302"/>
                  </a:lnTo>
                  <a:lnTo>
                    <a:pt x="439" y="323"/>
                  </a:lnTo>
                  <a:lnTo>
                    <a:pt x="405" y="289"/>
                  </a:lnTo>
                  <a:lnTo>
                    <a:pt x="328" y="289"/>
                  </a:lnTo>
                  <a:lnTo>
                    <a:pt x="0" y="289"/>
                  </a:lnTo>
                  <a:lnTo>
                    <a:pt x="5" y="83"/>
                  </a:lnTo>
                  <a:lnTo>
                    <a:pt x="10" y="0"/>
                  </a:lnTo>
                  <a:lnTo>
                    <a:pt x="169" y="0"/>
                  </a:lnTo>
                  <a:lnTo>
                    <a:pt x="357" y="0"/>
                  </a:lnTo>
                  <a:lnTo>
                    <a:pt x="542" y="0"/>
                  </a:lnTo>
                  <a:lnTo>
                    <a:pt x="521" y="20"/>
                  </a:lnTo>
                  <a:lnTo>
                    <a:pt x="542" y="51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99" name="Freeform 320">
              <a:extLst>
                <a:ext uri="{FF2B5EF4-FFF2-40B4-BE49-F238E27FC236}">
                  <a16:creationId xmlns:a16="http://schemas.microsoft.com/office/drawing/2014/main" id="{D1E6EE4C-DF6E-4850-A62A-4CE2C38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2695575"/>
              <a:ext cx="912813" cy="519113"/>
            </a:xfrm>
            <a:custGeom>
              <a:avLst/>
              <a:gdLst>
                <a:gd name="T0" fmla="*/ 594 w 598"/>
                <a:gd name="T1" fmla="*/ 253 h 340"/>
                <a:gd name="T2" fmla="*/ 570 w 598"/>
                <a:gd name="T3" fmla="*/ 250 h 340"/>
                <a:gd name="T4" fmla="*/ 584 w 598"/>
                <a:gd name="T5" fmla="*/ 284 h 340"/>
                <a:gd name="T6" fmla="*/ 594 w 598"/>
                <a:gd name="T7" fmla="*/ 304 h 340"/>
                <a:gd name="T8" fmla="*/ 591 w 598"/>
                <a:gd name="T9" fmla="*/ 306 h 340"/>
                <a:gd name="T10" fmla="*/ 568 w 598"/>
                <a:gd name="T11" fmla="*/ 335 h 340"/>
                <a:gd name="T12" fmla="*/ 542 w 598"/>
                <a:gd name="T13" fmla="*/ 329 h 340"/>
                <a:gd name="T14" fmla="*/ 480 w 598"/>
                <a:gd name="T15" fmla="*/ 319 h 340"/>
                <a:gd name="T16" fmla="*/ 457 w 598"/>
                <a:gd name="T17" fmla="*/ 336 h 340"/>
                <a:gd name="T18" fmla="*/ 427 w 598"/>
                <a:gd name="T19" fmla="*/ 304 h 340"/>
                <a:gd name="T20" fmla="*/ 362 w 598"/>
                <a:gd name="T21" fmla="*/ 301 h 340"/>
                <a:gd name="T22" fmla="*/ 167 w 598"/>
                <a:gd name="T23" fmla="*/ 301 h 340"/>
                <a:gd name="T24" fmla="*/ 4 w 598"/>
                <a:gd name="T25" fmla="*/ 303 h 340"/>
                <a:gd name="T26" fmla="*/ 14 w 598"/>
                <a:gd name="T27" fmla="*/ 2 h 340"/>
                <a:gd name="T28" fmla="*/ 278 w 598"/>
                <a:gd name="T29" fmla="*/ 4 h 340"/>
                <a:gd name="T30" fmla="*/ 565 w 598"/>
                <a:gd name="T31" fmla="*/ 4 h 340"/>
                <a:gd name="T32" fmla="*/ 543 w 598"/>
                <a:gd name="T33" fmla="*/ 22 h 340"/>
                <a:gd name="T34" fmla="*/ 563 w 598"/>
                <a:gd name="T35" fmla="*/ 56 h 340"/>
                <a:gd name="T36" fmla="*/ 547 w 598"/>
                <a:gd name="T37" fmla="*/ 24 h 340"/>
                <a:gd name="T38" fmla="*/ 554 w 598"/>
                <a:gd name="T39" fmla="*/ 16 h 340"/>
                <a:gd name="T40" fmla="*/ 565 w 598"/>
                <a:gd name="T41" fmla="*/ 0 h 340"/>
                <a:gd name="T42" fmla="*/ 19 w 598"/>
                <a:gd name="T43" fmla="*/ 0 h 340"/>
                <a:gd name="T44" fmla="*/ 10 w 598"/>
                <a:gd name="T45" fmla="*/ 2 h 340"/>
                <a:gd name="T46" fmla="*/ 0 w 598"/>
                <a:gd name="T47" fmla="*/ 303 h 340"/>
                <a:gd name="T48" fmla="*/ 301 w 598"/>
                <a:gd name="T49" fmla="*/ 305 h 340"/>
                <a:gd name="T50" fmla="*/ 423 w 598"/>
                <a:gd name="T51" fmla="*/ 305 h 340"/>
                <a:gd name="T52" fmla="*/ 426 w 598"/>
                <a:gd name="T53" fmla="*/ 309 h 340"/>
                <a:gd name="T54" fmla="*/ 457 w 598"/>
                <a:gd name="T55" fmla="*/ 339 h 340"/>
                <a:gd name="T56" fmla="*/ 485 w 598"/>
                <a:gd name="T57" fmla="*/ 321 h 340"/>
                <a:gd name="T58" fmla="*/ 489 w 598"/>
                <a:gd name="T59" fmla="*/ 319 h 340"/>
                <a:gd name="T60" fmla="*/ 569 w 598"/>
                <a:gd name="T61" fmla="*/ 340 h 340"/>
                <a:gd name="T62" fmla="*/ 598 w 598"/>
                <a:gd name="T63" fmla="*/ 304 h 340"/>
                <a:gd name="T64" fmla="*/ 572 w 598"/>
                <a:gd name="T65" fmla="*/ 251 h 340"/>
                <a:gd name="T66" fmla="*/ 596 w 598"/>
                <a:gd name="T67" fmla="*/ 254 h 340"/>
                <a:gd name="T68" fmla="*/ 567 w 598"/>
                <a:gd name="T69" fmla="*/ 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8" h="340">
                  <a:moveTo>
                    <a:pt x="563" y="56"/>
                  </a:moveTo>
                  <a:cubicBezTo>
                    <a:pt x="573" y="121"/>
                    <a:pt x="584" y="187"/>
                    <a:pt x="594" y="253"/>
                  </a:cubicBezTo>
                  <a:cubicBezTo>
                    <a:pt x="595" y="252"/>
                    <a:pt x="595" y="251"/>
                    <a:pt x="596" y="250"/>
                  </a:cubicBezTo>
                  <a:cubicBezTo>
                    <a:pt x="587" y="250"/>
                    <a:pt x="579" y="250"/>
                    <a:pt x="570" y="250"/>
                  </a:cubicBezTo>
                  <a:cubicBezTo>
                    <a:pt x="568" y="250"/>
                    <a:pt x="568" y="252"/>
                    <a:pt x="568" y="253"/>
                  </a:cubicBezTo>
                  <a:cubicBezTo>
                    <a:pt x="573" y="264"/>
                    <a:pt x="579" y="274"/>
                    <a:pt x="584" y="284"/>
                  </a:cubicBezTo>
                  <a:cubicBezTo>
                    <a:pt x="587" y="290"/>
                    <a:pt x="590" y="295"/>
                    <a:pt x="592" y="301"/>
                  </a:cubicBezTo>
                  <a:cubicBezTo>
                    <a:pt x="593" y="302"/>
                    <a:pt x="594" y="303"/>
                    <a:pt x="594" y="304"/>
                  </a:cubicBezTo>
                  <a:cubicBezTo>
                    <a:pt x="593" y="303"/>
                    <a:pt x="595" y="302"/>
                    <a:pt x="594" y="303"/>
                  </a:cubicBezTo>
                  <a:cubicBezTo>
                    <a:pt x="593" y="304"/>
                    <a:pt x="592" y="305"/>
                    <a:pt x="591" y="306"/>
                  </a:cubicBezTo>
                  <a:cubicBezTo>
                    <a:pt x="584" y="316"/>
                    <a:pt x="576" y="327"/>
                    <a:pt x="568" y="337"/>
                  </a:cubicBezTo>
                  <a:cubicBezTo>
                    <a:pt x="570" y="335"/>
                    <a:pt x="571" y="336"/>
                    <a:pt x="568" y="335"/>
                  </a:cubicBezTo>
                  <a:cubicBezTo>
                    <a:pt x="567" y="335"/>
                    <a:pt x="565" y="334"/>
                    <a:pt x="563" y="334"/>
                  </a:cubicBezTo>
                  <a:cubicBezTo>
                    <a:pt x="556" y="332"/>
                    <a:pt x="549" y="330"/>
                    <a:pt x="542" y="329"/>
                  </a:cubicBezTo>
                  <a:cubicBezTo>
                    <a:pt x="528" y="325"/>
                    <a:pt x="513" y="321"/>
                    <a:pt x="498" y="317"/>
                  </a:cubicBezTo>
                  <a:cubicBezTo>
                    <a:pt x="489" y="315"/>
                    <a:pt x="488" y="313"/>
                    <a:pt x="480" y="319"/>
                  </a:cubicBezTo>
                  <a:cubicBezTo>
                    <a:pt x="475" y="323"/>
                    <a:pt x="469" y="327"/>
                    <a:pt x="463" y="332"/>
                  </a:cubicBezTo>
                  <a:cubicBezTo>
                    <a:pt x="461" y="333"/>
                    <a:pt x="459" y="334"/>
                    <a:pt x="457" y="336"/>
                  </a:cubicBezTo>
                  <a:cubicBezTo>
                    <a:pt x="458" y="335"/>
                    <a:pt x="460" y="337"/>
                    <a:pt x="457" y="334"/>
                  </a:cubicBezTo>
                  <a:cubicBezTo>
                    <a:pt x="447" y="324"/>
                    <a:pt x="437" y="314"/>
                    <a:pt x="427" y="304"/>
                  </a:cubicBezTo>
                  <a:cubicBezTo>
                    <a:pt x="422" y="300"/>
                    <a:pt x="416" y="301"/>
                    <a:pt x="409" y="301"/>
                  </a:cubicBezTo>
                  <a:cubicBezTo>
                    <a:pt x="394" y="301"/>
                    <a:pt x="378" y="301"/>
                    <a:pt x="362" y="301"/>
                  </a:cubicBezTo>
                  <a:cubicBezTo>
                    <a:pt x="351" y="301"/>
                    <a:pt x="340" y="301"/>
                    <a:pt x="330" y="301"/>
                  </a:cubicBezTo>
                  <a:cubicBezTo>
                    <a:pt x="275" y="301"/>
                    <a:pt x="221" y="301"/>
                    <a:pt x="167" y="301"/>
                  </a:cubicBezTo>
                  <a:cubicBezTo>
                    <a:pt x="112" y="301"/>
                    <a:pt x="57" y="301"/>
                    <a:pt x="2" y="301"/>
                  </a:cubicBezTo>
                  <a:cubicBezTo>
                    <a:pt x="3" y="302"/>
                    <a:pt x="3" y="303"/>
                    <a:pt x="4" y="303"/>
                  </a:cubicBezTo>
                  <a:cubicBezTo>
                    <a:pt x="6" y="214"/>
                    <a:pt x="8" y="124"/>
                    <a:pt x="12" y="34"/>
                  </a:cubicBezTo>
                  <a:cubicBezTo>
                    <a:pt x="13" y="23"/>
                    <a:pt x="13" y="12"/>
                    <a:pt x="14" y="2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01" y="4"/>
                    <a:pt x="189" y="4"/>
                    <a:pt x="278" y="4"/>
                  </a:cubicBezTo>
                  <a:cubicBezTo>
                    <a:pt x="372" y="4"/>
                    <a:pt x="465" y="4"/>
                    <a:pt x="558" y="4"/>
                  </a:cubicBezTo>
                  <a:cubicBezTo>
                    <a:pt x="560" y="4"/>
                    <a:pt x="562" y="4"/>
                    <a:pt x="565" y="4"/>
                  </a:cubicBezTo>
                  <a:cubicBezTo>
                    <a:pt x="564" y="2"/>
                    <a:pt x="564" y="1"/>
                    <a:pt x="563" y="0"/>
                  </a:cubicBezTo>
                  <a:cubicBezTo>
                    <a:pt x="556" y="7"/>
                    <a:pt x="549" y="14"/>
                    <a:pt x="543" y="22"/>
                  </a:cubicBezTo>
                  <a:cubicBezTo>
                    <a:pt x="542" y="22"/>
                    <a:pt x="542" y="23"/>
                    <a:pt x="542" y="24"/>
                  </a:cubicBezTo>
                  <a:cubicBezTo>
                    <a:pt x="549" y="35"/>
                    <a:pt x="556" y="45"/>
                    <a:pt x="563" y="56"/>
                  </a:cubicBezTo>
                  <a:cubicBezTo>
                    <a:pt x="564" y="58"/>
                    <a:pt x="568" y="56"/>
                    <a:pt x="566" y="54"/>
                  </a:cubicBezTo>
                  <a:cubicBezTo>
                    <a:pt x="560" y="44"/>
                    <a:pt x="553" y="34"/>
                    <a:pt x="547" y="24"/>
                  </a:cubicBezTo>
                  <a:cubicBezTo>
                    <a:pt x="545" y="21"/>
                    <a:pt x="545" y="25"/>
                    <a:pt x="546" y="23"/>
                  </a:cubicBezTo>
                  <a:cubicBezTo>
                    <a:pt x="549" y="21"/>
                    <a:pt x="551" y="18"/>
                    <a:pt x="554" y="16"/>
                  </a:cubicBezTo>
                  <a:cubicBezTo>
                    <a:pt x="558" y="12"/>
                    <a:pt x="562" y="7"/>
                    <a:pt x="566" y="3"/>
                  </a:cubicBezTo>
                  <a:cubicBezTo>
                    <a:pt x="567" y="2"/>
                    <a:pt x="566" y="0"/>
                    <a:pt x="565" y="0"/>
                  </a:cubicBezTo>
                  <a:cubicBezTo>
                    <a:pt x="480" y="0"/>
                    <a:pt x="395" y="0"/>
                    <a:pt x="309" y="0"/>
                  </a:cubicBezTo>
                  <a:cubicBezTo>
                    <a:pt x="213" y="0"/>
                    <a:pt x="116" y="0"/>
                    <a:pt x="19" y="0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10" y="0"/>
                    <a:pt x="10" y="1"/>
                    <a:pt x="10" y="2"/>
                  </a:cubicBezTo>
                  <a:cubicBezTo>
                    <a:pt x="5" y="97"/>
                    <a:pt x="3" y="192"/>
                    <a:pt x="0" y="287"/>
                  </a:cubicBezTo>
                  <a:cubicBezTo>
                    <a:pt x="0" y="293"/>
                    <a:pt x="0" y="298"/>
                    <a:pt x="0" y="303"/>
                  </a:cubicBezTo>
                  <a:cubicBezTo>
                    <a:pt x="0" y="305"/>
                    <a:pt x="1" y="305"/>
                    <a:pt x="2" y="305"/>
                  </a:cubicBezTo>
                  <a:cubicBezTo>
                    <a:pt x="102" y="305"/>
                    <a:pt x="202" y="305"/>
                    <a:pt x="301" y="305"/>
                  </a:cubicBezTo>
                  <a:cubicBezTo>
                    <a:pt x="322" y="305"/>
                    <a:pt x="343" y="305"/>
                    <a:pt x="364" y="305"/>
                  </a:cubicBezTo>
                  <a:cubicBezTo>
                    <a:pt x="384" y="305"/>
                    <a:pt x="403" y="305"/>
                    <a:pt x="423" y="305"/>
                  </a:cubicBezTo>
                  <a:cubicBezTo>
                    <a:pt x="423" y="305"/>
                    <a:pt x="421" y="304"/>
                    <a:pt x="423" y="305"/>
                  </a:cubicBezTo>
                  <a:cubicBezTo>
                    <a:pt x="424" y="307"/>
                    <a:pt x="425" y="308"/>
                    <a:pt x="426" y="309"/>
                  </a:cubicBezTo>
                  <a:cubicBezTo>
                    <a:pt x="430" y="313"/>
                    <a:pt x="434" y="317"/>
                    <a:pt x="439" y="321"/>
                  </a:cubicBezTo>
                  <a:cubicBezTo>
                    <a:pt x="445" y="327"/>
                    <a:pt x="451" y="333"/>
                    <a:pt x="457" y="339"/>
                  </a:cubicBezTo>
                  <a:cubicBezTo>
                    <a:pt x="457" y="340"/>
                    <a:pt x="458" y="340"/>
                    <a:pt x="459" y="339"/>
                  </a:cubicBezTo>
                  <a:cubicBezTo>
                    <a:pt x="468" y="333"/>
                    <a:pt x="476" y="327"/>
                    <a:pt x="485" y="321"/>
                  </a:cubicBezTo>
                  <a:cubicBezTo>
                    <a:pt x="486" y="320"/>
                    <a:pt x="487" y="319"/>
                    <a:pt x="488" y="318"/>
                  </a:cubicBezTo>
                  <a:cubicBezTo>
                    <a:pt x="487" y="319"/>
                    <a:pt x="487" y="318"/>
                    <a:pt x="489" y="319"/>
                  </a:cubicBezTo>
                  <a:cubicBezTo>
                    <a:pt x="493" y="320"/>
                    <a:pt x="498" y="321"/>
                    <a:pt x="503" y="322"/>
                  </a:cubicBezTo>
                  <a:cubicBezTo>
                    <a:pt x="525" y="328"/>
                    <a:pt x="547" y="334"/>
                    <a:pt x="569" y="340"/>
                  </a:cubicBezTo>
                  <a:cubicBezTo>
                    <a:pt x="570" y="340"/>
                    <a:pt x="571" y="339"/>
                    <a:pt x="572" y="339"/>
                  </a:cubicBezTo>
                  <a:cubicBezTo>
                    <a:pt x="580" y="327"/>
                    <a:pt x="589" y="316"/>
                    <a:pt x="598" y="304"/>
                  </a:cubicBezTo>
                  <a:cubicBezTo>
                    <a:pt x="598" y="304"/>
                    <a:pt x="598" y="303"/>
                    <a:pt x="598" y="302"/>
                  </a:cubicBezTo>
                  <a:cubicBezTo>
                    <a:pt x="589" y="285"/>
                    <a:pt x="580" y="268"/>
                    <a:pt x="572" y="251"/>
                  </a:cubicBezTo>
                  <a:cubicBezTo>
                    <a:pt x="571" y="252"/>
                    <a:pt x="570" y="253"/>
                    <a:pt x="570" y="254"/>
                  </a:cubicBezTo>
                  <a:cubicBezTo>
                    <a:pt x="579" y="254"/>
                    <a:pt x="587" y="254"/>
                    <a:pt x="596" y="254"/>
                  </a:cubicBezTo>
                  <a:cubicBezTo>
                    <a:pt x="597" y="254"/>
                    <a:pt x="598" y="253"/>
                    <a:pt x="598" y="252"/>
                  </a:cubicBezTo>
                  <a:cubicBezTo>
                    <a:pt x="587" y="186"/>
                    <a:pt x="577" y="120"/>
                    <a:pt x="567" y="54"/>
                  </a:cubicBezTo>
                  <a:cubicBezTo>
                    <a:pt x="566" y="52"/>
                    <a:pt x="562" y="53"/>
                    <a:pt x="563" y="5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0" name="Freeform 321">
              <a:extLst>
                <a:ext uri="{FF2B5EF4-FFF2-40B4-BE49-F238E27FC236}">
                  <a16:creationId xmlns:a16="http://schemas.microsoft.com/office/drawing/2014/main" id="{AF46B3AA-1786-412A-8E19-AA2FFAAB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2178050"/>
              <a:ext cx="844550" cy="520700"/>
            </a:xfrm>
            <a:custGeom>
              <a:avLst/>
              <a:gdLst>
                <a:gd name="T0" fmla="*/ 553 w 553"/>
                <a:gd name="T1" fmla="*/ 271 h 341"/>
                <a:gd name="T2" fmla="*/ 553 w 553"/>
                <a:gd name="T3" fmla="*/ 341 h 341"/>
                <a:gd name="T4" fmla="*/ 361 w 553"/>
                <a:gd name="T5" fmla="*/ 341 h 341"/>
                <a:gd name="T6" fmla="*/ 166 w 553"/>
                <a:gd name="T7" fmla="*/ 341 h 341"/>
                <a:gd name="T8" fmla="*/ 0 w 553"/>
                <a:gd name="T9" fmla="*/ 341 h 341"/>
                <a:gd name="T10" fmla="*/ 17 w 553"/>
                <a:gd name="T11" fmla="*/ 0 h 341"/>
                <a:gd name="T12" fmla="*/ 491 w 553"/>
                <a:gd name="T13" fmla="*/ 6 h 341"/>
                <a:gd name="T14" fmla="*/ 491 w 553"/>
                <a:gd name="T15" fmla="*/ 6 h 341"/>
                <a:gd name="T16" fmla="*/ 499 w 553"/>
                <a:gd name="T17" fmla="*/ 53 h 341"/>
                <a:gd name="T18" fmla="*/ 518 w 553"/>
                <a:gd name="T19" fmla="*/ 138 h 341"/>
                <a:gd name="T20" fmla="*/ 532 w 553"/>
                <a:gd name="T21" fmla="*/ 215 h 341"/>
                <a:gd name="T22" fmla="*/ 553 w 553"/>
                <a:gd name="T23" fmla="*/ 27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3" h="341">
                  <a:moveTo>
                    <a:pt x="553" y="271"/>
                  </a:moveTo>
                  <a:cubicBezTo>
                    <a:pt x="553" y="341"/>
                    <a:pt x="553" y="341"/>
                    <a:pt x="553" y="341"/>
                  </a:cubicBezTo>
                  <a:cubicBezTo>
                    <a:pt x="361" y="341"/>
                    <a:pt x="361" y="341"/>
                    <a:pt x="361" y="341"/>
                  </a:cubicBezTo>
                  <a:cubicBezTo>
                    <a:pt x="166" y="341"/>
                    <a:pt x="166" y="341"/>
                    <a:pt x="166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0" y="9"/>
                    <a:pt x="379" y="8"/>
                    <a:pt x="491" y="6"/>
                  </a:cubicBezTo>
                  <a:cubicBezTo>
                    <a:pt x="491" y="6"/>
                    <a:pt x="491" y="6"/>
                    <a:pt x="491" y="6"/>
                  </a:cubicBezTo>
                  <a:cubicBezTo>
                    <a:pt x="499" y="53"/>
                    <a:pt x="499" y="53"/>
                    <a:pt x="499" y="53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32" y="215"/>
                    <a:pt x="532" y="215"/>
                    <a:pt x="532" y="215"/>
                  </a:cubicBezTo>
                  <a:lnTo>
                    <a:pt x="553" y="2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1" name="Freeform 322">
              <a:extLst>
                <a:ext uri="{FF2B5EF4-FFF2-40B4-BE49-F238E27FC236}">
                  <a16:creationId xmlns:a16="http://schemas.microsoft.com/office/drawing/2014/main" id="{2856A20E-1AE3-4D80-BB8E-76F6A607C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2178050"/>
              <a:ext cx="844550" cy="520700"/>
            </a:xfrm>
            <a:custGeom>
              <a:avLst/>
              <a:gdLst>
                <a:gd name="T0" fmla="*/ 553 w 553"/>
                <a:gd name="T1" fmla="*/ 271 h 341"/>
                <a:gd name="T2" fmla="*/ 553 w 553"/>
                <a:gd name="T3" fmla="*/ 341 h 341"/>
                <a:gd name="T4" fmla="*/ 361 w 553"/>
                <a:gd name="T5" fmla="*/ 341 h 341"/>
                <a:gd name="T6" fmla="*/ 166 w 553"/>
                <a:gd name="T7" fmla="*/ 341 h 341"/>
                <a:gd name="T8" fmla="*/ 0 w 553"/>
                <a:gd name="T9" fmla="*/ 341 h 341"/>
                <a:gd name="T10" fmla="*/ 17 w 553"/>
                <a:gd name="T11" fmla="*/ 0 h 341"/>
                <a:gd name="T12" fmla="*/ 491 w 553"/>
                <a:gd name="T13" fmla="*/ 6 h 341"/>
                <a:gd name="T14" fmla="*/ 491 w 553"/>
                <a:gd name="T15" fmla="*/ 6 h 341"/>
                <a:gd name="T16" fmla="*/ 499 w 553"/>
                <a:gd name="T17" fmla="*/ 53 h 341"/>
                <a:gd name="T18" fmla="*/ 518 w 553"/>
                <a:gd name="T19" fmla="*/ 138 h 341"/>
                <a:gd name="T20" fmla="*/ 532 w 553"/>
                <a:gd name="T21" fmla="*/ 215 h 341"/>
                <a:gd name="T22" fmla="*/ 553 w 553"/>
                <a:gd name="T23" fmla="*/ 27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3" h="341">
                  <a:moveTo>
                    <a:pt x="553" y="271"/>
                  </a:moveTo>
                  <a:cubicBezTo>
                    <a:pt x="553" y="341"/>
                    <a:pt x="553" y="341"/>
                    <a:pt x="553" y="341"/>
                  </a:cubicBezTo>
                  <a:cubicBezTo>
                    <a:pt x="361" y="341"/>
                    <a:pt x="361" y="341"/>
                    <a:pt x="361" y="341"/>
                  </a:cubicBezTo>
                  <a:cubicBezTo>
                    <a:pt x="166" y="341"/>
                    <a:pt x="166" y="341"/>
                    <a:pt x="166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0" y="9"/>
                    <a:pt x="379" y="8"/>
                    <a:pt x="491" y="6"/>
                  </a:cubicBezTo>
                  <a:cubicBezTo>
                    <a:pt x="491" y="6"/>
                    <a:pt x="491" y="6"/>
                    <a:pt x="491" y="6"/>
                  </a:cubicBezTo>
                  <a:cubicBezTo>
                    <a:pt x="499" y="53"/>
                    <a:pt x="499" y="53"/>
                    <a:pt x="499" y="53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32" y="215"/>
                    <a:pt x="532" y="215"/>
                    <a:pt x="532" y="215"/>
                  </a:cubicBezTo>
                  <a:lnTo>
                    <a:pt x="553" y="271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2" name="Freeform 323">
              <a:extLst>
                <a:ext uri="{FF2B5EF4-FFF2-40B4-BE49-F238E27FC236}">
                  <a16:creationId xmlns:a16="http://schemas.microsoft.com/office/drawing/2014/main" id="{B22FADD8-45D2-467E-9C0F-B11D541B1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850" y="2174875"/>
              <a:ext cx="852488" cy="527050"/>
            </a:xfrm>
            <a:custGeom>
              <a:avLst/>
              <a:gdLst>
                <a:gd name="T0" fmla="*/ 553 w 558"/>
                <a:gd name="T1" fmla="*/ 273 h 345"/>
                <a:gd name="T2" fmla="*/ 553 w 558"/>
                <a:gd name="T3" fmla="*/ 343 h 345"/>
                <a:gd name="T4" fmla="*/ 555 w 558"/>
                <a:gd name="T5" fmla="*/ 341 h 345"/>
                <a:gd name="T6" fmla="*/ 299 w 558"/>
                <a:gd name="T7" fmla="*/ 341 h 345"/>
                <a:gd name="T8" fmla="*/ 9 w 558"/>
                <a:gd name="T9" fmla="*/ 341 h 345"/>
                <a:gd name="T10" fmla="*/ 2 w 558"/>
                <a:gd name="T11" fmla="*/ 341 h 345"/>
                <a:gd name="T12" fmla="*/ 4 w 558"/>
                <a:gd name="T13" fmla="*/ 343 h 345"/>
                <a:gd name="T14" fmla="*/ 18 w 558"/>
                <a:gd name="T15" fmla="*/ 44 h 345"/>
                <a:gd name="T16" fmla="*/ 21 w 558"/>
                <a:gd name="T17" fmla="*/ 2 h 345"/>
                <a:gd name="T18" fmla="*/ 19 w 558"/>
                <a:gd name="T19" fmla="*/ 4 h 345"/>
                <a:gd name="T20" fmla="*/ 493 w 558"/>
                <a:gd name="T21" fmla="*/ 10 h 345"/>
                <a:gd name="T22" fmla="*/ 491 w 558"/>
                <a:gd name="T23" fmla="*/ 8 h 345"/>
                <a:gd name="T24" fmla="*/ 497 w 558"/>
                <a:gd name="T25" fmla="*/ 41 h 345"/>
                <a:gd name="T26" fmla="*/ 501 w 558"/>
                <a:gd name="T27" fmla="*/ 63 h 345"/>
                <a:gd name="T28" fmla="*/ 518 w 558"/>
                <a:gd name="T29" fmla="*/ 140 h 345"/>
                <a:gd name="T30" fmla="*/ 530 w 558"/>
                <a:gd name="T31" fmla="*/ 208 h 345"/>
                <a:gd name="T32" fmla="*/ 551 w 558"/>
                <a:gd name="T33" fmla="*/ 269 h 345"/>
                <a:gd name="T34" fmla="*/ 553 w 558"/>
                <a:gd name="T35" fmla="*/ 274 h 345"/>
                <a:gd name="T36" fmla="*/ 557 w 558"/>
                <a:gd name="T37" fmla="*/ 273 h 345"/>
                <a:gd name="T38" fmla="*/ 545 w 558"/>
                <a:gd name="T39" fmla="*/ 240 h 345"/>
                <a:gd name="T40" fmla="*/ 536 w 558"/>
                <a:gd name="T41" fmla="*/ 215 h 345"/>
                <a:gd name="T42" fmla="*/ 522 w 558"/>
                <a:gd name="T43" fmla="*/ 140 h 345"/>
                <a:gd name="T44" fmla="*/ 507 w 558"/>
                <a:gd name="T45" fmla="*/ 73 h 345"/>
                <a:gd name="T46" fmla="*/ 496 w 558"/>
                <a:gd name="T47" fmla="*/ 11 h 345"/>
                <a:gd name="T48" fmla="*/ 495 w 558"/>
                <a:gd name="T49" fmla="*/ 8 h 345"/>
                <a:gd name="T50" fmla="*/ 493 w 558"/>
                <a:gd name="T51" fmla="*/ 6 h 345"/>
                <a:gd name="T52" fmla="*/ 19 w 558"/>
                <a:gd name="T53" fmla="*/ 0 h 345"/>
                <a:gd name="T54" fmla="*/ 17 w 558"/>
                <a:gd name="T55" fmla="*/ 2 h 345"/>
                <a:gd name="T56" fmla="*/ 2 w 558"/>
                <a:gd name="T57" fmla="*/ 301 h 345"/>
                <a:gd name="T58" fmla="*/ 0 w 558"/>
                <a:gd name="T59" fmla="*/ 343 h 345"/>
                <a:gd name="T60" fmla="*/ 2 w 558"/>
                <a:gd name="T61" fmla="*/ 345 h 345"/>
                <a:gd name="T62" fmla="*/ 268 w 558"/>
                <a:gd name="T63" fmla="*/ 345 h 345"/>
                <a:gd name="T64" fmla="*/ 548 w 558"/>
                <a:gd name="T65" fmla="*/ 345 h 345"/>
                <a:gd name="T66" fmla="*/ 555 w 558"/>
                <a:gd name="T67" fmla="*/ 345 h 345"/>
                <a:gd name="T68" fmla="*/ 557 w 558"/>
                <a:gd name="T69" fmla="*/ 343 h 345"/>
                <a:gd name="T70" fmla="*/ 557 w 558"/>
                <a:gd name="T71" fmla="*/ 273 h 345"/>
                <a:gd name="T72" fmla="*/ 553 w 558"/>
                <a:gd name="T73" fmla="*/ 27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8" h="345">
                  <a:moveTo>
                    <a:pt x="553" y="273"/>
                  </a:moveTo>
                  <a:cubicBezTo>
                    <a:pt x="553" y="296"/>
                    <a:pt x="553" y="320"/>
                    <a:pt x="553" y="343"/>
                  </a:cubicBezTo>
                  <a:cubicBezTo>
                    <a:pt x="553" y="342"/>
                    <a:pt x="554" y="341"/>
                    <a:pt x="555" y="341"/>
                  </a:cubicBezTo>
                  <a:cubicBezTo>
                    <a:pt x="470" y="341"/>
                    <a:pt x="385" y="341"/>
                    <a:pt x="299" y="341"/>
                  </a:cubicBezTo>
                  <a:cubicBezTo>
                    <a:pt x="203" y="341"/>
                    <a:pt x="106" y="341"/>
                    <a:pt x="9" y="341"/>
                  </a:cubicBezTo>
                  <a:cubicBezTo>
                    <a:pt x="7" y="341"/>
                    <a:pt x="4" y="341"/>
                    <a:pt x="2" y="341"/>
                  </a:cubicBezTo>
                  <a:cubicBezTo>
                    <a:pt x="2" y="341"/>
                    <a:pt x="3" y="342"/>
                    <a:pt x="4" y="343"/>
                  </a:cubicBezTo>
                  <a:cubicBezTo>
                    <a:pt x="9" y="243"/>
                    <a:pt x="13" y="144"/>
                    <a:pt x="18" y="44"/>
                  </a:cubicBezTo>
                  <a:cubicBezTo>
                    <a:pt x="19" y="30"/>
                    <a:pt x="20" y="16"/>
                    <a:pt x="21" y="2"/>
                  </a:cubicBezTo>
                  <a:cubicBezTo>
                    <a:pt x="20" y="3"/>
                    <a:pt x="19" y="4"/>
                    <a:pt x="19" y="4"/>
                  </a:cubicBezTo>
                  <a:cubicBezTo>
                    <a:pt x="177" y="11"/>
                    <a:pt x="335" y="13"/>
                    <a:pt x="493" y="10"/>
                  </a:cubicBezTo>
                  <a:cubicBezTo>
                    <a:pt x="493" y="9"/>
                    <a:pt x="492" y="8"/>
                    <a:pt x="491" y="8"/>
                  </a:cubicBezTo>
                  <a:cubicBezTo>
                    <a:pt x="491" y="19"/>
                    <a:pt x="495" y="31"/>
                    <a:pt x="497" y="41"/>
                  </a:cubicBezTo>
                  <a:cubicBezTo>
                    <a:pt x="498" y="48"/>
                    <a:pt x="499" y="56"/>
                    <a:pt x="501" y="63"/>
                  </a:cubicBezTo>
                  <a:cubicBezTo>
                    <a:pt x="507" y="88"/>
                    <a:pt x="512" y="114"/>
                    <a:pt x="518" y="140"/>
                  </a:cubicBezTo>
                  <a:cubicBezTo>
                    <a:pt x="523" y="162"/>
                    <a:pt x="526" y="185"/>
                    <a:pt x="530" y="208"/>
                  </a:cubicBezTo>
                  <a:cubicBezTo>
                    <a:pt x="534" y="229"/>
                    <a:pt x="544" y="249"/>
                    <a:pt x="551" y="269"/>
                  </a:cubicBezTo>
                  <a:cubicBezTo>
                    <a:pt x="552" y="271"/>
                    <a:pt x="552" y="272"/>
                    <a:pt x="553" y="274"/>
                  </a:cubicBezTo>
                  <a:cubicBezTo>
                    <a:pt x="554" y="276"/>
                    <a:pt x="558" y="275"/>
                    <a:pt x="557" y="273"/>
                  </a:cubicBezTo>
                  <a:cubicBezTo>
                    <a:pt x="553" y="262"/>
                    <a:pt x="549" y="251"/>
                    <a:pt x="545" y="240"/>
                  </a:cubicBezTo>
                  <a:cubicBezTo>
                    <a:pt x="542" y="232"/>
                    <a:pt x="537" y="224"/>
                    <a:pt x="536" y="215"/>
                  </a:cubicBezTo>
                  <a:cubicBezTo>
                    <a:pt x="531" y="190"/>
                    <a:pt x="527" y="165"/>
                    <a:pt x="522" y="140"/>
                  </a:cubicBezTo>
                  <a:cubicBezTo>
                    <a:pt x="518" y="118"/>
                    <a:pt x="512" y="95"/>
                    <a:pt x="507" y="73"/>
                  </a:cubicBezTo>
                  <a:cubicBezTo>
                    <a:pt x="503" y="52"/>
                    <a:pt x="499" y="32"/>
                    <a:pt x="496" y="11"/>
                  </a:cubicBezTo>
                  <a:cubicBezTo>
                    <a:pt x="496" y="10"/>
                    <a:pt x="495" y="7"/>
                    <a:pt x="495" y="8"/>
                  </a:cubicBezTo>
                  <a:cubicBezTo>
                    <a:pt x="495" y="7"/>
                    <a:pt x="494" y="6"/>
                    <a:pt x="493" y="6"/>
                  </a:cubicBezTo>
                  <a:cubicBezTo>
                    <a:pt x="335" y="9"/>
                    <a:pt x="177" y="7"/>
                    <a:pt x="19" y="0"/>
                  </a:cubicBezTo>
                  <a:cubicBezTo>
                    <a:pt x="17" y="0"/>
                    <a:pt x="17" y="1"/>
                    <a:pt x="17" y="2"/>
                  </a:cubicBezTo>
                  <a:cubicBezTo>
                    <a:pt x="12" y="102"/>
                    <a:pt x="7" y="201"/>
                    <a:pt x="2" y="301"/>
                  </a:cubicBezTo>
                  <a:cubicBezTo>
                    <a:pt x="1" y="315"/>
                    <a:pt x="0" y="329"/>
                    <a:pt x="0" y="343"/>
                  </a:cubicBezTo>
                  <a:cubicBezTo>
                    <a:pt x="0" y="344"/>
                    <a:pt x="1" y="345"/>
                    <a:pt x="2" y="345"/>
                  </a:cubicBezTo>
                  <a:cubicBezTo>
                    <a:pt x="91" y="345"/>
                    <a:pt x="179" y="345"/>
                    <a:pt x="268" y="345"/>
                  </a:cubicBezTo>
                  <a:cubicBezTo>
                    <a:pt x="362" y="345"/>
                    <a:pt x="455" y="345"/>
                    <a:pt x="548" y="345"/>
                  </a:cubicBezTo>
                  <a:cubicBezTo>
                    <a:pt x="550" y="345"/>
                    <a:pt x="552" y="345"/>
                    <a:pt x="555" y="345"/>
                  </a:cubicBezTo>
                  <a:cubicBezTo>
                    <a:pt x="556" y="345"/>
                    <a:pt x="557" y="344"/>
                    <a:pt x="557" y="343"/>
                  </a:cubicBezTo>
                  <a:cubicBezTo>
                    <a:pt x="557" y="320"/>
                    <a:pt x="557" y="296"/>
                    <a:pt x="557" y="273"/>
                  </a:cubicBezTo>
                  <a:cubicBezTo>
                    <a:pt x="557" y="271"/>
                    <a:pt x="553" y="271"/>
                    <a:pt x="553" y="27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3" name="Freeform 324">
              <a:extLst>
                <a:ext uri="{FF2B5EF4-FFF2-40B4-BE49-F238E27FC236}">
                  <a16:creationId xmlns:a16="http://schemas.microsoft.com/office/drawing/2014/main" id="{EB68BD47-6821-4A52-9069-D1E1A6E3E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3443288"/>
              <a:ext cx="911225" cy="700088"/>
            </a:xfrm>
            <a:custGeom>
              <a:avLst/>
              <a:gdLst>
                <a:gd name="T0" fmla="*/ 574 w 574"/>
                <a:gd name="T1" fmla="*/ 144 h 441"/>
                <a:gd name="T2" fmla="*/ 574 w 574"/>
                <a:gd name="T3" fmla="*/ 441 h 441"/>
                <a:gd name="T4" fmla="*/ 490 w 574"/>
                <a:gd name="T5" fmla="*/ 438 h 441"/>
                <a:gd name="T6" fmla="*/ 0 w 574"/>
                <a:gd name="T7" fmla="*/ 418 h 441"/>
                <a:gd name="T8" fmla="*/ 36 w 574"/>
                <a:gd name="T9" fmla="*/ 0 h 441"/>
                <a:gd name="T10" fmla="*/ 426 w 574"/>
                <a:gd name="T11" fmla="*/ 28 h 441"/>
                <a:gd name="T12" fmla="*/ 574 w 574"/>
                <a:gd name="T13" fmla="*/ 28 h 441"/>
                <a:gd name="T14" fmla="*/ 574 w 574"/>
                <a:gd name="T15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" h="441">
                  <a:moveTo>
                    <a:pt x="574" y="144"/>
                  </a:moveTo>
                  <a:lnTo>
                    <a:pt x="574" y="441"/>
                  </a:lnTo>
                  <a:lnTo>
                    <a:pt x="490" y="438"/>
                  </a:lnTo>
                  <a:lnTo>
                    <a:pt x="0" y="418"/>
                  </a:lnTo>
                  <a:lnTo>
                    <a:pt x="36" y="0"/>
                  </a:lnTo>
                  <a:lnTo>
                    <a:pt x="426" y="28"/>
                  </a:lnTo>
                  <a:lnTo>
                    <a:pt x="574" y="28"/>
                  </a:lnTo>
                  <a:lnTo>
                    <a:pt x="574" y="144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4" name="Freeform 325">
              <a:extLst>
                <a:ext uri="{FF2B5EF4-FFF2-40B4-BE49-F238E27FC236}">
                  <a16:creationId xmlns:a16="http://schemas.microsoft.com/office/drawing/2014/main" id="{97260D8E-1F9F-43A8-BEFF-DB84B682B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3443288"/>
              <a:ext cx="911225" cy="700088"/>
            </a:xfrm>
            <a:custGeom>
              <a:avLst/>
              <a:gdLst>
                <a:gd name="T0" fmla="*/ 574 w 574"/>
                <a:gd name="T1" fmla="*/ 144 h 441"/>
                <a:gd name="T2" fmla="*/ 574 w 574"/>
                <a:gd name="T3" fmla="*/ 441 h 441"/>
                <a:gd name="T4" fmla="*/ 490 w 574"/>
                <a:gd name="T5" fmla="*/ 438 h 441"/>
                <a:gd name="T6" fmla="*/ 0 w 574"/>
                <a:gd name="T7" fmla="*/ 418 h 441"/>
                <a:gd name="T8" fmla="*/ 36 w 574"/>
                <a:gd name="T9" fmla="*/ 0 h 441"/>
                <a:gd name="T10" fmla="*/ 426 w 574"/>
                <a:gd name="T11" fmla="*/ 28 h 441"/>
                <a:gd name="T12" fmla="*/ 574 w 574"/>
                <a:gd name="T13" fmla="*/ 28 h 441"/>
                <a:gd name="T14" fmla="*/ 574 w 574"/>
                <a:gd name="T15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" h="441">
                  <a:moveTo>
                    <a:pt x="574" y="144"/>
                  </a:moveTo>
                  <a:lnTo>
                    <a:pt x="574" y="441"/>
                  </a:lnTo>
                  <a:lnTo>
                    <a:pt x="490" y="438"/>
                  </a:lnTo>
                  <a:lnTo>
                    <a:pt x="0" y="418"/>
                  </a:lnTo>
                  <a:lnTo>
                    <a:pt x="36" y="0"/>
                  </a:lnTo>
                  <a:lnTo>
                    <a:pt x="426" y="28"/>
                  </a:lnTo>
                  <a:lnTo>
                    <a:pt x="574" y="28"/>
                  </a:lnTo>
                  <a:lnTo>
                    <a:pt x="574" y="144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5" name="Freeform 326">
              <a:extLst>
                <a:ext uri="{FF2B5EF4-FFF2-40B4-BE49-F238E27FC236}">
                  <a16:creationId xmlns:a16="http://schemas.microsoft.com/office/drawing/2014/main" id="{AD28DA2B-AC47-43F1-994F-520F35EA9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763" y="3440113"/>
              <a:ext cx="917575" cy="706438"/>
            </a:xfrm>
            <a:custGeom>
              <a:avLst/>
              <a:gdLst>
                <a:gd name="T0" fmla="*/ 597 w 601"/>
                <a:gd name="T1" fmla="*/ 151 h 462"/>
                <a:gd name="T2" fmla="*/ 597 w 601"/>
                <a:gd name="T3" fmla="*/ 444 h 462"/>
                <a:gd name="T4" fmla="*/ 597 w 601"/>
                <a:gd name="T5" fmla="*/ 460 h 462"/>
                <a:gd name="T6" fmla="*/ 599 w 601"/>
                <a:gd name="T7" fmla="*/ 458 h 462"/>
                <a:gd name="T8" fmla="*/ 370 w 601"/>
                <a:gd name="T9" fmla="*/ 449 h 462"/>
                <a:gd name="T10" fmla="*/ 26 w 601"/>
                <a:gd name="T11" fmla="*/ 435 h 462"/>
                <a:gd name="T12" fmla="*/ 2 w 601"/>
                <a:gd name="T13" fmla="*/ 434 h 462"/>
                <a:gd name="T14" fmla="*/ 4 w 601"/>
                <a:gd name="T15" fmla="*/ 436 h 462"/>
                <a:gd name="T16" fmla="*/ 29 w 601"/>
                <a:gd name="T17" fmla="*/ 148 h 462"/>
                <a:gd name="T18" fmla="*/ 41 w 601"/>
                <a:gd name="T19" fmla="*/ 2 h 462"/>
                <a:gd name="T20" fmla="*/ 39 w 601"/>
                <a:gd name="T21" fmla="*/ 4 h 462"/>
                <a:gd name="T22" fmla="*/ 332 w 601"/>
                <a:gd name="T23" fmla="*/ 25 h 462"/>
                <a:gd name="T24" fmla="*/ 444 w 601"/>
                <a:gd name="T25" fmla="*/ 33 h 462"/>
                <a:gd name="T26" fmla="*/ 495 w 601"/>
                <a:gd name="T27" fmla="*/ 33 h 462"/>
                <a:gd name="T28" fmla="*/ 585 w 601"/>
                <a:gd name="T29" fmla="*/ 33 h 462"/>
                <a:gd name="T30" fmla="*/ 599 w 601"/>
                <a:gd name="T31" fmla="*/ 33 h 462"/>
                <a:gd name="T32" fmla="*/ 597 w 601"/>
                <a:gd name="T33" fmla="*/ 31 h 462"/>
                <a:gd name="T34" fmla="*/ 597 w 601"/>
                <a:gd name="T35" fmla="*/ 151 h 462"/>
                <a:gd name="T36" fmla="*/ 601 w 601"/>
                <a:gd name="T37" fmla="*/ 151 h 462"/>
                <a:gd name="T38" fmla="*/ 601 w 601"/>
                <a:gd name="T39" fmla="*/ 31 h 462"/>
                <a:gd name="T40" fmla="*/ 599 w 601"/>
                <a:gd name="T41" fmla="*/ 29 h 462"/>
                <a:gd name="T42" fmla="*/ 453 w 601"/>
                <a:gd name="T43" fmla="*/ 29 h 462"/>
                <a:gd name="T44" fmla="*/ 370 w 601"/>
                <a:gd name="T45" fmla="*/ 24 h 462"/>
                <a:gd name="T46" fmla="*/ 45 w 601"/>
                <a:gd name="T47" fmla="*/ 1 h 462"/>
                <a:gd name="T48" fmla="*/ 39 w 601"/>
                <a:gd name="T49" fmla="*/ 0 h 462"/>
                <a:gd name="T50" fmla="*/ 37 w 601"/>
                <a:gd name="T51" fmla="*/ 2 h 462"/>
                <a:gd name="T52" fmla="*/ 12 w 601"/>
                <a:gd name="T53" fmla="*/ 291 h 462"/>
                <a:gd name="T54" fmla="*/ 0 w 601"/>
                <a:gd name="T55" fmla="*/ 436 h 462"/>
                <a:gd name="T56" fmla="*/ 2 w 601"/>
                <a:gd name="T57" fmla="*/ 438 h 462"/>
                <a:gd name="T58" fmla="*/ 274 w 601"/>
                <a:gd name="T59" fmla="*/ 449 h 462"/>
                <a:gd name="T60" fmla="*/ 525 w 601"/>
                <a:gd name="T61" fmla="*/ 459 h 462"/>
                <a:gd name="T62" fmla="*/ 599 w 601"/>
                <a:gd name="T63" fmla="*/ 462 h 462"/>
                <a:gd name="T64" fmla="*/ 601 w 601"/>
                <a:gd name="T65" fmla="*/ 460 h 462"/>
                <a:gd name="T66" fmla="*/ 601 w 601"/>
                <a:gd name="T67" fmla="*/ 167 h 462"/>
                <a:gd name="T68" fmla="*/ 601 w 601"/>
                <a:gd name="T69" fmla="*/ 151 h 462"/>
                <a:gd name="T70" fmla="*/ 597 w 601"/>
                <a:gd name="T71" fmla="*/ 151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1" h="462">
                  <a:moveTo>
                    <a:pt x="597" y="151"/>
                  </a:moveTo>
                  <a:cubicBezTo>
                    <a:pt x="597" y="249"/>
                    <a:pt x="597" y="347"/>
                    <a:pt x="597" y="444"/>
                  </a:cubicBezTo>
                  <a:cubicBezTo>
                    <a:pt x="597" y="450"/>
                    <a:pt x="597" y="455"/>
                    <a:pt x="597" y="460"/>
                  </a:cubicBezTo>
                  <a:cubicBezTo>
                    <a:pt x="598" y="460"/>
                    <a:pt x="599" y="459"/>
                    <a:pt x="599" y="458"/>
                  </a:cubicBezTo>
                  <a:cubicBezTo>
                    <a:pt x="523" y="455"/>
                    <a:pt x="446" y="452"/>
                    <a:pt x="370" y="449"/>
                  </a:cubicBezTo>
                  <a:cubicBezTo>
                    <a:pt x="255" y="444"/>
                    <a:pt x="140" y="440"/>
                    <a:pt x="26" y="435"/>
                  </a:cubicBezTo>
                  <a:cubicBezTo>
                    <a:pt x="18" y="435"/>
                    <a:pt x="10" y="435"/>
                    <a:pt x="2" y="434"/>
                  </a:cubicBezTo>
                  <a:cubicBezTo>
                    <a:pt x="3" y="435"/>
                    <a:pt x="3" y="436"/>
                    <a:pt x="4" y="436"/>
                  </a:cubicBezTo>
                  <a:cubicBezTo>
                    <a:pt x="12" y="340"/>
                    <a:pt x="20" y="244"/>
                    <a:pt x="29" y="148"/>
                  </a:cubicBezTo>
                  <a:cubicBezTo>
                    <a:pt x="33" y="99"/>
                    <a:pt x="37" y="51"/>
                    <a:pt x="41" y="2"/>
                  </a:cubicBezTo>
                  <a:cubicBezTo>
                    <a:pt x="40" y="3"/>
                    <a:pt x="40" y="4"/>
                    <a:pt x="39" y="4"/>
                  </a:cubicBezTo>
                  <a:cubicBezTo>
                    <a:pt x="137" y="11"/>
                    <a:pt x="235" y="18"/>
                    <a:pt x="332" y="25"/>
                  </a:cubicBezTo>
                  <a:cubicBezTo>
                    <a:pt x="370" y="28"/>
                    <a:pt x="407" y="30"/>
                    <a:pt x="444" y="33"/>
                  </a:cubicBezTo>
                  <a:cubicBezTo>
                    <a:pt x="461" y="34"/>
                    <a:pt x="478" y="33"/>
                    <a:pt x="495" y="33"/>
                  </a:cubicBezTo>
                  <a:cubicBezTo>
                    <a:pt x="525" y="33"/>
                    <a:pt x="555" y="33"/>
                    <a:pt x="585" y="33"/>
                  </a:cubicBezTo>
                  <a:cubicBezTo>
                    <a:pt x="590" y="33"/>
                    <a:pt x="594" y="33"/>
                    <a:pt x="599" y="33"/>
                  </a:cubicBezTo>
                  <a:cubicBezTo>
                    <a:pt x="599" y="32"/>
                    <a:pt x="598" y="32"/>
                    <a:pt x="597" y="31"/>
                  </a:cubicBezTo>
                  <a:cubicBezTo>
                    <a:pt x="597" y="71"/>
                    <a:pt x="597" y="111"/>
                    <a:pt x="597" y="151"/>
                  </a:cubicBezTo>
                  <a:cubicBezTo>
                    <a:pt x="597" y="154"/>
                    <a:pt x="601" y="154"/>
                    <a:pt x="601" y="151"/>
                  </a:cubicBezTo>
                  <a:cubicBezTo>
                    <a:pt x="601" y="111"/>
                    <a:pt x="601" y="71"/>
                    <a:pt x="601" y="31"/>
                  </a:cubicBezTo>
                  <a:cubicBezTo>
                    <a:pt x="601" y="30"/>
                    <a:pt x="600" y="29"/>
                    <a:pt x="599" y="29"/>
                  </a:cubicBezTo>
                  <a:cubicBezTo>
                    <a:pt x="550" y="29"/>
                    <a:pt x="502" y="29"/>
                    <a:pt x="453" y="29"/>
                  </a:cubicBezTo>
                  <a:cubicBezTo>
                    <a:pt x="425" y="29"/>
                    <a:pt x="397" y="26"/>
                    <a:pt x="370" y="24"/>
                  </a:cubicBezTo>
                  <a:cubicBezTo>
                    <a:pt x="261" y="16"/>
                    <a:pt x="153" y="8"/>
                    <a:pt x="45" y="1"/>
                  </a:cubicBezTo>
                  <a:cubicBezTo>
                    <a:pt x="43" y="1"/>
                    <a:pt x="41" y="0"/>
                    <a:pt x="39" y="0"/>
                  </a:cubicBezTo>
                  <a:cubicBezTo>
                    <a:pt x="38" y="0"/>
                    <a:pt x="37" y="1"/>
                    <a:pt x="37" y="2"/>
                  </a:cubicBezTo>
                  <a:cubicBezTo>
                    <a:pt x="29" y="98"/>
                    <a:pt x="21" y="195"/>
                    <a:pt x="12" y="291"/>
                  </a:cubicBezTo>
                  <a:cubicBezTo>
                    <a:pt x="8" y="339"/>
                    <a:pt x="4" y="388"/>
                    <a:pt x="0" y="436"/>
                  </a:cubicBezTo>
                  <a:cubicBezTo>
                    <a:pt x="0" y="437"/>
                    <a:pt x="1" y="438"/>
                    <a:pt x="2" y="438"/>
                  </a:cubicBezTo>
                  <a:cubicBezTo>
                    <a:pt x="93" y="442"/>
                    <a:pt x="183" y="446"/>
                    <a:pt x="274" y="449"/>
                  </a:cubicBezTo>
                  <a:cubicBezTo>
                    <a:pt x="358" y="453"/>
                    <a:pt x="441" y="456"/>
                    <a:pt x="525" y="459"/>
                  </a:cubicBezTo>
                  <a:cubicBezTo>
                    <a:pt x="550" y="460"/>
                    <a:pt x="575" y="461"/>
                    <a:pt x="599" y="462"/>
                  </a:cubicBezTo>
                  <a:cubicBezTo>
                    <a:pt x="600" y="462"/>
                    <a:pt x="601" y="461"/>
                    <a:pt x="601" y="460"/>
                  </a:cubicBezTo>
                  <a:cubicBezTo>
                    <a:pt x="601" y="363"/>
                    <a:pt x="601" y="265"/>
                    <a:pt x="601" y="167"/>
                  </a:cubicBezTo>
                  <a:cubicBezTo>
                    <a:pt x="601" y="162"/>
                    <a:pt x="601" y="156"/>
                    <a:pt x="601" y="151"/>
                  </a:cubicBezTo>
                  <a:cubicBezTo>
                    <a:pt x="601" y="148"/>
                    <a:pt x="597" y="148"/>
                    <a:pt x="597" y="15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6" name="Freeform 327">
              <a:extLst>
                <a:ext uri="{FF2B5EF4-FFF2-40B4-BE49-F238E27FC236}">
                  <a16:creationId xmlns:a16="http://schemas.microsoft.com/office/drawing/2014/main" id="{97B9BF8B-8C24-4F92-BBB6-ED8C408E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788" y="4106863"/>
              <a:ext cx="835025" cy="931863"/>
            </a:xfrm>
            <a:custGeom>
              <a:avLst/>
              <a:gdLst>
                <a:gd name="T0" fmla="*/ 526 w 526"/>
                <a:gd name="T1" fmla="*/ 407 h 587"/>
                <a:gd name="T2" fmla="*/ 526 w 526"/>
                <a:gd name="T3" fmla="*/ 533 h 587"/>
                <a:gd name="T4" fmla="*/ 213 w 526"/>
                <a:gd name="T5" fmla="*/ 533 h 587"/>
                <a:gd name="T6" fmla="*/ 213 w 526"/>
                <a:gd name="T7" fmla="*/ 553 h 587"/>
                <a:gd name="T8" fmla="*/ 71 w 526"/>
                <a:gd name="T9" fmla="*/ 555 h 587"/>
                <a:gd name="T10" fmla="*/ 71 w 526"/>
                <a:gd name="T11" fmla="*/ 587 h 587"/>
                <a:gd name="T12" fmla="*/ 0 w 526"/>
                <a:gd name="T13" fmla="*/ 583 h 587"/>
                <a:gd name="T14" fmla="*/ 36 w 526"/>
                <a:gd name="T15" fmla="*/ 0 h 587"/>
                <a:gd name="T16" fmla="*/ 526 w 526"/>
                <a:gd name="T17" fmla="*/ 20 h 587"/>
                <a:gd name="T18" fmla="*/ 526 w 526"/>
                <a:gd name="T19" fmla="*/ 77 h 587"/>
                <a:gd name="T20" fmla="*/ 526 w 526"/>
                <a:gd name="T21" fmla="*/ 97 h 587"/>
                <a:gd name="T22" fmla="*/ 526 w 526"/>
                <a:gd name="T23" fmla="*/ 121 h 587"/>
                <a:gd name="T24" fmla="*/ 526 w 526"/>
                <a:gd name="T25" fmla="*/ 40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587">
                  <a:moveTo>
                    <a:pt x="526" y="407"/>
                  </a:moveTo>
                  <a:lnTo>
                    <a:pt x="526" y="533"/>
                  </a:lnTo>
                  <a:lnTo>
                    <a:pt x="213" y="533"/>
                  </a:lnTo>
                  <a:lnTo>
                    <a:pt x="213" y="553"/>
                  </a:lnTo>
                  <a:lnTo>
                    <a:pt x="71" y="555"/>
                  </a:lnTo>
                  <a:lnTo>
                    <a:pt x="71" y="587"/>
                  </a:lnTo>
                  <a:lnTo>
                    <a:pt x="0" y="583"/>
                  </a:lnTo>
                  <a:lnTo>
                    <a:pt x="36" y="0"/>
                  </a:lnTo>
                  <a:lnTo>
                    <a:pt x="526" y="20"/>
                  </a:lnTo>
                  <a:lnTo>
                    <a:pt x="526" y="77"/>
                  </a:lnTo>
                  <a:lnTo>
                    <a:pt x="526" y="97"/>
                  </a:lnTo>
                  <a:lnTo>
                    <a:pt x="526" y="121"/>
                  </a:lnTo>
                  <a:lnTo>
                    <a:pt x="526" y="407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7" name="Freeform 328">
              <a:extLst>
                <a:ext uri="{FF2B5EF4-FFF2-40B4-BE49-F238E27FC236}">
                  <a16:creationId xmlns:a16="http://schemas.microsoft.com/office/drawing/2014/main" id="{E48C74A3-9CFA-4C47-A171-758453D3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788" y="4106863"/>
              <a:ext cx="835025" cy="931863"/>
            </a:xfrm>
            <a:custGeom>
              <a:avLst/>
              <a:gdLst>
                <a:gd name="T0" fmla="*/ 526 w 526"/>
                <a:gd name="T1" fmla="*/ 407 h 587"/>
                <a:gd name="T2" fmla="*/ 526 w 526"/>
                <a:gd name="T3" fmla="*/ 533 h 587"/>
                <a:gd name="T4" fmla="*/ 213 w 526"/>
                <a:gd name="T5" fmla="*/ 533 h 587"/>
                <a:gd name="T6" fmla="*/ 213 w 526"/>
                <a:gd name="T7" fmla="*/ 553 h 587"/>
                <a:gd name="T8" fmla="*/ 71 w 526"/>
                <a:gd name="T9" fmla="*/ 555 h 587"/>
                <a:gd name="T10" fmla="*/ 71 w 526"/>
                <a:gd name="T11" fmla="*/ 587 h 587"/>
                <a:gd name="T12" fmla="*/ 0 w 526"/>
                <a:gd name="T13" fmla="*/ 583 h 587"/>
                <a:gd name="T14" fmla="*/ 36 w 526"/>
                <a:gd name="T15" fmla="*/ 0 h 587"/>
                <a:gd name="T16" fmla="*/ 526 w 526"/>
                <a:gd name="T17" fmla="*/ 20 h 587"/>
                <a:gd name="T18" fmla="*/ 526 w 526"/>
                <a:gd name="T19" fmla="*/ 77 h 587"/>
                <a:gd name="T20" fmla="*/ 526 w 526"/>
                <a:gd name="T21" fmla="*/ 97 h 587"/>
                <a:gd name="T22" fmla="*/ 526 w 526"/>
                <a:gd name="T23" fmla="*/ 121 h 587"/>
                <a:gd name="T24" fmla="*/ 526 w 526"/>
                <a:gd name="T25" fmla="*/ 40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587">
                  <a:moveTo>
                    <a:pt x="526" y="407"/>
                  </a:moveTo>
                  <a:lnTo>
                    <a:pt x="526" y="533"/>
                  </a:lnTo>
                  <a:lnTo>
                    <a:pt x="213" y="533"/>
                  </a:lnTo>
                  <a:lnTo>
                    <a:pt x="213" y="553"/>
                  </a:lnTo>
                  <a:lnTo>
                    <a:pt x="71" y="555"/>
                  </a:lnTo>
                  <a:lnTo>
                    <a:pt x="71" y="587"/>
                  </a:lnTo>
                  <a:lnTo>
                    <a:pt x="0" y="583"/>
                  </a:lnTo>
                  <a:lnTo>
                    <a:pt x="36" y="0"/>
                  </a:lnTo>
                  <a:lnTo>
                    <a:pt x="526" y="20"/>
                  </a:lnTo>
                  <a:lnTo>
                    <a:pt x="526" y="77"/>
                  </a:lnTo>
                  <a:lnTo>
                    <a:pt x="526" y="97"/>
                  </a:lnTo>
                  <a:lnTo>
                    <a:pt x="526" y="121"/>
                  </a:lnTo>
                  <a:lnTo>
                    <a:pt x="526" y="407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8" name="Freeform 329">
              <a:extLst>
                <a:ext uri="{FF2B5EF4-FFF2-40B4-BE49-F238E27FC236}">
                  <a16:creationId xmlns:a16="http://schemas.microsoft.com/office/drawing/2014/main" id="{B122A772-16F2-43EA-842B-CF24284D7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4103688"/>
              <a:ext cx="841375" cy="938213"/>
            </a:xfrm>
            <a:custGeom>
              <a:avLst/>
              <a:gdLst>
                <a:gd name="T0" fmla="*/ 547 w 551"/>
                <a:gd name="T1" fmla="*/ 426 h 615"/>
                <a:gd name="T2" fmla="*/ 547 w 551"/>
                <a:gd name="T3" fmla="*/ 557 h 615"/>
                <a:gd name="T4" fmla="*/ 549 w 551"/>
                <a:gd name="T5" fmla="*/ 555 h 615"/>
                <a:gd name="T6" fmla="*/ 252 w 551"/>
                <a:gd name="T7" fmla="*/ 555 h 615"/>
                <a:gd name="T8" fmla="*/ 224 w 551"/>
                <a:gd name="T9" fmla="*/ 555 h 615"/>
                <a:gd name="T10" fmla="*/ 222 w 551"/>
                <a:gd name="T11" fmla="*/ 557 h 615"/>
                <a:gd name="T12" fmla="*/ 222 w 551"/>
                <a:gd name="T13" fmla="*/ 577 h 615"/>
                <a:gd name="T14" fmla="*/ 224 w 551"/>
                <a:gd name="T15" fmla="*/ 575 h 615"/>
                <a:gd name="T16" fmla="*/ 76 w 551"/>
                <a:gd name="T17" fmla="*/ 577 h 615"/>
                <a:gd name="T18" fmla="*/ 74 w 551"/>
                <a:gd name="T19" fmla="*/ 579 h 615"/>
                <a:gd name="T20" fmla="*/ 74 w 551"/>
                <a:gd name="T21" fmla="*/ 613 h 615"/>
                <a:gd name="T22" fmla="*/ 76 w 551"/>
                <a:gd name="T23" fmla="*/ 611 h 615"/>
                <a:gd name="T24" fmla="*/ 2 w 551"/>
                <a:gd name="T25" fmla="*/ 607 h 615"/>
                <a:gd name="T26" fmla="*/ 4 w 551"/>
                <a:gd name="T27" fmla="*/ 609 h 615"/>
                <a:gd name="T28" fmla="*/ 20 w 551"/>
                <a:gd name="T29" fmla="*/ 362 h 615"/>
                <a:gd name="T30" fmla="*/ 40 w 551"/>
                <a:gd name="T31" fmla="*/ 28 h 615"/>
                <a:gd name="T32" fmla="*/ 42 w 551"/>
                <a:gd name="T33" fmla="*/ 2 h 615"/>
                <a:gd name="T34" fmla="*/ 40 w 551"/>
                <a:gd name="T35" fmla="*/ 4 h 615"/>
                <a:gd name="T36" fmla="*/ 312 w 551"/>
                <a:gd name="T37" fmla="*/ 15 h 615"/>
                <a:gd name="T38" fmla="*/ 549 w 551"/>
                <a:gd name="T39" fmla="*/ 25 h 615"/>
                <a:gd name="T40" fmla="*/ 547 w 551"/>
                <a:gd name="T41" fmla="*/ 23 h 615"/>
                <a:gd name="T42" fmla="*/ 547 w 551"/>
                <a:gd name="T43" fmla="*/ 293 h 615"/>
                <a:gd name="T44" fmla="*/ 547 w 551"/>
                <a:gd name="T45" fmla="*/ 426 h 615"/>
                <a:gd name="T46" fmla="*/ 551 w 551"/>
                <a:gd name="T47" fmla="*/ 426 h 615"/>
                <a:gd name="T48" fmla="*/ 551 w 551"/>
                <a:gd name="T49" fmla="*/ 137 h 615"/>
                <a:gd name="T50" fmla="*/ 551 w 551"/>
                <a:gd name="T51" fmla="*/ 23 h 615"/>
                <a:gd name="T52" fmla="*/ 549 w 551"/>
                <a:gd name="T53" fmla="*/ 21 h 615"/>
                <a:gd name="T54" fmla="*/ 278 w 551"/>
                <a:gd name="T55" fmla="*/ 10 h 615"/>
                <a:gd name="T56" fmla="*/ 40 w 551"/>
                <a:gd name="T57" fmla="*/ 0 h 615"/>
                <a:gd name="T58" fmla="*/ 38 w 551"/>
                <a:gd name="T59" fmla="*/ 2 h 615"/>
                <a:gd name="T60" fmla="*/ 23 w 551"/>
                <a:gd name="T61" fmla="*/ 249 h 615"/>
                <a:gd name="T62" fmla="*/ 2 w 551"/>
                <a:gd name="T63" fmla="*/ 583 h 615"/>
                <a:gd name="T64" fmla="*/ 0 w 551"/>
                <a:gd name="T65" fmla="*/ 609 h 615"/>
                <a:gd name="T66" fmla="*/ 2 w 551"/>
                <a:gd name="T67" fmla="*/ 611 h 615"/>
                <a:gd name="T68" fmla="*/ 76 w 551"/>
                <a:gd name="T69" fmla="*/ 615 h 615"/>
                <a:gd name="T70" fmla="*/ 78 w 551"/>
                <a:gd name="T71" fmla="*/ 613 h 615"/>
                <a:gd name="T72" fmla="*/ 78 w 551"/>
                <a:gd name="T73" fmla="*/ 579 h 615"/>
                <a:gd name="T74" fmla="*/ 76 w 551"/>
                <a:gd name="T75" fmla="*/ 581 h 615"/>
                <a:gd name="T76" fmla="*/ 224 w 551"/>
                <a:gd name="T77" fmla="*/ 579 h 615"/>
                <a:gd name="T78" fmla="*/ 226 w 551"/>
                <a:gd name="T79" fmla="*/ 577 h 615"/>
                <a:gd name="T80" fmla="*/ 226 w 551"/>
                <a:gd name="T81" fmla="*/ 557 h 615"/>
                <a:gd name="T82" fmla="*/ 224 w 551"/>
                <a:gd name="T83" fmla="*/ 559 h 615"/>
                <a:gd name="T84" fmla="*/ 521 w 551"/>
                <a:gd name="T85" fmla="*/ 559 h 615"/>
                <a:gd name="T86" fmla="*/ 549 w 551"/>
                <a:gd name="T87" fmla="*/ 559 h 615"/>
                <a:gd name="T88" fmla="*/ 551 w 551"/>
                <a:gd name="T89" fmla="*/ 557 h 615"/>
                <a:gd name="T90" fmla="*/ 551 w 551"/>
                <a:gd name="T91" fmla="*/ 426 h 615"/>
                <a:gd name="T92" fmla="*/ 547 w 551"/>
                <a:gd name="T93" fmla="*/ 426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1" h="615">
                  <a:moveTo>
                    <a:pt x="547" y="426"/>
                  </a:moveTo>
                  <a:cubicBezTo>
                    <a:pt x="547" y="470"/>
                    <a:pt x="547" y="513"/>
                    <a:pt x="547" y="557"/>
                  </a:cubicBezTo>
                  <a:cubicBezTo>
                    <a:pt x="548" y="556"/>
                    <a:pt x="549" y="556"/>
                    <a:pt x="549" y="555"/>
                  </a:cubicBezTo>
                  <a:cubicBezTo>
                    <a:pt x="450" y="555"/>
                    <a:pt x="351" y="555"/>
                    <a:pt x="252" y="555"/>
                  </a:cubicBezTo>
                  <a:cubicBezTo>
                    <a:pt x="243" y="555"/>
                    <a:pt x="233" y="555"/>
                    <a:pt x="224" y="555"/>
                  </a:cubicBezTo>
                  <a:cubicBezTo>
                    <a:pt x="223" y="555"/>
                    <a:pt x="222" y="556"/>
                    <a:pt x="222" y="557"/>
                  </a:cubicBezTo>
                  <a:cubicBezTo>
                    <a:pt x="222" y="564"/>
                    <a:pt x="222" y="570"/>
                    <a:pt x="222" y="577"/>
                  </a:cubicBezTo>
                  <a:cubicBezTo>
                    <a:pt x="223" y="576"/>
                    <a:pt x="223" y="576"/>
                    <a:pt x="224" y="575"/>
                  </a:cubicBezTo>
                  <a:cubicBezTo>
                    <a:pt x="175" y="576"/>
                    <a:pt x="125" y="576"/>
                    <a:pt x="76" y="577"/>
                  </a:cubicBezTo>
                  <a:cubicBezTo>
                    <a:pt x="75" y="577"/>
                    <a:pt x="74" y="578"/>
                    <a:pt x="74" y="579"/>
                  </a:cubicBezTo>
                  <a:cubicBezTo>
                    <a:pt x="74" y="590"/>
                    <a:pt x="74" y="602"/>
                    <a:pt x="74" y="613"/>
                  </a:cubicBezTo>
                  <a:cubicBezTo>
                    <a:pt x="75" y="612"/>
                    <a:pt x="75" y="612"/>
                    <a:pt x="76" y="611"/>
                  </a:cubicBezTo>
                  <a:cubicBezTo>
                    <a:pt x="51" y="610"/>
                    <a:pt x="27" y="608"/>
                    <a:pt x="2" y="607"/>
                  </a:cubicBezTo>
                  <a:cubicBezTo>
                    <a:pt x="3" y="608"/>
                    <a:pt x="3" y="608"/>
                    <a:pt x="4" y="609"/>
                  </a:cubicBezTo>
                  <a:cubicBezTo>
                    <a:pt x="9" y="527"/>
                    <a:pt x="14" y="445"/>
                    <a:pt x="20" y="362"/>
                  </a:cubicBezTo>
                  <a:cubicBezTo>
                    <a:pt x="27" y="251"/>
                    <a:pt x="33" y="140"/>
                    <a:pt x="40" y="28"/>
                  </a:cubicBezTo>
                  <a:cubicBezTo>
                    <a:pt x="41" y="20"/>
                    <a:pt x="41" y="11"/>
                    <a:pt x="42" y="2"/>
                  </a:cubicBezTo>
                  <a:cubicBezTo>
                    <a:pt x="41" y="3"/>
                    <a:pt x="41" y="4"/>
                    <a:pt x="40" y="4"/>
                  </a:cubicBezTo>
                  <a:cubicBezTo>
                    <a:pt x="131" y="8"/>
                    <a:pt x="221" y="12"/>
                    <a:pt x="312" y="15"/>
                  </a:cubicBezTo>
                  <a:cubicBezTo>
                    <a:pt x="391" y="18"/>
                    <a:pt x="470" y="22"/>
                    <a:pt x="549" y="25"/>
                  </a:cubicBezTo>
                  <a:cubicBezTo>
                    <a:pt x="549" y="24"/>
                    <a:pt x="548" y="23"/>
                    <a:pt x="547" y="23"/>
                  </a:cubicBezTo>
                  <a:cubicBezTo>
                    <a:pt x="547" y="113"/>
                    <a:pt x="547" y="203"/>
                    <a:pt x="547" y="293"/>
                  </a:cubicBezTo>
                  <a:cubicBezTo>
                    <a:pt x="547" y="337"/>
                    <a:pt x="547" y="382"/>
                    <a:pt x="547" y="426"/>
                  </a:cubicBezTo>
                  <a:cubicBezTo>
                    <a:pt x="547" y="429"/>
                    <a:pt x="551" y="429"/>
                    <a:pt x="551" y="426"/>
                  </a:cubicBezTo>
                  <a:cubicBezTo>
                    <a:pt x="551" y="330"/>
                    <a:pt x="551" y="234"/>
                    <a:pt x="551" y="137"/>
                  </a:cubicBezTo>
                  <a:cubicBezTo>
                    <a:pt x="551" y="99"/>
                    <a:pt x="551" y="61"/>
                    <a:pt x="551" y="23"/>
                  </a:cubicBezTo>
                  <a:cubicBezTo>
                    <a:pt x="551" y="22"/>
                    <a:pt x="550" y="21"/>
                    <a:pt x="549" y="21"/>
                  </a:cubicBezTo>
                  <a:cubicBezTo>
                    <a:pt x="459" y="17"/>
                    <a:pt x="368" y="14"/>
                    <a:pt x="278" y="10"/>
                  </a:cubicBezTo>
                  <a:cubicBezTo>
                    <a:pt x="198" y="7"/>
                    <a:pt x="119" y="4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3" y="85"/>
                    <a:pt x="28" y="167"/>
                    <a:pt x="23" y="249"/>
                  </a:cubicBezTo>
                  <a:cubicBezTo>
                    <a:pt x="16" y="361"/>
                    <a:pt x="9" y="472"/>
                    <a:pt x="2" y="583"/>
                  </a:cubicBezTo>
                  <a:cubicBezTo>
                    <a:pt x="1" y="592"/>
                    <a:pt x="1" y="601"/>
                    <a:pt x="0" y="609"/>
                  </a:cubicBezTo>
                  <a:cubicBezTo>
                    <a:pt x="0" y="610"/>
                    <a:pt x="1" y="611"/>
                    <a:pt x="2" y="611"/>
                  </a:cubicBezTo>
                  <a:cubicBezTo>
                    <a:pt x="27" y="612"/>
                    <a:pt x="51" y="614"/>
                    <a:pt x="76" y="615"/>
                  </a:cubicBezTo>
                  <a:cubicBezTo>
                    <a:pt x="77" y="615"/>
                    <a:pt x="78" y="614"/>
                    <a:pt x="78" y="613"/>
                  </a:cubicBezTo>
                  <a:cubicBezTo>
                    <a:pt x="78" y="602"/>
                    <a:pt x="78" y="590"/>
                    <a:pt x="78" y="579"/>
                  </a:cubicBezTo>
                  <a:cubicBezTo>
                    <a:pt x="77" y="580"/>
                    <a:pt x="77" y="580"/>
                    <a:pt x="76" y="581"/>
                  </a:cubicBezTo>
                  <a:cubicBezTo>
                    <a:pt x="125" y="580"/>
                    <a:pt x="175" y="580"/>
                    <a:pt x="224" y="579"/>
                  </a:cubicBezTo>
                  <a:cubicBezTo>
                    <a:pt x="225" y="579"/>
                    <a:pt x="226" y="578"/>
                    <a:pt x="226" y="577"/>
                  </a:cubicBezTo>
                  <a:cubicBezTo>
                    <a:pt x="226" y="570"/>
                    <a:pt x="226" y="564"/>
                    <a:pt x="226" y="557"/>
                  </a:cubicBezTo>
                  <a:cubicBezTo>
                    <a:pt x="225" y="558"/>
                    <a:pt x="225" y="558"/>
                    <a:pt x="224" y="559"/>
                  </a:cubicBezTo>
                  <a:cubicBezTo>
                    <a:pt x="323" y="559"/>
                    <a:pt x="422" y="559"/>
                    <a:pt x="521" y="559"/>
                  </a:cubicBezTo>
                  <a:cubicBezTo>
                    <a:pt x="531" y="559"/>
                    <a:pt x="540" y="559"/>
                    <a:pt x="549" y="559"/>
                  </a:cubicBezTo>
                  <a:cubicBezTo>
                    <a:pt x="550" y="559"/>
                    <a:pt x="551" y="558"/>
                    <a:pt x="551" y="557"/>
                  </a:cubicBezTo>
                  <a:cubicBezTo>
                    <a:pt x="551" y="513"/>
                    <a:pt x="551" y="470"/>
                    <a:pt x="551" y="426"/>
                  </a:cubicBezTo>
                  <a:cubicBezTo>
                    <a:pt x="551" y="424"/>
                    <a:pt x="547" y="424"/>
                    <a:pt x="547" y="42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09" name="Freeform 330">
              <a:extLst>
                <a:ext uri="{FF2B5EF4-FFF2-40B4-BE49-F238E27FC236}">
                  <a16:creationId xmlns:a16="http://schemas.microsoft.com/office/drawing/2014/main" id="{149F0D29-6DD1-4D18-9F63-CB1175FB4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2019300"/>
              <a:ext cx="1295400" cy="815975"/>
            </a:xfrm>
            <a:custGeom>
              <a:avLst/>
              <a:gdLst>
                <a:gd name="T0" fmla="*/ 848 w 848"/>
                <a:gd name="T1" fmla="*/ 104 h 535"/>
                <a:gd name="T2" fmla="*/ 831 w 848"/>
                <a:gd name="T3" fmla="*/ 445 h 535"/>
                <a:gd name="T4" fmla="*/ 826 w 848"/>
                <a:gd name="T5" fmla="*/ 531 h 535"/>
                <a:gd name="T6" fmla="*/ 301 w 848"/>
                <a:gd name="T7" fmla="*/ 495 h 535"/>
                <a:gd name="T8" fmla="*/ 301 w 848"/>
                <a:gd name="T9" fmla="*/ 531 h 535"/>
                <a:gd name="T10" fmla="*/ 274 w 848"/>
                <a:gd name="T11" fmla="*/ 527 h 535"/>
                <a:gd name="T12" fmla="*/ 208 w 848"/>
                <a:gd name="T13" fmla="*/ 527 h 535"/>
                <a:gd name="T14" fmla="*/ 178 w 848"/>
                <a:gd name="T15" fmla="*/ 527 h 535"/>
                <a:gd name="T16" fmla="*/ 141 w 848"/>
                <a:gd name="T17" fmla="*/ 527 h 535"/>
                <a:gd name="T18" fmla="*/ 141 w 848"/>
                <a:gd name="T19" fmla="*/ 487 h 535"/>
                <a:gd name="T20" fmla="*/ 122 w 848"/>
                <a:gd name="T21" fmla="*/ 466 h 535"/>
                <a:gd name="T22" fmla="*/ 112 w 848"/>
                <a:gd name="T23" fmla="*/ 402 h 535"/>
                <a:gd name="T24" fmla="*/ 93 w 848"/>
                <a:gd name="T25" fmla="*/ 381 h 535"/>
                <a:gd name="T26" fmla="*/ 58 w 848"/>
                <a:gd name="T27" fmla="*/ 402 h 535"/>
                <a:gd name="T28" fmla="*/ 66 w 848"/>
                <a:gd name="T29" fmla="*/ 362 h 535"/>
                <a:gd name="T30" fmla="*/ 93 w 848"/>
                <a:gd name="T31" fmla="*/ 311 h 535"/>
                <a:gd name="T32" fmla="*/ 93 w 848"/>
                <a:gd name="T33" fmla="*/ 277 h 535"/>
                <a:gd name="T34" fmla="*/ 72 w 848"/>
                <a:gd name="T35" fmla="*/ 277 h 535"/>
                <a:gd name="T36" fmla="*/ 26 w 848"/>
                <a:gd name="T37" fmla="*/ 199 h 535"/>
                <a:gd name="T38" fmla="*/ 14 w 848"/>
                <a:gd name="T39" fmla="*/ 158 h 535"/>
                <a:gd name="T40" fmla="*/ 0 w 848"/>
                <a:gd name="T41" fmla="*/ 106 h 535"/>
                <a:gd name="T42" fmla="*/ 14 w 848"/>
                <a:gd name="T43" fmla="*/ 0 h 535"/>
                <a:gd name="T44" fmla="*/ 848 w 848"/>
                <a:gd name="T45" fmla="*/ 10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8" h="535">
                  <a:moveTo>
                    <a:pt x="848" y="104"/>
                  </a:moveTo>
                  <a:cubicBezTo>
                    <a:pt x="831" y="445"/>
                    <a:pt x="831" y="445"/>
                    <a:pt x="831" y="445"/>
                  </a:cubicBezTo>
                  <a:cubicBezTo>
                    <a:pt x="826" y="531"/>
                    <a:pt x="826" y="531"/>
                    <a:pt x="826" y="531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531"/>
                    <a:pt x="301" y="531"/>
                    <a:pt x="301" y="531"/>
                  </a:cubicBezTo>
                  <a:cubicBezTo>
                    <a:pt x="274" y="527"/>
                    <a:pt x="274" y="527"/>
                    <a:pt x="274" y="527"/>
                  </a:cubicBezTo>
                  <a:cubicBezTo>
                    <a:pt x="274" y="527"/>
                    <a:pt x="216" y="535"/>
                    <a:pt x="208" y="527"/>
                  </a:cubicBezTo>
                  <a:cubicBezTo>
                    <a:pt x="200" y="519"/>
                    <a:pt x="178" y="527"/>
                    <a:pt x="178" y="527"/>
                  </a:cubicBezTo>
                  <a:cubicBezTo>
                    <a:pt x="141" y="527"/>
                    <a:pt x="141" y="527"/>
                    <a:pt x="141" y="527"/>
                  </a:cubicBezTo>
                  <a:cubicBezTo>
                    <a:pt x="141" y="487"/>
                    <a:pt x="141" y="487"/>
                    <a:pt x="141" y="487"/>
                  </a:cubicBezTo>
                  <a:cubicBezTo>
                    <a:pt x="122" y="466"/>
                    <a:pt x="122" y="466"/>
                    <a:pt x="122" y="466"/>
                  </a:cubicBezTo>
                  <a:cubicBezTo>
                    <a:pt x="112" y="402"/>
                    <a:pt x="112" y="402"/>
                    <a:pt x="112" y="402"/>
                  </a:cubicBezTo>
                  <a:cubicBezTo>
                    <a:pt x="93" y="381"/>
                    <a:pt x="93" y="381"/>
                    <a:pt x="93" y="381"/>
                  </a:cubicBezTo>
                  <a:cubicBezTo>
                    <a:pt x="58" y="402"/>
                    <a:pt x="58" y="402"/>
                    <a:pt x="58" y="402"/>
                  </a:cubicBezTo>
                  <a:cubicBezTo>
                    <a:pt x="66" y="362"/>
                    <a:pt x="66" y="362"/>
                    <a:pt x="66" y="362"/>
                  </a:cubicBezTo>
                  <a:cubicBezTo>
                    <a:pt x="93" y="311"/>
                    <a:pt x="93" y="311"/>
                    <a:pt x="93" y="311"/>
                  </a:cubicBezTo>
                  <a:cubicBezTo>
                    <a:pt x="93" y="277"/>
                    <a:pt x="93" y="277"/>
                    <a:pt x="93" y="277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26" y="199"/>
                    <a:pt x="26" y="199"/>
                    <a:pt x="26" y="199"/>
                  </a:cubicBezTo>
                  <a:cubicBezTo>
                    <a:pt x="14" y="158"/>
                    <a:pt x="14" y="158"/>
                    <a:pt x="14" y="158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81" y="65"/>
                    <a:pt x="586" y="93"/>
                    <a:pt x="848" y="104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0" name="Freeform 331">
              <a:extLst>
                <a:ext uri="{FF2B5EF4-FFF2-40B4-BE49-F238E27FC236}">
                  <a16:creationId xmlns:a16="http://schemas.microsoft.com/office/drawing/2014/main" id="{DB2197AC-F7CE-4026-A298-A72CCADC6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2019300"/>
              <a:ext cx="1295400" cy="815975"/>
            </a:xfrm>
            <a:custGeom>
              <a:avLst/>
              <a:gdLst>
                <a:gd name="T0" fmla="*/ 848 w 848"/>
                <a:gd name="T1" fmla="*/ 104 h 535"/>
                <a:gd name="T2" fmla="*/ 831 w 848"/>
                <a:gd name="T3" fmla="*/ 445 h 535"/>
                <a:gd name="T4" fmla="*/ 826 w 848"/>
                <a:gd name="T5" fmla="*/ 531 h 535"/>
                <a:gd name="T6" fmla="*/ 301 w 848"/>
                <a:gd name="T7" fmla="*/ 495 h 535"/>
                <a:gd name="T8" fmla="*/ 301 w 848"/>
                <a:gd name="T9" fmla="*/ 531 h 535"/>
                <a:gd name="T10" fmla="*/ 274 w 848"/>
                <a:gd name="T11" fmla="*/ 527 h 535"/>
                <a:gd name="T12" fmla="*/ 208 w 848"/>
                <a:gd name="T13" fmla="*/ 527 h 535"/>
                <a:gd name="T14" fmla="*/ 178 w 848"/>
                <a:gd name="T15" fmla="*/ 527 h 535"/>
                <a:gd name="T16" fmla="*/ 141 w 848"/>
                <a:gd name="T17" fmla="*/ 527 h 535"/>
                <a:gd name="T18" fmla="*/ 141 w 848"/>
                <a:gd name="T19" fmla="*/ 487 h 535"/>
                <a:gd name="T20" fmla="*/ 122 w 848"/>
                <a:gd name="T21" fmla="*/ 466 h 535"/>
                <a:gd name="T22" fmla="*/ 112 w 848"/>
                <a:gd name="T23" fmla="*/ 402 h 535"/>
                <a:gd name="T24" fmla="*/ 93 w 848"/>
                <a:gd name="T25" fmla="*/ 381 h 535"/>
                <a:gd name="T26" fmla="*/ 58 w 848"/>
                <a:gd name="T27" fmla="*/ 402 h 535"/>
                <a:gd name="T28" fmla="*/ 66 w 848"/>
                <a:gd name="T29" fmla="*/ 362 h 535"/>
                <a:gd name="T30" fmla="*/ 93 w 848"/>
                <a:gd name="T31" fmla="*/ 311 h 535"/>
                <a:gd name="T32" fmla="*/ 93 w 848"/>
                <a:gd name="T33" fmla="*/ 277 h 535"/>
                <a:gd name="T34" fmla="*/ 72 w 848"/>
                <a:gd name="T35" fmla="*/ 277 h 535"/>
                <a:gd name="T36" fmla="*/ 26 w 848"/>
                <a:gd name="T37" fmla="*/ 199 h 535"/>
                <a:gd name="T38" fmla="*/ 14 w 848"/>
                <a:gd name="T39" fmla="*/ 158 h 535"/>
                <a:gd name="T40" fmla="*/ 0 w 848"/>
                <a:gd name="T41" fmla="*/ 106 h 535"/>
                <a:gd name="T42" fmla="*/ 14 w 848"/>
                <a:gd name="T43" fmla="*/ 0 h 535"/>
                <a:gd name="T44" fmla="*/ 848 w 848"/>
                <a:gd name="T45" fmla="*/ 10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8" h="535">
                  <a:moveTo>
                    <a:pt x="848" y="104"/>
                  </a:moveTo>
                  <a:cubicBezTo>
                    <a:pt x="831" y="445"/>
                    <a:pt x="831" y="445"/>
                    <a:pt x="831" y="445"/>
                  </a:cubicBezTo>
                  <a:cubicBezTo>
                    <a:pt x="826" y="531"/>
                    <a:pt x="826" y="531"/>
                    <a:pt x="826" y="531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531"/>
                    <a:pt x="301" y="531"/>
                    <a:pt x="301" y="531"/>
                  </a:cubicBezTo>
                  <a:cubicBezTo>
                    <a:pt x="274" y="527"/>
                    <a:pt x="274" y="527"/>
                    <a:pt x="274" y="527"/>
                  </a:cubicBezTo>
                  <a:cubicBezTo>
                    <a:pt x="274" y="527"/>
                    <a:pt x="216" y="535"/>
                    <a:pt x="208" y="527"/>
                  </a:cubicBezTo>
                  <a:cubicBezTo>
                    <a:pt x="200" y="519"/>
                    <a:pt x="178" y="527"/>
                    <a:pt x="178" y="527"/>
                  </a:cubicBezTo>
                  <a:cubicBezTo>
                    <a:pt x="141" y="527"/>
                    <a:pt x="141" y="527"/>
                    <a:pt x="141" y="527"/>
                  </a:cubicBezTo>
                  <a:cubicBezTo>
                    <a:pt x="141" y="487"/>
                    <a:pt x="141" y="487"/>
                    <a:pt x="141" y="487"/>
                  </a:cubicBezTo>
                  <a:cubicBezTo>
                    <a:pt x="122" y="466"/>
                    <a:pt x="122" y="466"/>
                    <a:pt x="122" y="466"/>
                  </a:cubicBezTo>
                  <a:cubicBezTo>
                    <a:pt x="112" y="402"/>
                    <a:pt x="112" y="402"/>
                    <a:pt x="112" y="402"/>
                  </a:cubicBezTo>
                  <a:cubicBezTo>
                    <a:pt x="93" y="381"/>
                    <a:pt x="93" y="381"/>
                    <a:pt x="93" y="381"/>
                  </a:cubicBezTo>
                  <a:cubicBezTo>
                    <a:pt x="58" y="402"/>
                    <a:pt x="58" y="402"/>
                    <a:pt x="58" y="402"/>
                  </a:cubicBezTo>
                  <a:cubicBezTo>
                    <a:pt x="66" y="362"/>
                    <a:pt x="66" y="362"/>
                    <a:pt x="66" y="362"/>
                  </a:cubicBezTo>
                  <a:cubicBezTo>
                    <a:pt x="93" y="311"/>
                    <a:pt x="93" y="311"/>
                    <a:pt x="93" y="311"/>
                  </a:cubicBezTo>
                  <a:cubicBezTo>
                    <a:pt x="93" y="277"/>
                    <a:pt x="93" y="277"/>
                    <a:pt x="93" y="277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26" y="199"/>
                    <a:pt x="26" y="199"/>
                    <a:pt x="26" y="199"/>
                  </a:cubicBezTo>
                  <a:cubicBezTo>
                    <a:pt x="14" y="158"/>
                    <a:pt x="14" y="158"/>
                    <a:pt x="14" y="158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81" y="65"/>
                    <a:pt x="586" y="93"/>
                    <a:pt x="848" y="10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1" name="Freeform 332">
              <a:extLst>
                <a:ext uri="{FF2B5EF4-FFF2-40B4-BE49-F238E27FC236}">
                  <a16:creationId xmlns:a16="http://schemas.microsoft.com/office/drawing/2014/main" id="{F0BFE0B7-B906-46D5-9ACD-23243C02F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2016125"/>
              <a:ext cx="1301750" cy="817563"/>
            </a:xfrm>
            <a:custGeom>
              <a:avLst/>
              <a:gdLst>
                <a:gd name="T0" fmla="*/ 834 w 853"/>
                <a:gd name="T1" fmla="*/ 405 h 536"/>
                <a:gd name="T2" fmla="*/ 829 w 853"/>
                <a:gd name="T3" fmla="*/ 531 h 536"/>
                <a:gd name="T4" fmla="*/ 304 w 853"/>
                <a:gd name="T5" fmla="*/ 495 h 536"/>
                <a:gd name="T6" fmla="*/ 302 w 853"/>
                <a:gd name="T7" fmla="*/ 533 h 536"/>
                <a:gd name="T8" fmla="*/ 273 w 853"/>
                <a:gd name="T9" fmla="*/ 528 h 536"/>
                <a:gd name="T10" fmla="*/ 204 w 853"/>
                <a:gd name="T11" fmla="*/ 524 h 536"/>
                <a:gd name="T12" fmla="*/ 163 w 853"/>
                <a:gd name="T13" fmla="*/ 527 h 536"/>
                <a:gd name="T14" fmla="*/ 146 w 853"/>
                <a:gd name="T15" fmla="*/ 529 h 536"/>
                <a:gd name="T16" fmla="*/ 146 w 853"/>
                <a:gd name="T17" fmla="*/ 489 h 536"/>
                <a:gd name="T18" fmla="*/ 126 w 853"/>
                <a:gd name="T19" fmla="*/ 462 h 536"/>
                <a:gd name="T20" fmla="*/ 97 w 853"/>
                <a:gd name="T21" fmla="*/ 381 h 536"/>
                <a:gd name="T22" fmla="*/ 60 w 853"/>
                <a:gd name="T23" fmla="*/ 402 h 536"/>
                <a:gd name="T24" fmla="*/ 70 w 853"/>
                <a:gd name="T25" fmla="*/ 368 h 536"/>
                <a:gd name="T26" fmla="*/ 93 w 853"/>
                <a:gd name="T27" fmla="*/ 323 h 536"/>
                <a:gd name="T28" fmla="*/ 98 w 853"/>
                <a:gd name="T29" fmla="*/ 279 h 536"/>
                <a:gd name="T30" fmla="*/ 78 w 853"/>
                <a:gd name="T31" fmla="*/ 277 h 536"/>
                <a:gd name="T32" fmla="*/ 76 w 853"/>
                <a:gd name="T33" fmla="*/ 277 h 536"/>
                <a:gd name="T34" fmla="*/ 53 w 853"/>
                <a:gd name="T35" fmla="*/ 237 h 536"/>
                <a:gd name="T36" fmla="*/ 24 w 853"/>
                <a:gd name="T37" fmla="*/ 177 h 536"/>
                <a:gd name="T38" fmla="*/ 5 w 853"/>
                <a:gd name="T39" fmla="*/ 106 h 536"/>
                <a:gd name="T40" fmla="*/ 13 w 853"/>
                <a:gd name="T41" fmla="*/ 47 h 536"/>
                <a:gd name="T42" fmla="*/ 17 w 853"/>
                <a:gd name="T43" fmla="*/ 4 h 536"/>
                <a:gd name="T44" fmla="*/ 851 w 853"/>
                <a:gd name="T45" fmla="*/ 108 h 536"/>
                <a:gd name="T46" fmla="*/ 133 w 853"/>
                <a:gd name="T47" fmla="*/ 25 h 536"/>
                <a:gd name="T48" fmla="*/ 15 w 853"/>
                <a:gd name="T49" fmla="*/ 1 h 536"/>
                <a:gd name="T50" fmla="*/ 1 w 853"/>
                <a:gd name="T51" fmla="*/ 106 h 536"/>
                <a:gd name="T52" fmla="*/ 26 w 853"/>
                <a:gd name="T53" fmla="*/ 197 h 536"/>
                <a:gd name="T54" fmla="*/ 58 w 853"/>
                <a:gd name="T55" fmla="*/ 254 h 536"/>
                <a:gd name="T56" fmla="*/ 96 w 853"/>
                <a:gd name="T57" fmla="*/ 281 h 536"/>
                <a:gd name="T58" fmla="*/ 94 w 853"/>
                <a:gd name="T59" fmla="*/ 313 h 536"/>
                <a:gd name="T60" fmla="*/ 89 w 853"/>
                <a:gd name="T61" fmla="*/ 322 h 536"/>
                <a:gd name="T62" fmla="*/ 67 w 853"/>
                <a:gd name="T63" fmla="*/ 367 h 536"/>
                <a:gd name="T64" fmla="*/ 62 w 853"/>
                <a:gd name="T65" fmla="*/ 406 h 536"/>
                <a:gd name="T66" fmla="*/ 96 w 853"/>
                <a:gd name="T67" fmla="*/ 385 h 536"/>
                <a:gd name="T68" fmla="*/ 100 w 853"/>
                <a:gd name="T69" fmla="*/ 391 h 536"/>
                <a:gd name="T70" fmla="*/ 113 w 853"/>
                <a:gd name="T71" fmla="*/ 407 h 536"/>
                <a:gd name="T72" fmla="*/ 123 w 853"/>
                <a:gd name="T73" fmla="*/ 467 h 536"/>
                <a:gd name="T74" fmla="*/ 142 w 853"/>
                <a:gd name="T75" fmla="*/ 491 h 536"/>
                <a:gd name="T76" fmla="*/ 142 w 853"/>
                <a:gd name="T77" fmla="*/ 500 h 536"/>
                <a:gd name="T78" fmla="*/ 144 w 853"/>
                <a:gd name="T79" fmla="*/ 531 h 536"/>
                <a:gd name="T80" fmla="*/ 188 w 853"/>
                <a:gd name="T81" fmla="*/ 529 h 536"/>
                <a:gd name="T82" fmla="*/ 213 w 853"/>
                <a:gd name="T83" fmla="*/ 533 h 536"/>
                <a:gd name="T84" fmla="*/ 273 w 853"/>
                <a:gd name="T85" fmla="*/ 532 h 536"/>
                <a:gd name="T86" fmla="*/ 306 w 853"/>
                <a:gd name="T87" fmla="*/ 533 h 536"/>
                <a:gd name="T88" fmla="*/ 304 w 853"/>
                <a:gd name="T89" fmla="*/ 499 h 536"/>
                <a:gd name="T90" fmla="*/ 829 w 853"/>
                <a:gd name="T91" fmla="*/ 535 h 536"/>
                <a:gd name="T92" fmla="*/ 845 w 853"/>
                <a:gd name="T93" fmla="*/ 262 h 536"/>
                <a:gd name="T94" fmla="*/ 849 w 853"/>
                <a:gd name="T95" fmla="*/ 10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3" h="536">
                  <a:moveTo>
                    <a:pt x="849" y="106"/>
                  </a:moveTo>
                  <a:cubicBezTo>
                    <a:pt x="844" y="206"/>
                    <a:pt x="839" y="305"/>
                    <a:pt x="834" y="405"/>
                  </a:cubicBezTo>
                  <a:cubicBezTo>
                    <a:pt x="832" y="448"/>
                    <a:pt x="829" y="490"/>
                    <a:pt x="827" y="533"/>
                  </a:cubicBezTo>
                  <a:cubicBezTo>
                    <a:pt x="828" y="532"/>
                    <a:pt x="829" y="532"/>
                    <a:pt x="829" y="531"/>
                  </a:cubicBezTo>
                  <a:cubicBezTo>
                    <a:pt x="740" y="525"/>
                    <a:pt x="651" y="519"/>
                    <a:pt x="562" y="513"/>
                  </a:cubicBezTo>
                  <a:cubicBezTo>
                    <a:pt x="476" y="507"/>
                    <a:pt x="390" y="501"/>
                    <a:pt x="304" y="495"/>
                  </a:cubicBezTo>
                  <a:cubicBezTo>
                    <a:pt x="303" y="495"/>
                    <a:pt x="302" y="496"/>
                    <a:pt x="302" y="497"/>
                  </a:cubicBezTo>
                  <a:cubicBezTo>
                    <a:pt x="302" y="509"/>
                    <a:pt x="302" y="521"/>
                    <a:pt x="302" y="533"/>
                  </a:cubicBezTo>
                  <a:cubicBezTo>
                    <a:pt x="303" y="532"/>
                    <a:pt x="303" y="532"/>
                    <a:pt x="304" y="531"/>
                  </a:cubicBezTo>
                  <a:cubicBezTo>
                    <a:pt x="294" y="530"/>
                    <a:pt x="283" y="527"/>
                    <a:pt x="273" y="528"/>
                  </a:cubicBezTo>
                  <a:cubicBezTo>
                    <a:pt x="257" y="530"/>
                    <a:pt x="239" y="532"/>
                    <a:pt x="222" y="531"/>
                  </a:cubicBezTo>
                  <a:cubicBezTo>
                    <a:pt x="215" y="530"/>
                    <a:pt x="211" y="525"/>
                    <a:pt x="204" y="524"/>
                  </a:cubicBezTo>
                  <a:cubicBezTo>
                    <a:pt x="196" y="523"/>
                    <a:pt x="188" y="525"/>
                    <a:pt x="181" y="527"/>
                  </a:cubicBezTo>
                  <a:cubicBezTo>
                    <a:pt x="177" y="529"/>
                    <a:pt x="168" y="527"/>
                    <a:pt x="163" y="527"/>
                  </a:cubicBezTo>
                  <a:cubicBezTo>
                    <a:pt x="156" y="527"/>
                    <a:pt x="150" y="527"/>
                    <a:pt x="144" y="527"/>
                  </a:cubicBezTo>
                  <a:cubicBezTo>
                    <a:pt x="145" y="528"/>
                    <a:pt x="145" y="529"/>
                    <a:pt x="146" y="529"/>
                  </a:cubicBezTo>
                  <a:cubicBezTo>
                    <a:pt x="146" y="523"/>
                    <a:pt x="146" y="516"/>
                    <a:pt x="146" y="509"/>
                  </a:cubicBezTo>
                  <a:cubicBezTo>
                    <a:pt x="146" y="503"/>
                    <a:pt x="148" y="495"/>
                    <a:pt x="146" y="489"/>
                  </a:cubicBezTo>
                  <a:cubicBezTo>
                    <a:pt x="144" y="484"/>
                    <a:pt x="136" y="477"/>
                    <a:pt x="132" y="473"/>
                  </a:cubicBezTo>
                  <a:cubicBezTo>
                    <a:pt x="127" y="467"/>
                    <a:pt x="127" y="468"/>
                    <a:pt x="126" y="462"/>
                  </a:cubicBezTo>
                  <a:cubicBezTo>
                    <a:pt x="123" y="444"/>
                    <a:pt x="120" y="426"/>
                    <a:pt x="117" y="408"/>
                  </a:cubicBezTo>
                  <a:cubicBezTo>
                    <a:pt x="116" y="397"/>
                    <a:pt x="104" y="389"/>
                    <a:pt x="97" y="381"/>
                  </a:cubicBezTo>
                  <a:cubicBezTo>
                    <a:pt x="97" y="381"/>
                    <a:pt x="96" y="381"/>
                    <a:pt x="95" y="381"/>
                  </a:cubicBezTo>
                  <a:cubicBezTo>
                    <a:pt x="83" y="388"/>
                    <a:pt x="72" y="395"/>
                    <a:pt x="60" y="402"/>
                  </a:cubicBezTo>
                  <a:cubicBezTo>
                    <a:pt x="61" y="403"/>
                    <a:pt x="62" y="404"/>
                    <a:pt x="63" y="405"/>
                  </a:cubicBezTo>
                  <a:cubicBezTo>
                    <a:pt x="66" y="393"/>
                    <a:pt x="68" y="380"/>
                    <a:pt x="70" y="368"/>
                  </a:cubicBezTo>
                  <a:cubicBezTo>
                    <a:pt x="72" y="360"/>
                    <a:pt x="79" y="351"/>
                    <a:pt x="83" y="342"/>
                  </a:cubicBezTo>
                  <a:cubicBezTo>
                    <a:pt x="86" y="336"/>
                    <a:pt x="90" y="329"/>
                    <a:pt x="93" y="323"/>
                  </a:cubicBezTo>
                  <a:cubicBezTo>
                    <a:pt x="95" y="320"/>
                    <a:pt x="98" y="316"/>
                    <a:pt x="98" y="313"/>
                  </a:cubicBezTo>
                  <a:cubicBezTo>
                    <a:pt x="98" y="302"/>
                    <a:pt x="98" y="290"/>
                    <a:pt x="98" y="279"/>
                  </a:cubicBezTo>
                  <a:cubicBezTo>
                    <a:pt x="98" y="278"/>
                    <a:pt x="97" y="277"/>
                    <a:pt x="96" y="277"/>
                  </a:cubicBezTo>
                  <a:cubicBezTo>
                    <a:pt x="90" y="277"/>
                    <a:pt x="84" y="277"/>
                    <a:pt x="78" y="277"/>
                  </a:cubicBezTo>
                  <a:cubicBezTo>
                    <a:pt x="77" y="277"/>
                    <a:pt x="76" y="277"/>
                    <a:pt x="75" y="277"/>
                  </a:cubicBezTo>
                  <a:cubicBezTo>
                    <a:pt x="76" y="277"/>
                    <a:pt x="77" y="278"/>
                    <a:pt x="76" y="277"/>
                  </a:cubicBezTo>
                  <a:cubicBezTo>
                    <a:pt x="75" y="276"/>
                    <a:pt x="75" y="275"/>
                    <a:pt x="74" y="273"/>
                  </a:cubicBezTo>
                  <a:cubicBezTo>
                    <a:pt x="67" y="261"/>
                    <a:pt x="60" y="249"/>
                    <a:pt x="53" y="237"/>
                  </a:cubicBezTo>
                  <a:cubicBezTo>
                    <a:pt x="46" y="226"/>
                    <a:pt x="39" y="215"/>
                    <a:pt x="33" y="203"/>
                  </a:cubicBezTo>
                  <a:cubicBezTo>
                    <a:pt x="29" y="196"/>
                    <a:pt x="27" y="186"/>
                    <a:pt x="24" y="177"/>
                  </a:cubicBezTo>
                  <a:cubicBezTo>
                    <a:pt x="18" y="155"/>
                    <a:pt x="12" y="133"/>
                    <a:pt x="5" y="110"/>
                  </a:cubicBezTo>
                  <a:cubicBezTo>
                    <a:pt x="4" y="107"/>
                    <a:pt x="4" y="109"/>
                    <a:pt x="5" y="106"/>
                  </a:cubicBezTo>
                  <a:cubicBezTo>
                    <a:pt x="6" y="102"/>
                    <a:pt x="6" y="97"/>
                    <a:pt x="7" y="92"/>
                  </a:cubicBezTo>
                  <a:cubicBezTo>
                    <a:pt x="9" y="77"/>
                    <a:pt x="11" y="62"/>
                    <a:pt x="13" y="47"/>
                  </a:cubicBezTo>
                  <a:cubicBezTo>
                    <a:pt x="15" y="32"/>
                    <a:pt x="17" y="17"/>
                    <a:pt x="19" y="3"/>
                  </a:cubicBezTo>
                  <a:cubicBezTo>
                    <a:pt x="18" y="3"/>
                    <a:pt x="17" y="3"/>
                    <a:pt x="17" y="4"/>
                  </a:cubicBezTo>
                  <a:cubicBezTo>
                    <a:pt x="250" y="60"/>
                    <a:pt x="491" y="87"/>
                    <a:pt x="731" y="102"/>
                  </a:cubicBezTo>
                  <a:cubicBezTo>
                    <a:pt x="771" y="104"/>
                    <a:pt x="811" y="107"/>
                    <a:pt x="851" y="108"/>
                  </a:cubicBezTo>
                  <a:cubicBezTo>
                    <a:pt x="853" y="108"/>
                    <a:pt x="853" y="104"/>
                    <a:pt x="851" y="104"/>
                  </a:cubicBezTo>
                  <a:cubicBezTo>
                    <a:pt x="610" y="94"/>
                    <a:pt x="369" y="72"/>
                    <a:pt x="133" y="25"/>
                  </a:cubicBezTo>
                  <a:cubicBezTo>
                    <a:pt x="94" y="18"/>
                    <a:pt x="56" y="9"/>
                    <a:pt x="18" y="0"/>
                  </a:cubicBezTo>
                  <a:cubicBezTo>
                    <a:pt x="17" y="0"/>
                    <a:pt x="15" y="0"/>
                    <a:pt x="15" y="1"/>
                  </a:cubicBezTo>
                  <a:cubicBezTo>
                    <a:pt x="12" y="25"/>
                    <a:pt x="9" y="49"/>
                    <a:pt x="5" y="73"/>
                  </a:cubicBezTo>
                  <a:cubicBezTo>
                    <a:pt x="4" y="84"/>
                    <a:pt x="2" y="95"/>
                    <a:pt x="1" y="106"/>
                  </a:cubicBezTo>
                  <a:cubicBezTo>
                    <a:pt x="0" y="113"/>
                    <a:pt x="4" y="121"/>
                    <a:pt x="6" y="128"/>
                  </a:cubicBezTo>
                  <a:cubicBezTo>
                    <a:pt x="13" y="151"/>
                    <a:pt x="19" y="174"/>
                    <a:pt x="26" y="197"/>
                  </a:cubicBezTo>
                  <a:cubicBezTo>
                    <a:pt x="28" y="203"/>
                    <a:pt x="31" y="209"/>
                    <a:pt x="35" y="214"/>
                  </a:cubicBezTo>
                  <a:cubicBezTo>
                    <a:pt x="42" y="228"/>
                    <a:pt x="50" y="241"/>
                    <a:pt x="58" y="254"/>
                  </a:cubicBezTo>
                  <a:cubicBezTo>
                    <a:pt x="63" y="263"/>
                    <a:pt x="68" y="271"/>
                    <a:pt x="73" y="279"/>
                  </a:cubicBezTo>
                  <a:cubicBezTo>
                    <a:pt x="75" y="284"/>
                    <a:pt x="91" y="281"/>
                    <a:pt x="96" y="281"/>
                  </a:cubicBezTo>
                  <a:cubicBezTo>
                    <a:pt x="95" y="280"/>
                    <a:pt x="95" y="279"/>
                    <a:pt x="94" y="279"/>
                  </a:cubicBezTo>
                  <a:cubicBezTo>
                    <a:pt x="94" y="290"/>
                    <a:pt x="94" y="302"/>
                    <a:pt x="94" y="313"/>
                  </a:cubicBezTo>
                  <a:cubicBezTo>
                    <a:pt x="94" y="312"/>
                    <a:pt x="93" y="314"/>
                    <a:pt x="93" y="315"/>
                  </a:cubicBezTo>
                  <a:cubicBezTo>
                    <a:pt x="92" y="317"/>
                    <a:pt x="90" y="320"/>
                    <a:pt x="89" y="322"/>
                  </a:cubicBezTo>
                  <a:cubicBezTo>
                    <a:pt x="85" y="329"/>
                    <a:pt x="82" y="337"/>
                    <a:pt x="78" y="344"/>
                  </a:cubicBezTo>
                  <a:cubicBezTo>
                    <a:pt x="74" y="351"/>
                    <a:pt x="68" y="359"/>
                    <a:pt x="67" y="367"/>
                  </a:cubicBezTo>
                  <a:cubicBezTo>
                    <a:pt x="64" y="379"/>
                    <a:pt x="62" y="391"/>
                    <a:pt x="59" y="403"/>
                  </a:cubicBezTo>
                  <a:cubicBezTo>
                    <a:pt x="59" y="405"/>
                    <a:pt x="61" y="407"/>
                    <a:pt x="62" y="406"/>
                  </a:cubicBezTo>
                  <a:cubicBezTo>
                    <a:pt x="70" y="401"/>
                    <a:pt x="78" y="396"/>
                    <a:pt x="85" y="392"/>
                  </a:cubicBezTo>
                  <a:cubicBezTo>
                    <a:pt x="89" y="389"/>
                    <a:pt x="93" y="387"/>
                    <a:pt x="96" y="385"/>
                  </a:cubicBezTo>
                  <a:cubicBezTo>
                    <a:pt x="98" y="384"/>
                    <a:pt x="94" y="383"/>
                    <a:pt x="96" y="385"/>
                  </a:cubicBezTo>
                  <a:cubicBezTo>
                    <a:pt x="97" y="387"/>
                    <a:pt x="99" y="389"/>
                    <a:pt x="100" y="391"/>
                  </a:cubicBezTo>
                  <a:cubicBezTo>
                    <a:pt x="104" y="395"/>
                    <a:pt x="107" y="399"/>
                    <a:pt x="111" y="403"/>
                  </a:cubicBezTo>
                  <a:cubicBezTo>
                    <a:pt x="113" y="406"/>
                    <a:pt x="113" y="404"/>
                    <a:pt x="113" y="407"/>
                  </a:cubicBezTo>
                  <a:cubicBezTo>
                    <a:pt x="115" y="417"/>
                    <a:pt x="117" y="427"/>
                    <a:pt x="118" y="438"/>
                  </a:cubicBezTo>
                  <a:cubicBezTo>
                    <a:pt x="120" y="447"/>
                    <a:pt x="121" y="457"/>
                    <a:pt x="123" y="467"/>
                  </a:cubicBezTo>
                  <a:cubicBezTo>
                    <a:pt x="124" y="472"/>
                    <a:pt x="131" y="477"/>
                    <a:pt x="135" y="482"/>
                  </a:cubicBezTo>
                  <a:cubicBezTo>
                    <a:pt x="137" y="485"/>
                    <a:pt x="140" y="488"/>
                    <a:pt x="142" y="491"/>
                  </a:cubicBezTo>
                  <a:cubicBezTo>
                    <a:pt x="141" y="489"/>
                    <a:pt x="142" y="490"/>
                    <a:pt x="142" y="492"/>
                  </a:cubicBezTo>
                  <a:cubicBezTo>
                    <a:pt x="142" y="495"/>
                    <a:pt x="142" y="497"/>
                    <a:pt x="142" y="500"/>
                  </a:cubicBezTo>
                  <a:cubicBezTo>
                    <a:pt x="142" y="510"/>
                    <a:pt x="142" y="519"/>
                    <a:pt x="142" y="529"/>
                  </a:cubicBezTo>
                  <a:cubicBezTo>
                    <a:pt x="142" y="530"/>
                    <a:pt x="143" y="531"/>
                    <a:pt x="144" y="531"/>
                  </a:cubicBezTo>
                  <a:cubicBezTo>
                    <a:pt x="156" y="531"/>
                    <a:pt x="169" y="531"/>
                    <a:pt x="181" y="531"/>
                  </a:cubicBezTo>
                  <a:cubicBezTo>
                    <a:pt x="183" y="531"/>
                    <a:pt x="186" y="530"/>
                    <a:pt x="188" y="529"/>
                  </a:cubicBezTo>
                  <a:cubicBezTo>
                    <a:pt x="193" y="528"/>
                    <a:pt x="199" y="527"/>
                    <a:pt x="205" y="528"/>
                  </a:cubicBezTo>
                  <a:cubicBezTo>
                    <a:pt x="208" y="529"/>
                    <a:pt x="211" y="532"/>
                    <a:pt x="213" y="533"/>
                  </a:cubicBezTo>
                  <a:cubicBezTo>
                    <a:pt x="216" y="534"/>
                    <a:pt x="219" y="534"/>
                    <a:pt x="222" y="535"/>
                  </a:cubicBezTo>
                  <a:cubicBezTo>
                    <a:pt x="239" y="536"/>
                    <a:pt x="257" y="534"/>
                    <a:pt x="273" y="532"/>
                  </a:cubicBezTo>
                  <a:cubicBezTo>
                    <a:pt x="283" y="531"/>
                    <a:pt x="294" y="534"/>
                    <a:pt x="304" y="535"/>
                  </a:cubicBezTo>
                  <a:cubicBezTo>
                    <a:pt x="305" y="535"/>
                    <a:pt x="306" y="534"/>
                    <a:pt x="306" y="533"/>
                  </a:cubicBezTo>
                  <a:cubicBezTo>
                    <a:pt x="306" y="521"/>
                    <a:pt x="306" y="509"/>
                    <a:pt x="306" y="497"/>
                  </a:cubicBezTo>
                  <a:cubicBezTo>
                    <a:pt x="305" y="498"/>
                    <a:pt x="305" y="499"/>
                    <a:pt x="304" y="499"/>
                  </a:cubicBezTo>
                  <a:cubicBezTo>
                    <a:pt x="393" y="505"/>
                    <a:pt x="482" y="511"/>
                    <a:pt x="572" y="517"/>
                  </a:cubicBezTo>
                  <a:cubicBezTo>
                    <a:pt x="658" y="523"/>
                    <a:pt x="743" y="529"/>
                    <a:pt x="829" y="535"/>
                  </a:cubicBezTo>
                  <a:cubicBezTo>
                    <a:pt x="830" y="535"/>
                    <a:pt x="831" y="534"/>
                    <a:pt x="831" y="533"/>
                  </a:cubicBezTo>
                  <a:cubicBezTo>
                    <a:pt x="836" y="443"/>
                    <a:pt x="840" y="353"/>
                    <a:pt x="845" y="262"/>
                  </a:cubicBezTo>
                  <a:cubicBezTo>
                    <a:pt x="847" y="210"/>
                    <a:pt x="850" y="158"/>
                    <a:pt x="853" y="106"/>
                  </a:cubicBezTo>
                  <a:cubicBezTo>
                    <a:pt x="853" y="104"/>
                    <a:pt x="849" y="104"/>
                    <a:pt x="849" y="10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2" name="Freeform 333">
              <a:extLst>
                <a:ext uri="{FF2B5EF4-FFF2-40B4-BE49-F238E27FC236}">
                  <a16:creationId xmlns:a16="http://schemas.microsoft.com/office/drawing/2014/main" id="{FC135BCE-E423-4CF7-A4E6-001101527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613" y="2774950"/>
              <a:ext cx="879475" cy="712788"/>
            </a:xfrm>
            <a:custGeom>
              <a:avLst/>
              <a:gdLst>
                <a:gd name="T0" fmla="*/ 554 w 554"/>
                <a:gd name="T1" fmla="*/ 35 h 449"/>
                <a:gd name="T2" fmla="*/ 549 w 554"/>
                <a:gd name="T3" fmla="*/ 241 h 449"/>
                <a:gd name="T4" fmla="*/ 544 w 554"/>
                <a:gd name="T5" fmla="*/ 449 h 449"/>
                <a:gd name="T6" fmla="*/ 154 w 554"/>
                <a:gd name="T7" fmla="*/ 421 h 449"/>
                <a:gd name="T8" fmla="*/ 0 w 554"/>
                <a:gd name="T9" fmla="*/ 411 h 449"/>
                <a:gd name="T10" fmla="*/ 13 w 554"/>
                <a:gd name="T11" fmla="*/ 306 h 449"/>
                <a:gd name="T12" fmla="*/ 49 w 554"/>
                <a:gd name="T13" fmla="*/ 35 h 449"/>
                <a:gd name="T14" fmla="*/ 49 w 554"/>
                <a:gd name="T15" fmla="*/ 0 h 449"/>
                <a:gd name="T16" fmla="*/ 554 w 554"/>
                <a:gd name="T17" fmla="*/ 3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449">
                  <a:moveTo>
                    <a:pt x="554" y="35"/>
                  </a:moveTo>
                  <a:lnTo>
                    <a:pt x="549" y="241"/>
                  </a:lnTo>
                  <a:lnTo>
                    <a:pt x="544" y="449"/>
                  </a:lnTo>
                  <a:lnTo>
                    <a:pt x="154" y="421"/>
                  </a:lnTo>
                  <a:lnTo>
                    <a:pt x="0" y="411"/>
                  </a:lnTo>
                  <a:lnTo>
                    <a:pt x="13" y="306"/>
                  </a:lnTo>
                  <a:lnTo>
                    <a:pt x="49" y="35"/>
                  </a:lnTo>
                  <a:lnTo>
                    <a:pt x="49" y="0"/>
                  </a:lnTo>
                  <a:lnTo>
                    <a:pt x="554" y="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3" name="Freeform 334">
              <a:extLst>
                <a:ext uri="{FF2B5EF4-FFF2-40B4-BE49-F238E27FC236}">
                  <a16:creationId xmlns:a16="http://schemas.microsoft.com/office/drawing/2014/main" id="{36AAB645-6F73-403F-8FA6-6BBF37108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613" y="2774950"/>
              <a:ext cx="879475" cy="712788"/>
            </a:xfrm>
            <a:custGeom>
              <a:avLst/>
              <a:gdLst>
                <a:gd name="T0" fmla="*/ 554 w 554"/>
                <a:gd name="T1" fmla="*/ 35 h 449"/>
                <a:gd name="T2" fmla="*/ 549 w 554"/>
                <a:gd name="T3" fmla="*/ 241 h 449"/>
                <a:gd name="T4" fmla="*/ 544 w 554"/>
                <a:gd name="T5" fmla="*/ 449 h 449"/>
                <a:gd name="T6" fmla="*/ 154 w 554"/>
                <a:gd name="T7" fmla="*/ 421 h 449"/>
                <a:gd name="T8" fmla="*/ 0 w 554"/>
                <a:gd name="T9" fmla="*/ 411 h 449"/>
                <a:gd name="T10" fmla="*/ 13 w 554"/>
                <a:gd name="T11" fmla="*/ 306 h 449"/>
                <a:gd name="T12" fmla="*/ 49 w 554"/>
                <a:gd name="T13" fmla="*/ 35 h 449"/>
                <a:gd name="T14" fmla="*/ 49 w 554"/>
                <a:gd name="T15" fmla="*/ 0 h 449"/>
                <a:gd name="T16" fmla="*/ 554 w 554"/>
                <a:gd name="T17" fmla="*/ 3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449">
                  <a:moveTo>
                    <a:pt x="554" y="35"/>
                  </a:moveTo>
                  <a:lnTo>
                    <a:pt x="549" y="241"/>
                  </a:lnTo>
                  <a:lnTo>
                    <a:pt x="544" y="449"/>
                  </a:lnTo>
                  <a:lnTo>
                    <a:pt x="154" y="421"/>
                  </a:lnTo>
                  <a:lnTo>
                    <a:pt x="0" y="411"/>
                  </a:lnTo>
                  <a:lnTo>
                    <a:pt x="13" y="306"/>
                  </a:lnTo>
                  <a:lnTo>
                    <a:pt x="49" y="35"/>
                  </a:lnTo>
                  <a:lnTo>
                    <a:pt x="49" y="0"/>
                  </a:lnTo>
                  <a:lnTo>
                    <a:pt x="554" y="35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4" name="Freeform 335">
              <a:extLst>
                <a:ext uri="{FF2B5EF4-FFF2-40B4-BE49-F238E27FC236}">
                  <a16:creationId xmlns:a16="http://schemas.microsoft.com/office/drawing/2014/main" id="{2F5E6B76-DE07-49FD-8BA4-176699E7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438" y="2771775"/>
              <a:ext cx="887413" cy="719138"/>
            </a:xfrm>
            <a:custGeom>
              <a:avLst/>
              <a:gdLst>
                <a:gd name="T0" fmla="*/ 576 w 581"/>
                <a:gd name="T1" fmla="*/ 38 h 471"/>
                <a:gd name="T2" fmla="*/ 570 w 581"/>
                <a:gd name="T3" fmla="*/ 283 h 471"/>
                <a:gd name="T4" fmla="*/ 566 w 581"/>
                <a:gd name="T5" fmla="*/ 469 h 471"/>
                <a:gd name="T6" fmla="*/ 568 w 581"/>
                <a:gd name="T7" fmla="*/ 467 h 471"/>
                <a:gd name="T8" fmla="*/ 274 w 581"/>
                <a:gd name="T9" fmla="*/ 446 h 471"/>
                <a:gd name="T10" fmla="*/ 22 w 581"/>
                <a:gd name="T11" fmla="*/ 428 h 471"/>
                <a:gd name="T12" fmla="*/ 2 w 581"/>
                <a:gd name="T13" fmla="*/ 427 h 471"/>
                <a:gd name="T14" fmla="*/ 4 w 581"/>
                <a:gd name="T15" fmla="*/ 429 h 471"/>
                <a:gd name="T16" fmla="*/ 39 w 581"/>
                <a:gd name="T17" fmla="*/ 159 h 471"/>
                <a:gd name="T18" fmla="*/ 52 w 581"/>
                <a:gd name="T19" fmla="*/ 58 h 471"/>
                <a:gd name="T20" fmla="*/ 55 w 581"/>
                <a:gd name="T21" fmla="*/ 2 h 471"/>
                <a:gd name="T22" fmla="*/ 53 w 581"/>
                <a:gd name="T23" fmla="*/ 4 h 471"/>
                <a:gd name="T24" fmla="*/ 321 w 581"/>
                <a:gd name="T25" fmla="*/ 22 h 471"/>
                <a:gd name="T26" fmla="*/ 578 w 581"/>
                <a:gd name="T27" fmla="*/ 40 h 471"/>
                <a:gd name="T28" fmla="*/ 578 w 581"/>
                <a:gd name="T29" fmla="*/ 36 h 471"/>
                <a:gd name="T30" fmla="*/ 311 w 581"/>
                <a:gd name="T31" fmla="*/ 18 h 471"/>
                <a:gd name="T32" fmla="*/ 53 w 581"/>
                <a:gd name="T33" fmla="*/ 0 h 471"/>
                <a:gd name="T34" fmla="*/ 51 w 581"/>
                <a:gd name="T35" fmla="*/ 2 h 471"/>
                <a:gd name="T36" fmla="*/ 50 w 581"/>
                <a:gd name="T37" fmla="*/ 47 h 471"/>
                <a:gd name="T38" fmla="*/ 41 w 581"/>
                <a:gd name="T39" fmla="*/ 114 h 471"/>
                <a:gd name="T40" fmla="*/ 18 w 581"/>
                <a:gd name="T41" fmla="*/ 293 h 471"/>
                <a:gd name="T42" fmla="*/ 0 w 581"/>
                <a:gd name="T43" fmla="*/ 429 h 471"/>
                <a:gd name="T44" fmla="*/ 2 w 581"/>
                <a:gd name="T45" fmla="*/ 431 h 471"/>
                <a:gd name="T46" fmla="*/ 231 w 581"/>
                <a:gd name="T47" fmla="*/ 447 h 471"/>
                <a:gd name="T48" fmla="*/ 559 w 581"/>
                <a:gd name="T49" fmla="*/ 470 h 471"/>
                <a:gd name="T50" fmla="*/ 568 w 581"/>
                <a:gd name="T51" fmla="*/ 471 h 471"/>
                <a:gd name="T52" fmla="*/ 570 w 581"/>
                <a:gd name="T53" fmla="*/ 469 h 471"/>
                <a:gd name="T54" fmla="*/ 576 w 581"/>
                <a:gd name="T55" fmla="*/ 223 h 471"/>
                <a:gd name="T56" fmla="*/ 580 w 581"/>
                <a:gd name="T57" fmla="*/ 38 h 471"/>
                <a:gd name="T58" fmla="*/ 576 w 581"/>
                <a:gd name="T59" fmla="*/ 3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1" h="471">
                  <a:moveTo>
                    <a:pt x="576" y="38"/>
                  </a:moveTo>
                  <a:cubicBezTo>
                    <a:pt x="574" y="120"/>
                    <a:pt x="572" y="202"/>
                    <a:pt x="570" y="283"/>
                  </a:cubicBezTo>
                  <a:cubicBezTo>
                    <a:pt x="569" y="345"/>
                    <a:pt x="567" y="407"/>
                    <a:pt x="566" y="469"/>
                  </a:cubicBezTo>
                  <a:cubicBezTo>
                    <a:pt x="566" y="468"/>
                    <a:pt x="567" y="468"/>
                    <a:pt x="568" y="467"/>
                  </a:cubicBezTo>
                  <a:cubicBezTo>
                    <a:pt x="470" y="460"/>
                    <a:pt x="372" y="453"/>
                    <a:pt x="274" y="446"/>
                  </a:cubicBezTo>
                  <a:cubicBezTo>
                    <a:pt x="190" y="440"/>
                    <a:pt x="106" y="434"/>
                    <a:pt x="22" y="428"/>
                  </a:cubicBezTo>
                  <a:cubicBezTo>
                    <a:pt x="15" y="428"/>
                    <a:pt x="9" y="427"/>
                    <a:pt x="2" y="427"/>
                  </a:cubicBezTo>
                  <a:cubicBezTo>
                    <a:pt x="3" y="428"/>
                    <a:pt x="4" y="428"/>
                    <a:pt x="4" y="429"/>
                  </a:cubicBezTo>
                  <a:cubicBezTo>
                    <a:pt x="16" y="339"/>
                    <a:pt x="28" y="249"/>
                    <a:pt x="39" y="159"/>
                  </a:cubicBezTo>
                  <a:cubicBezTo>
                    <a:pt x="44" y="126"/>
                    <a:pt x="48" y="92"/>
                    <a:pt x="52" y="58"/>
                  </a:cubicBezTo>
                  <a:cubicBezTo>
                    <a:pt x="55" y="39"/>
                    <a:pt x="55" y="21"/>
                    <a:pt x="55" y="2"/>
                  </a:cubicBezTo>
                  <a:cubicBezTo>
                    <a:pt x="54" y="3"/>
                    <a:pt x="54" y="4"/>
                    <a:pt x="53" y="4"/>
                  </a:cubicBezTo>
                  <a:cubicBezTo>
                    <a:pt x="142" y="10"/>
                    <a:pt x="231" y="16"/>
                    <a:pt x="321" y="22"/>
                  </a:cubicBezTo>
                  <a:cubicBezTo>
                    <a:pt x="407" y="28"/>
                    <a:pt x="492" y="34"/>
                    <a:pt x="578" y="40"/>
                  </a:cubicBezTo>
                  <a:cubicBezTo>
                    <a:pt x="581" y="40"/>
                    <a:pt x="581" y="36"/>
                    <a:pt x="578" y="36"/>
                  </a:cubicBezTo>
                  <a:cubicBezTo>
                    <a:pt x="489" y="30"/>
                    <a:pt x="400" y="24"/>
                    <a:pt x="311" y="18"/>
                  </a:cubicBezTo>
                  <a:cubicBezTo>
                    <a:pt x="225" y="12"/>
                    <a:pt x="139" y="6"/>
                    <a:pt x="53" y="0"/>
                  </a:cubicBezTo>
                  <a:cubicBezTo>
                    <a:pt x="52" y="0"/>
                    <a:pt x="51" y="1"/>
                    <a:pt x="51" y="2"/>
                  </a:cubicBezTo>
                  <a:cubicBezTo>
                    <a:pt x="51" y="17"/>
                    <a:pt x="52" y="32"/>
                    <a:pt x="50" y="47"/>
                  </a:cubicBezTo>
                  <a:cubicBezTo>
                    <a:pt x="47" y="69"/>
                    <a:pt x="44" y="92"/>
                    <a:pt x="41" y="114"/>
                  </a:cubicBezTo>
                  <a:cubicBezTo>
                    <a:pt x="33" y="174"/>
                    <a:pt x="26" y="234"/>
                    <a:pt x="18" y="293"/>
                  </a:cubicBezTo>
                  <a:cubicBezTo>
                    <a:pt x="12" y="339"/>
                    <a:pt x="6" y="384"/>
                    <a:pt x="0" y="429"/>
                  </a:cubicBezTo>
                  <a:cubicBezTo>
                    <a:pt x="0" y="430"/>
                    <a:pt x="1" y="431"/>
                    <a:pt x="2" y="431"/>
                  </a:cubicBezTo>
                  <a:cubicBezTo>
                    <a:pt x="78" y="436"/>
                    <a:pt x="155" y="442"/>
                    <a:pt x="231" y="447"/>
                  </a:cubicBezTo>
                  <a:cubicBezTo>
                    <a:pt x="340" y="455"/>
                    <a:pt x="450" y="463"/>
                    <a:pt x="559" y="470"/>
                  </a:cubicBezTo>
                  <a:cubicBezTo>
                    <a:pt x="562" y="471"/>
                    <a:pt x="565" y="471"/>
                    <a:pt x="568" y="471"/>
                  </a:cubicBezTo>
                  <a:cubicBezTo>
                    <a:pt x="569" y="471"/>
                    <a:pt x="570" y="470"/>
                    <a:pt x="570" y="469"/>
                  </a:cubicBezTo>
                  <a:cubicBezTo>
                    <a:pt x="572" y="387"/>
                    <a:pt x="574" y="305"/>
                    <a:pt x="576" y="223"/>
                  </a:cubicBezTo>
                  <a:cubicBezTo>
                    <a:pt x="577" y="162"/>
                    <a:pt x="579" y="100"/>
                    <a:pt x="580" y="38"/>
                  </a:cubicBezTo>
                  <a:cubicBezTo>
                    <a:pt x="580" y="35"/>
                    <a:pt x="576" y="35"/>
                    <a:pt x="576" y="38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5" name="Freeform 336">
              <a:extLst>
                <a:ext uri="{FF2B5EF4-FFF2-40B4-BE49-F238E27FC236}">
                  <a16:creationId xmlns:a16="http://schemas.microsoft.com/office/drawing/2014/main" id="{F4A812D2-5828-46C0-8D4C-F4220F71B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000" y="3211513"/>
              <a:ext cx="700088" cy="895350"/>
            </a:xfrm>
            <a:custGeom>
              <a:avLst/>
              <a:gdLst>
                <a:gd name="T0" fmla="*/ 441 w 441"/>
                <a:gd name="T1" fmla="*/ 146 h 564"/>
                <a:gd name="T2" fmla="*/ 405 w 441"/>
                <a:gd name="T3" fmla="*/ 564 h 564"/>
                <a:gd name="T4" fmla="*/ 0 w 441"/>
                <a:gd name="T5" fmla="*/ 517 h 564"/>
                <a:gd name="T6" fmla="*/ 71 w 441"/>
                <a:gd name="T7" fmla="*/ 0 h 564"/>
                <a:gd name="T8" fmla="*/ 300 w 441"/>
                <a:gd name="T9" fmla="*/ 31 h 564"/>
                <a:gd name="T10" fmla="*/ 287 w 441"/>
                <a:gd name="T11" fmla="*/ 136 h 564"/>
                <a:gd name="T12" fmla="*/ 441 w 441"/>
                <a:gd name="T13" fmla="*/ 14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564">
                  <a:moveTo>
                    <a:pt x="441" y="146"/>
                  </a:moveTo>
                  <a:lnTo>
                    <a:pt x="405" y="564"/>
                  </a:lnTo>
                  <a:lnTo>
                    <a:pt x="0" y="517"/>
                  </a:lnTo>
                  <a:lnTo>
                    <a:pt x="71" y="0"/>
                  </a:lnTo>
                  <a:lnTo>
                    <a:pt x="300" y="31"/>
                  </a:lnTo>
                  <a:lnTo>
                    <a:pt x="287" y="136"/>
                  </a:lnTo>
                  <a:lnTo>
                    <a:pt x="441" y="1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6" name="Freeform 337">
              <a:extLst>
                <a:ext uri="{FF2B5EF4-FFF2-40B4-BE49-F238E27FC236}">
                  <a16:creationId xmlns:a16="http://schemas.microsoft.com/office/drawing/2014/main" id="{C0CD6CEB-1F3A-4C56-B8BB-52AEE65EA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000" y="3211513"/>
              <a:ext cx="700088" cy="895350"/>
            </a:xfrm>
            <a:custGeom>
              <a:avLst/>
              <a:gdLst>
                <a:gd name="T0" fmla="*/ 441 w 441"/>
                <a:gd name="T1" fmla="*/ 146 h 564"/>
                <a:gd name="T2" fmla="*/ 405 w 441"/>
                <a:gd name="T3" fmla="*/ 564 h 564"/>
                <a:gd name="T4" fmla="*/ 0 w 441"/>
                <a:gd name="T5" fmla="*/ 517 h 564"/>
                <a:gd name="T6" fmla="*/ 71 w 441"/>
                <a:gd name="T7" fmla="*/ 0 h 564"/>
                <a:gd name="T8" fmla="*/ 300 w 441"/>
                <a:gd name="T9" fmla="*/ 31 h 564"/>
                <a:gd name="T10" fmla="*/ 287 w 441"/>
                <a:gd name="T11" fmla="*/ 136 h 564"/>
                <a:gd name="T12" fmla="*/ 441 w 441"/>
                <a:gd name="T13" fmla="*/ 14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564">
                  <a:moveTo>
                    <a:pt x="441" y="146"/>
                  </a:moveTo>
                  <a:lnTo>
                    <a:pt x="405" y="564"/>
                  </a:lnTo>
                  <a:lnTo>
                    <a:pt x="0" y="517"/>
                  </a:lnTo>
                  <a:lnTo>
                    <a:pt x="71" y="0"/>
                  </a:lnTo>
                  <a:lnTo>
                    <a:pt x="300" y="31"/>
                  </a:lnTo>
                  <a:lnTo>
                    <a:pt x="287" y="136"/>
                  </a:lnTo>
                  <a:lnTo>
                    <a:pt x="441" y="146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7" name="Freeform 338">
              <a:extLst>
                <a:ext uri="{FF2B5EF4-FFF2-40B4-BE49-F238E27FC236}">
                  <a16:creationId xmlns:a16="http://schemas.microsoft.com/office/drawing/2014/main" id="{EF5DE367-E0F5-4220-AABA-3B9711C8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825" y="3208338"/>
              <a:ext cx="706438" cy="901700"/>
            </a:xfrm>
            <a:custGeom>
              <a:avLst/>
              <a:gdLst>
                <a:gd name="T0" fmla="*/ 458 w 462"/>
                <a:gd name="T1" fmla="*/ 154 h 590"/>
                <a:gd name="T2" fmla="*/ 433 w 462"/>
                <a:gd name="T3" fmla="*/ 443 h 590"/>
                <a:gd name="T4" fmla="*/ 421 w 462"/>
                <a:gd name="T5" fmla="*/ 588 h 590"/>
                <a:gd name="T6" fmla="*/ 423 w 462"/>
                <a:gd name="T7" fmla="*/ 586 h 590"/>
                <a:gd name="T8" fmla="*/ 134 w 462"/>
                <a:gd name="T9" fmla="*/ 553 h 590"/>
                <a:gd name="T10" fmla="*/ 2 w 462"/>
                <a:gd name="T11" fmla="*/ 538 h 590"/>
                <a:gd name="T12" fmla="*/ 4 w 462"/>
                <a:gd name="T13" fmla="*/ 540 h 590"/>
                <a:gd name="T14" fmla="*/ 40 w 462"/>
                <a:gd name="T15" fmla="*/ 279 h 590"/>
                <a:gd name="T16" fmla="*/ 78 w 462"/>
                <a:gd name="T17" fmla="*/ 3 h 590"/>
                <a:gd name="T18" fmla="*/ 78 w 462"/>
                <a:gd name="T19" fmla="*/ 2 h 590"/>
                <a:gd name="T20" fmla="*/ 76 w 462"/>
                <a:gd name="T21" fmla="*/ 4 h 590"/>
                <a:gd name="T22" fmla="*/ 214 w 462"/>
                <a:gd name="T23" fmla="*/ 23 h 590"/>
                <a:gd name="T24" fmla="*/ 295 w 462"/>
                <a:gd name="T25" fmla="*/ 34 h 590"/>
                <a:gd name="T26" fmla="*/ 313 w 462"/>
                <a:gd name="T27" fmla="*/ 36 h 590"/>
                <a:gd name="T28" fmla="*/ 312 w 462"/>
                <a:gd name="T29" fmla="*/ 37 h 590"/>
                <a:gd name="T30" fmla="*/ 310 w 462"/>
                <a:gd name="T31" fmla="*/ 50 h 590"/>
                <a:gd name="T32" fmla="*/ 298 w 462"/>
                <a:gd name="T33" fmla="*/ 143 h 590"/>
                <a:gd name="T34" fmla="*/ 300 w 462"/>
                <a:gd name="T35" fmla="*/ 145 h 590"/>
                <a:gd name="T36" fmla="*/ 460 w 462"/>
                <a:gd name="T37" fmla="*/ 156 h 590"/>
                <a:gd name="T38" fmla="*/ 460 w 462"/>
                <a:gd name="T39" fmla="*/ 152 h 590"/>
                <a:gd name="T40" fmla="*/ 300 w 462"/>
                <a:gd name="T41" fmla="*/ 141 h 590"/>
                <a:gd name="T42" fmla="*/ 302 w 462"/>
                <a:gd name="T43" fmla="*/ 143 h 590"/>
                <a:gd name="T44" fmla="*/ 316 w 462"/>
                <a:gd name="T45" fmla="*/ 34 h 590"/>
                <a:gd name="T46" fmla="*/ 315 w 462"/>
                <a:gd name="T47" fmla="*/ 33 h 590"/>
                <a:gd name="T48" fmla="*/ 77 w 462"/>
                <a:gd name="T49" fmla="*/ 0 h 590"/>
                <a:gd name="T50" fmla="*/ 74 w 462"/>
                <a:gd name="T51" fmla="*/ 1 h 590"/>
                <a:gd name="T52" fmla="*/ 38 w 462"/>
                <a:gd name="T53" fmla="*/ 262 h 590"/>
                <a:gd name="T54" fmla="*/ 0 w 462"/>
                <a:gd name="T55" fmla="*/ 539 h 590"/>
                <a:gd name="T56" fmla="*/ 0 w 462"/>
                <a:gd name="T57" fmla="*/ 539 h 590"/>
                <a:gd name="T58" fmla="*/ 2 w 462"/>
                <a:gd name="T59" fmla="*/ 542 h 590"/>
                <a:gd name="T60" fmla="*/ 291 w 462"/>
                <a:gd name="T61" fmla="*/ 575 h 590"/>
                <a:gd name="T62" fmla="*/ 423 w 462"/>
                <a:gd name="T63" fmla="*/ 590 h 590"/>
                <a:gd name="T64" fmla="*/ 425 w 462"/>
                <a:gd name="T65" fmla="*/ 588 h 590"/>
                <a:gd name="T66" fmla="*/ 450 w 462"/>
                <a:gd name="T67" fmla="*/ 300 h 590"/>
                <a:gd name="T68" fmla="*/ 462 w 462"/>
                <a:gd name="T69" fmla="*/ 154 h 590"/>
                <a:gd name="T70" fmla="*/ 458 w 462"/>
                <a:gd name="T71" fmla="*/ 15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2" h="590">
                  <a:moveTo>
                    <a:pt x="458" y="154"/>
                  </a:moveTo>
                  <a:cubicBezTo>
                    <a:pt x="450" y="250"/>
                    <a:pt x="442" y="347"/>
                    <a:pt x="433" y="443"/>
                  </a:cubicBezTo>
                  <a:cubicBezTo>
                    <a:pt x="429" y="491"/>
                    <a:pt x="425" y="540"/>
                    <a:pt x="421" y="588"/>
                  </a:cubicBezTo>
                  <a:cubicBezTo>
                    <a:pt x="422" y="588"/>
                    <a:pt x="422" y="587"/>
                    <a:pt x="423" y="586"/>
                  </a:cubicBezTo>
                  <a:cubicBezTo>
                    <a:pt x="327" y="575"/>
                    <a:pt x="230" y="564"/>
                    <a:pt x="134" y="553"/>
                  </a:cubicBezTo>
                  <a:cubicBezTo>
                    <a:pt x="90" y="548"/>
                    <a:pt x="46" y="543"/>
                    <a:pt x="2" y="538"/>
                  </a:cubicBezTo>
                  <a:cubicBezTo>
                    <a:pt x="2" y="539"/>
                    <a:pt x="3" y="540"/>
                    <a:pt x="4" y="540"/>
                  </a:cubicBezTo>
                  <a:cubicBezTo>
                    <a:pt x="16" y="453"/>
                    <a:pt x="28" y="366"/>
                    <a:pt x="40" y="279"/>
                  </a:cubicBezTo>
                  <a:cubicBezTo>
                    <a:pt x="53" y="187"/>
                    <a:pt x="65" y="95"/>
                    <a:pt x="78" y="3"/>
                  </a:cubicBezTo>
                  <a:cubicBezTo>
                    <a:pt x="78" y="3"/>
                    <a:pt x="78" y="2"/>
                    <a:pt x="78" y="2"/>
                  </a:cubicBezTo>
                  <a:cubicBezTo>
                    <a:pt x="77" y="3"/>
                    <a:pt x="77" y="3"/>
                    <a:pt x="76" y="4"/>
                  </a:cubicBezTo>
                  <a:cubicBezTo>
                    <a:pt x="122" y="10"/>
                    <a:pt x="168" y="16"/>
                    <a:pt x="214" y="23"/>
                  </a:cubicBezTo>
                  <a:cubicBezTo>
                    <a:pt x="241" y="26"/>
                    <a:pt x="268" y="30"/>
                    <a:pt x="295" y="34"/>
                  </a:cubicBezTo>
                  <a:cubicBezTo>
                    <a:pt x="301" y="35"/>
                    <a:pt x="307" y="35"/>
                    <a:pt x="313" y="36"/>
                  </a:cubicBezTo>
                  <a:cubicBezTo>
                    <a:pt x="314" y="36"/>
                    <a:pt x="313" y="33"/>
                    <a:pt x="312" y="37"/>
                  </a:cubicBezTo>
                  <a:cubicBezTo>
                    <a:pt x="312" y="41"/>
                    <a:pt x="311" y="46"/>
                    <a:pt x="310" y="50"/>
                  </a:cubicBezTo>
                  <a:cubicBezTo>
                    <a:pt x="306" y="81"/>
                    <a:pt x="302" y="112"/>
                    <a:pt x="298" y="143"/>
                  </a:cubicBezTo>
                  <a:cubicBezTo>
                    <a:pt x="298" y="144"/>
                    <a:pt x="299" y="145"/>
                    <a:pt x="300" y="145"/>
                  </a:cubicBezTo>
                  <a:cubicBezTo>
                    <a:pt x="354" y="149"/>
                    <a:pt x="407" y="153"/>
                    <a:pt x="460" y="156"/>
                  </a:cubicBezTo>
                  <a:cubicBezTo>
                    <a:pt x="462" y="156"/>
                    <a:pt x="462" y="152"/>
                    <a:pt x="460" y="152"/>
                  </a:cubicBezTo>
                  <a:cubicBezTo>
                    <a:pt x="407" y="149"/>
                    <a:pt x="354" y="145"/>
                    <a:pt x="300" y="141"/>
                  </a:cubicBezTo>
                  <a:cubicBezTo>
                    <a:pt x="301" y="142"/>
                    <a:pt x="302" y="142"/>
                    <a:pt x="302" y="143"/>
                  </a:cubicBezTo>
                  <a:cubicBezTo>
                    <a:pt x="307" y="107"/>
                    <a:pt x="312" y="71"/>
                    <a:pt x="316" y="34"/>
                  </a:cubicBezTo>
                  <a:cubicBezTo>
                    <a:pt x="317" y="34"/>
                    <a:pt x="316" y="33"/>
                    <a:pt x="315" y="33"/>
                  </a:cubicBezTo>
                  <a:cubicBezTo>
                    <a:pt x="236" y="22"/>
                    <a:pt x="156" y="11"/>
                    <a:pt x="77" y="0"/>
                  </a:cubicBezTo>
                  <a:cubicBezTo>
                    <a:pt x="76" y="0"/>
                    <a:pt x="75" y="0"/>
                    <a:pt x="74" y="1"/>
                  </a:cubicBezTo>
                  <a:cubicBezTo>
                    <a:pt x="62" y="88"/>
                    <a:pt x="50" y="175"/>
                    <a:pt x="38" y="262"/>
                  </a:cubicBezTo>
                  <a:cubicBezTo>
                    <a:pt x="25" y="355"/>
                    <a:pt x="13" y="447"/>
                    <a:pt x="0" y="539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0" y="541"/>
                    <a:pt x="0" y="542"/>
                    <a:pt x="2" y="542"/>
                  </a:cubicBezTo>
                  <a:cubicBezTo>
                    <a:pt x="98" y="553"/>
                    <a:pt x="195" y="564"/>
                    <a:pt x="291" y="575"/>
                  </a:cubicBezTo>
                  <a:cubicBezTo>
                    <a:pt x="335" y="580"/>
                    <a:pt x="379" y="585"/>
                    <a:pt x="423" y="590"/>
                  </a:cubicBezTo>
                  <a:cubicBezTo>
                    <a:pt x="424" y="590"/>
                    <a:pt x="425" y="589"/>
                    <a:pt x="425" y="588"/>
                  </a:cubicBezTo>
                  <a:cubicBezTo>
                    <a:pt x="433" y="492"/>
                    <a:pt x="441" y="396"/>
                    <a:pt x="450" y="300"/>
                  </a:cubicBezTo>
                  <a:cubicBezTo>
                    <a:pt x="454" y="251"/>
                    <a:pt x="458" y="203"/>
                    <a:pt x="462" y="154"/>
                  </a:cubicBezTo>
                  <a:cubicBezTo>
                    <a:pt x="462" y="152"/>
                    <a:pt x="458" y="152"/>
                    <a:pt x="458" y="15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8" name="Freeform 339">
              <a:extLst>
                <a:ext uri="{FF2B5EF4-FFF2-40B4-BE49-F238E27FC236}">
                  <a16:creationId xmlns:a16="http://schemas.microsoft.com/office/drawing/2014/main" id="{5948B95C-09A1-432E-AC80-6CE041E7A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325" y="4032250"/>
              <a:ext cx="836613" cy="1000125"/>
            </a:xfrm>
            <a:custGeom>
              <a:avLst/>
              <a:gdLst>
                <a:gd name="T0" fmla="*/ 527 w 527"/>
                <a:gd name="T1" fmla="*/ 47 h 630"/>
                <a:gd name="T2" fmla="*/ 491 w 527"/>
                <a:gd name="T3" fmla="*/ 630 h 630"/>
                <a:gd name="T4" fmla="*/ 302 w 527"/>
                <a:gd name="T5" fmla="*/ 621 h 630"/>
                <a:gd name="T6" fmla="*/ 0 w 527"/>
                <a:gd name="T7" fmla="*/ 463 h 630"/>
                <a:gd name="T8" fmla="*/ 12 w 527"/>
                <a:gd name="T9" fmla="*/ 444 h 630"/>
                <a:gd name="T10" fmla="*/ 38 w 527"/>
                <a:gd name="T11" fmla="*/ 422 h 630"/>
                <a:gd name="T12" fmla="*/ 15 w 527"/>
                <a:gd name="T13" fmla="*/ 411 h 630"/>
                <a:gd name="T14" fmla="*/ 12 w 527"/>
                <a:gd name="T15" fmla="*/ 368 h 630"/>
                <a:gd name="T16" fmla="*/ 38 w 527"/>
                <a:gd name="T17" fmla="*/ 354 h 630"/>
                <a:gd name="T18" fmla="*/ 30 w 527"/>
                <a:gd name="T19" fmla="*/ 337 h 630"/>
                <a:gd name="T20" fmla="*/ 55 w 527"/>
                <a:gd name="T21" fmla="*/ 306 h 630"/>
                <a:gd name="T22" fmla="*/ 86 w 527"/>
                <a:gd name="T23" fmla="*/ 283 h 630"/>
                <a:gd name="T24" fmla="*/ 68 w 527"/>
                <a:gd name="T25" fmla="*/ 265 h 630"/>
                <a:gd name="T26" fmla="*/ 68 w 527"/>
                <a:gd name="T27" fmla="*/ 242 h 630"/>
                <a:gd name="T28" fmla="*/ 45 w 527"/>
                <a:gd name="T29" fmla="*/ 203 h 630"/>
                <a:gd name="T30" fmla="*/ 48 w 527"/>
                <a:gd name="T31" fmla="*/ 192 h 630"/>
                <a:gd name="T32" fmla="*/ 70 w 527"/>
                <a:gd name="T33" fmla="*/ 96 h 630"/>
                <a:gd name="T34" fmla="*/ 99 w 527"/>
                <a:gd name="T35" fmla="*/ 96 h 630"/>
                <a:gd name="T36" fmla="*/ 112 w 527"/>
                <a:gd name="T37" fmla="*/ 76 h 630"/>
                <a:gd name="T38" fmla="*/ 122 w 527"/>
                <a:gd name="T39" fmla="*/ 0 h 630"/>
                <a:gd name="T40" fmla="*/ 527 w 527"/>
                <a:gd name="T41" fmla="*/ 47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7" h="630">
                  <a:moveTo>
                    <a:pt x="527" y="47"/>
                  </a:moveTo>
                  <a:lnTo>
                    <a:pt x="491" y="630"/>
                  </a:lnTo>
                  <a:lnTo>
                    <a:pt x="302" y="621"/>
                  </a:lnTo>
                  <a:lnTo>
                    <a:pt x="0" y="463"/>
                  </a:lnTo>
                  <a:lnTo>
                    <a:pt x="12" y="444"/>
                  </a:lnTo>
                  <a:lnTo>
                    <a:pt x="38" y="422"/>
                  </a:lnTo>
                  <a:lnTo>
                    <a:pt x="15" y="411"/>
                  </a:lnTo>
                  <a:lnTo>
                    <a:pt x="12" y="368"/>
                  </a:lnTo>
                  <a:lnTo>
                    <a:pt x="38" y="354"/>
                  </a:lnTo>
                  <a:lnTo>
                    <a:pt x="30" y="337"/>
                  </a:lnTo>
                  <a:lnTo>
                    <a:pt x="55" y="306"/>
                  </a:lnTo>
                  <a:lnTo>
                    <a:pt x="86" y="283"/>
                  </a:lnTo>
                  <a:lnTo>
                    <a:pt x="68" y="265"/>
                  </a:lnTo>
                  <a:lnTo>
                    <a:pt x="68" y="242"/>
                  </a:lnTo>
                  <a:lnTo>
                    <a:pt x="45" y="203"/>
                  </a:lnTo>
                  <a:lnTo>
                    <a:pt x="48" y="192"/>
                  </a:lnTo>
                  <a:lnTo>
                    <a:pt x="70" y="96"/>
                  </a:lnTo>
                  <a:lnTo>
                    <a:pt x="99" y="96"/>
                  </a:lnTo>
                  <a:lnTo>
                    <a:pt x="112" y="76"/>
                  </a:lnTo>
                  <a:lnTo>
                    <a:pt x="122" y="0"/>
                  </a:lnTo>
                  <a:lnTo>
                    <a:pt x="527" y="47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19" name="Freeform 340">
              <a:extLst>
                <a:ext uri="{FF2B5EF4-FFF2-40B4-BE49-F238E27FC236}">
                  <a16:creationId xmlns:a16="http://schemas.microsoft.com/office/drawing/2014/main" id="{C7A43089-5727-4305-A3BB-42BE961CE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325" y="4032250"/>
              <a:ext cx="836613" cy="1000125"/>
            </a:xfrm>
            <a:custGeom>
              <a:avLst/>
              <a:gdLst>
                <a:gd name="T0" fmla="*/ 527 w 527"/>
                <a:gd name="T1" fmla="*/ 47 h 630"/>
                <a:gd name="T2" fmla="*/ 491 w 527"/>
                <a:gd name="T3" fmla="*/ 630 h 630"/>
                <a:gd name="T4" fmla="*/ 302 w 527"/>
                <a:gd name="T5" fmla="*/ 621 h 630"/>
                <a:gd name="T6" fmla="*/ 0 w 527"/>
                <a:gd name="T7" fmla="*/ 463 h 630"/>
                <a:gd name="T8" fmla="*/ 12 w 527"/>
                <a:gd name="T9" fmla="*/ 444 h 630"/>
                <a:gd name="T10" fmla="*/ 38 w 527"/>
                <a:gd name="T11" fmla="*/ 422 h 630"/>
                <a:gd name="T12" fmla="*/ 15 w 527"/>
                <a:gd name="T13" fmla="*/ 411 h 630"/>
                <a:gd name="T14" fmla="*/ 12 w 527"/>
                <a:gd name="T15" fmla="*/ 368 h 630"/>
                <a:gd name="T16" fmla="*/ 38 w 527"/>
                <a:gd name="T17" fmla="*/ 354 h 630"/>
                <a:gd name="T18" fmla="*/ 30 w 527"/>
                <a:gd name="T19" fmla="*/ 337 h 630"/>
                <a:gd name="T20" fmla="*/ 55 w 527"/>
                <a:gd name="T21" fmla="*/ 306 h 630"/>
                <a:gd name="T22" fmla="*/ 86 w 527"/>
                <a:gd name="T23" fmla="*/ 283 h 630"/>
                <a:gd name="T24" fmla="*/ 68 w 527"/>
                <a:gd name="T25" fmla="*/ 265 h 630"/>
                <a:gd name="T26" fmla="*/ 68 w 527"/>
                <a:gd name="T27" fmla="*/ 242 h 630"/>
                <a:gd name="T28" fmla="*/ 45 w 527"/>
                <a:gd name="T29" fmla="*/ 203 h 630"/>
                <a:gd name="T30" fmla="*/ 48 w 527"/>
                <a:gd name="T31" fmla="*/ 192 h 630"/>
                <a:gd name="T32" fmla="*/ 70 w 527"/>
                <a:gd name="T33" fmla="*/ 96 h 630"/>
                <a:gd name="T34" fmla="*/ 99 w 527"/>
                <a:gd name="T35" fmla="*/ 96 h 630"/>
                <a:gd name="T36" fmla="*/ 112 w 527"/>
                <a:gd name="T37" fmla="*/ 76 h 630"/>
                <a:gd name="T38" fmla="*/ 122 w 527"/>
                <a:gd name="T39" fmla="*/ 0 h 630"/>
                <a:gd name="T40" fmla="*/ 527 w 527"/>
                <a:gd name="T41" fmla="*/ 47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7" h="630">
                  <a:moveTo>
                    <a:pt x="527" y="47"/>
                  </a:moveTo>
                  <a:lnTo>
                    <a:pt x="491" y="630"/>
                  </a:lnTo>
                  <a:lnTo>
                    <a:pt x="302" y="621"/>
                  </a:lnTo>
                  <a:lnTo>
                    <a:pt x="0" y="463"/>
                  </a:lnTo>
                  <a:lnTo>
                    <a:pt x="12" y="444"/>
                  </a:lnTo>
                  <a:lnTo>
                    <a:pt x="38" y="422"/>
                  </a:lnTo>
                  <a:lnTo>
                    <a:pt x="15" y="411"/>
                  </a:lnTo>
                  <a:lnTo>
                    <a:pt x="12" y="368"/>
                  </a:lnTo>
                  <a:lnTo>
                    <a:pt x="38" y="354"/>
                  </a:lnTo>
                  <a:lnTo>
                    <a:pt x="30" y="337"/>
                  </a:lnTo>
                  <a:lnTo>
                    <a:pt x="55" y="306"/>
                  </a:lnTo>
                  <a:lnTo>
                    <a:pt x="86" y="283"/>
                  </a:lnTo>
                  <a:lnTo>
                    <a:pt x="68" y="265"/>
                  </a:lnTo>
                  <a:lnTo>
                    <a:pt x="68" y="242"/>
                  </a:lnTo>
                  <a:lnTo>
                    <a:pt x="45" y="203"/>
                  </a:lnTo>
                  <a:lnTo>
                    <a:pt x="48" y="192"/>
                  </a:lnTo>
                  <a:lnTo>
                    <a:pt x="70" y="96"/>
                  </a:lnTo>
                  <a:lnTo>
                    <a:pt x="99" y="96"/>
                  </a:lnTo>
                  <a:lnTo>
                    <a:pt x="112" y="76"/>
                  </a:lnTo>
                  <a:lnTo>
                    <a:pt x="122" y="0"/>
                  </a:lnTo>
                  <a:lnTo>
                    <a:pt x="527" y="47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0" name="Freeform 341">
              <a:extLst>
                <a:ext uri="{FF2B5EF4-FFF2-40B4-BE49-F238E27FC236}">
                  <a16:creationId xmlns:a16="http://schemas.microsoft.com/office/drawing/2014/main" id="{57DA7697-77B2-4CC9-A04D-AE3FEBA80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030663"/>
              <a:ext cx="844550" cy="1004888"/>
            </a:xfrm>
            <a:custGeom>
              <a:avLst/>
              <a:gdLst>
                <a:gd name="T0" fmla="*/ 533 w 553"/>
                <a:gd name="T1" fmla="*/ 297 h 659"/>
                <a:gd name="T2" fmla="*/ 510 w 553"/>
                <a:gd name="T3" fmla="*/ 657 h 659"/>
                <a:gd name="T4" fmla="*/ 365 w 553"/>
                <a:gd name="T5" fmla="*/ 648 h 659"/>
                <a:gd name="T6" fmla="*/ 319 w 553"/>
                <a:gd name="T7" fmla="*/ 645 h 659"/>
                <a:gd name="T8" fmla="*/ 285 w 553"/>
                <a:gd name="T9" fmla="*/ 628 h 659"/>
                <a:gd name="T10" fmla="*/ 3 w 553"/>
                <a:gd name="T11" fmla="*/ 481 h 659"/>
                <a:gd name="T12" fmla="*/ 18 w 553"/>
                <a:gd name="T13" fmla="*/ 462 h 659"/>
                <a:gd name="T14" fmla="*/ 42 w 553"/>
                <a:gd name="T15" fmla="*/ 438 h 659"/>
                <a:gd name="T16" fmla="*/ 19 w 553"/>
                <a:gd name="T17" fmla="*/ 427 h 659"/>
                <a:gd name="T18" fmla="*/ 17 w 553"/>
                <a:gd name="T19" fmla="*/ 403 h 659"/>
                <a:gd name="T20" fmla="*/ 16 w 553"/>
                <a:gd name="T21" fmla="*/ 384 h 659"/>
                <a:gd name="T22" fmla="*/ 42 w 553"/>
                <a:gd name="T23" fmla="*/ 372 h 659"/>
                <a:gd name="T24" fmla="*/ 38 w 553"/>
                <a:gd name="T25" fmla="*/ 358 h 659"/>
                <a:gd name="T26" fmla="*/ 35 w 553"/>
                <a:gd name="T27" fmla="*/ 352 h 659"/>
                <a:gd name="T28" fmla="*/ 92 w 553"/>
                <a:gd name="T29" fmla="*/ 297 h 659"/>
                <a:gd name="T30" fmla="*/ 81 w 553"/>
                <a:gd name="T31" fmla="*/ 282 h 659"/>
                <a:gd name="T32" fmla="*/ 75 w 553"/>
                <a:gd name="T33" fmla="*/ 276 h 659"/>
                <a:gd name="T34" fmla="*/ 75 w 553"/>
                <a:gd name="T35" fmla="*/ 253 h 659"/>
                <a:gd name="T36" fmla="*/ 57 w 553"/>
                <a:gd name="T37" fmla="*/ 223 h 659"/>
                <a:gd name="T38" fmla="*/ 51 w 553"/>
                <a:gd name="T39" fmla="*/ 213 h 659"/>
                <a:gd name="T40" fmla="*/ 56 w 553"/>
                <a:gd name="T41" fmla="*/ 189 h 659"/>
                <a:gd name="T42" fmla="*/ 77 w 553"/>
                <a:gd name="T43" fmla="*/ 103 h 659"/>
                <a:gd name="T44" fmla="*/ 96 w 553"/>
                <a:gd name="T45" fmla="*/ 103 h 659"/>
                <a:gd name="T46" fmla="*/ 117 w 553"/>
                <a:gd name="T47" fmla="*/ 86 h 659"/>
                <a:gd name="T48" fmla="*/ 129 w 553"/>
                <a:gd name="T49" fmla="*/ 17 h 659"/>
                <a:gd name="T50" fmla="*/ 130 w 553"/>
                <a:gd name="T51" fmla="*/ 4 h 659"/>
                <a:gd name="T52" fmla="*/ 291 w 553"/>
                <a:gd name="T53" fmla="*/ 23 h 659"/>
                <a:gd name="T54" fmla="*/ 550 w 553"/>
                <a:gd name="T55" fmla="*/ 48 h 659"/>
                <a:gd name="T56" fmla="*/ 129 w 553"/>
                <a:gd name="T57" fmla="*/ 0 h 659"/>
                <a:gd name="T58" fmla="*/ 117 w 553"/>
                <a:gd name="T59" fmla="*/ 73 h 659"/>
                <a:gd name="T60" fmla="*/ 102 w 553"/>
                <a:gd name="T61" fmla="*/ 99 h 659"/>
                <a:gd name="T62" fmla="*/ 75 w 553"/>
                <a:gd name="T63" fmla="*/ 99 h 659"/>
                <a:gd name="T64" fmla="*/ 48 w 553"/>
                <a:gd name="T65" fmla="*/ 206 h 659"/>
                <a:gd name="T66" fmla="*/ 71 w 553"/>
                <a:gd name="T67" fmla="*/ 254 h 659"/>
                <a:gd name="T68" fmla="*/ 71 w 553"/>
                <a:gd name="T69" fmla="*/ 278 h 659"/>
                <a:gd name="T70" fmla="*/ 90 w 553"/>
                <a:gd name="T71" fmla="*/ 294 h 659"/>
                <a:gd name="T72" fmla="*/ 58 w 553"/>
                <a:gd name="T73" fmla="*/ 318 h 659"/>
                <a:gd name="T74" fmla="*/ 31 w 553"/>
                <a:gd name="T75" fmla="*/ 353 h 659"/>
                <a:gd name="T76" fmla="*/ 40 w 553"/>
                <a:gd name="T77" fmla="*/ 369 h 659"/>
                <a:gd name="T78" fmla="*/ 12 w 553"/>
                <a:gd name="T79" fmla="*/ 384 h 659"/>
                <a:gd name="T80" fmla="*/ 16 w 553"/>
                <a:gd name="T81" fmla="*/ 431 h 659"/>
                <a:gd name="T82" fmla="*/ 39 w 553"/>
                <a:gd name="T83" fmla="*/ 438 h 659"/>
                <a:gd name="T84" fmla="*/ 0 w 553"/>
                <a:gd name="T85" fmla="*/ 482 h 659"/>
                <a:gd name="T86" fmla="*/ 267 w 553"/>
                <a:gd name="T87" fmla="*/ 623 h 659"/>
                <a:gd name="T88" fmla="*/ 340 w 553"/>
                <a:gd name="T89" fmla="*/ 650 h 659"/>
                <a:gd name="T90" fmla="*/ 512 w 553"/>
                <a:gd name="T91" fmla="*/ 659 h 659"/>
                <a:gd name="T92" fmla="*/ 530 w 553"/>
                <a:gd name="T93" fmla="*/ 410 h 659"/>
                <a:gd name="T94" fmla="*/ 552 w 553"/>
                <a:gd name="T95" fmla="*/ 5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3" h="659">
                  <a:moveTo>
                    <a:pt x="548" y="50"/>
                  </a:moveTo>
                  <a:cubicBezTo>
                    <a:pt x="543" y="133"/>
                    <a:pt x="538" y="215"/>
                    <a:pt x="533" y="297"/>
                  </a:cubicBezTo>
                  <a:cubicBezTo>
                    <a:pt x="526" y="409"/>
                    <a:pt x="519" y="520"/>
                    <a:pt x="512" y="631"/>
                  </a:cubicBezTo>
                  <a:cubicBezTo>
                    <a:pt x="511" y="640"/>
                    <a:pt x="511" y="649"/>
                    <a:pt x="510" y="657"/>
                  </a:cubicBezTo>
                  <a:cubicBezTo>
                    <a:pt x="511" y="656"/>
                    <a:pt x="511" y="656"/>
                    <a:pt x="512" y="655"/>
                  </a:cubicBezTo>
                  <a:cubicBezTo>
                    <a:pt x="463" y="653"/>
                    <a:pt x="414" y="650"/>
                    <a:pt x="365" y="648"/>
                  </a:cubicBezTo>
                  <a:cubicBezTo>
                    <a:pt x="353" y="647"/>
                    <a:pt x="341" y="646"/>
                    <a:pt x="329" y="646"/>
                  </a:cubicBezTo>
                  <a:cubicBezTo>
                    <a:pt x="326" y="645"/>
                    <a:pt x="322" y="645"/>
                    <a:pt x="319" y="645"/>
                  </a:cubicBezTo>
                  <a:cubicBezTo>
                    <a:pt x="318" y="645"/>
                    <a:pt x="315" y="644"/>
                    <a:pt x="317" y="645"/>
                  </a:cubicBezTo>
                  <a:cubicBezTo>
                    <a:pt x="306" y="640"/>
                    <a:pt x="295" y="634"/>
                    <a:pt x="285" y="628"/>
                  </a:cubicBezTo>
                  <a:cubicBezTo>
                    <a:pt x="191" y="580"/>
                    <a:pt x="98" y="531"/>
                    <a:pt x="5" y="482"/>
                  </a:cubicBezTo>
                  <a:cubicBezTo>
                    <a:pt x="4" y="482"/>
                    <a:pt x="4" y="482"/>
                    <a:pt x="3" y="481"/>
                  </a:cubicBezTo>
                  <a:cubicBezTo>
                    <a:pt x="3" y="482"/>
                    <a:pt x="3" y="483"/>
                    <a:pt x="4" y="484"/>
                  </a:cubicBezTo>
                  <a:cubicBezTo>
                    <a:pt x="8" y="477"/>
                    <a:pt x="12" y="467"/>
                    <a:pt x="18" y="462"/>
                  </a:cubicBezTo>
                  <a:cubicBezTo>
                    <a:pt x="26" y="455"/>
                    <a:pt x="34" y="448"/>
                    <a:pt x="42" y="441"/>
                  </a:cubicBezTo>
                  <a:cubicBezTo>
                    <a:pt x="43" y="440"/>
                    <a:pt x="43" y="438"/>
                    <a:pt x="42" y="438"/>
                  </a:cubicBezTo>
                  <a:cubicBezTo>
                    <a:pt x="34" y="434"/>
                    <a:pt x="26" y="431"/>
                    <a:pt x="18" y="427"/>
                  </a:cubicBezTo>
                  <a:cubicBezTo>
                    <a:pt x="19" y="428"/>
                    <a:pt x="19" y="430"/>
                    <a:pt x="19" y="427"/>
                  </a:cubicBezTo>
                  <a:cubicBezTo>
                    <a:pt x="18" y="425"/>
                    <a:pt x="18" y="423"/>
                    <a:pt x="18" y="422"/>
                  </a:cubicBezTo>
                  <a:cubicBezTo>
                    <a:pt x="18" y="416"/>
                    <a:pt x="18" y="409"/>
                    <a:pt x="17" y="403"/>
                  </a:cubicBezTo>
                  <a:cubicBezTo>
                    <a:pt x="17" y="398"/>
                    <a:pt x="17" y="393"/>
                    <a:pt x="16" y="388"/>
                  </a:cubicBezTo>
                  <a:cubicBezTo>
                    <a:pt x="16" y="387"/>
                    <a:pt x="16" y="386"/>
                    <a:pt x="16" y="384"/>
                  </a:cubicBezTo>
                  <a:cubicBezTo>
                    <a:pt x="16" y="385"/>
                    <a:pt x="14" y="386"/>
                    <a:pt x="17" y="384"/>
                  </a:cubicBezTo>
                  <a:cubicBezTo>
                    <a:pt x="25" y="380"/>
                    <a:pt x="34" y="376"/>
                    <a:pt x="42" y="372"/>
                  </a:cubicBezTo>
                  <a:cubicBezTo>
                    <a:pt x="43" y="372"/>
                    <a:pt x="43" y="370"/>
                    <a:pt x="42" y="369"/>
                  </a:cubicBezTo>
                  <a:cubicBezTo>
                    <a:pt x="41" y="366"/>
                    <a:pt x="39" y="362"/>
                    <a:pt x="38" y="358"/>
                  </a:cubicBezTo>
                  <a:cubicBezTo>
                    <a:pt x="37" y="356"/>
                    <a:pt x="36" y="354"/>
                    <a:pt x="35" y="351"/>
                  </a:cubicBezTo>
                  <a:cubicBezTo>
                    <a:pt x="34" y="351"/>
                    <a:pt x="33" y="354"/>
                    <a:pt x="35" y="352"/>
                  </a:cubicBezTo>
                  <a:cubicBezTo>
                    <a:pt x="42" y="344"/>
                    <a:pt x="49" y="335"/>
                    <a:pt x="56" y="327"/>
                  </a:cubicBezTo>
                  <a:cubicBezTo>
                    <a:pt x="65" y="316"/>
                    <a:pt x="80" y="307"/>
                    <a:pt x="92" y="297"/>
                  </a:cubicBezTo>
                  <a:cubicBezTo>
                    <a:pt x="93" y="297"/>
                    <a:pt x="94" y="295"/>
                    <a:pt x="93" y="294"/>
                  </a:cubicBezTo>
                  <a:cubicBezTo>
                    <a:pt x="89" y="290"/>
                    <a:pt x="85" y="286"/>
                    <a:pt x="81" y="282"/>
                  </a:cubicBezTo>
                  <a:cubicBezTo>
                    <a:pt x="79" y="280"/>
                    <a:pt x="77" y="278"/>
                    <a:pt x="75" y="276"/>
                  </a:cubicBezTo>
                  <a:cubicBezTo>
                    <a:pt x="73" y="275"/>
                    <a:pt x="75" y="278"/>
                    <a:pt x="75" y="276"/>
                  </a:cubicBezTo>
                  <a:cubicBezTo>
                    <a:pt x="75" y="274"/>
                    <a:pt x="75" y="273"/>
                    <a:pt x="75" y="271"/>
                  </a:cubicBezTo>
                  <a:cubicBezTo>
                    <a:pt x="75" y="265"/>
                    <a:pt x="75" y="259"/>
                    <a:pt x="75" y="253"/>
                  </a:cubicBezTo>
                  <a:cubicBezTo>
                    <a:pt x="75" y="250"/>
                    <a:pt x="70" y="245"/>
                    <a:pt x="69" y="243"/>
                  </a:cubicBezTo>
                  <a:cubicBezTo>
                    <a:pt x="65" y="236"/>
                    <a:pt x="61" y="229"/>
                    <a:pt x="57" y="223"/>
                  </a:cubicBezTo>
                  <a:cubicBezTo>
                    <a:pt x="55" y="220"/>
                    <a:pt x="54" y="218"/>
                    <a:pt x="52" y="215"/>
                  </a:cubicBezTo>
                  <a:cubicBezTo>
                    <a:pt x="52" y="214"/>
                    <a:pt x="51" y="214"/>
                    <a:pt x="51" y="213"/>
                  </a:cubicBezTo>
                  <a:cubicBezTo>
                    <a:pt x="50" y="211"/>
                    <a:pt x="50" y="214"/>
                    <a:pt x="51" y="212"/>
                  </a:cubicBezTo>
                  <a:cubicBezTo>
                    <a:pt x="53" y="205"/>
                    <a:pt x="55" y="197"/>
                    <a:pt x="56" y="189"/>
                  </a:cubicBezTo>
                  <a:cubicBezTo>
                    <a:pt x="63" y="162"/>
                    <a:pt x="69" y="134"/>
                    <a:pt x="76" y="107"/>
                  </a:cubicBezTo>
                  <a:cubicBezTo>
                    <a:pt x="76" y="106"/>
                    <a:pt x="77" y="104"/>
                    <a:pt x="77" y="103"/>
                  </a:cubicBezTo>
                  <a:cubicBezTo>
                    <a:pt x="78" y="100"/>
                    <a:pt x="75" y="103"/>
                    <a:pt x="76" y="103"/>
                  </a:cubicBezTo>
                  <a:cubicBezTo>
                    <a:pt x="83" y="103"/>
                    <a:pt x="90" y="103"/>
                    <a:pt x="96" y="103"/>
                  </a:cubicBezTo>
                  <a:cubicBezTo>
                    <a:pt x="99" y="103"/>
                    <a:pt x="105" y="104"/>
                    <a:pt x="106" y="102"/>
                  </a:cubicBezTo>
                  <a:cubicBezTo>
                    <a:pt x="110" y="97"/>
                    <a:pt x="113" y="91"/>
                    <a:pt x="117" y="86"/>
                  </a:cubicBezTo>
                  <a:cubicBezTo>
                    <a:pt x="121" y="79"/>
                    <a:pt x="121" y="71"/>
                    <a:pt x="122" y="63"/>
                  </a:cubicBezTo>
                  <a:cubicBezTo>
                    <a:pt x="124" y="47"/>
                    <a:pt x="127" y="32"/>
                    <a:pt x="129" y="17"/>
                  </a:cubicBezTo>
                  <a:cubicBezTo>
                    <a:pt x="129" y="12"/>
                    <a:pt x="130" y="8"/>
                    <a:pt x="131" y="4"/>
                  </a:cubicBezTo>
                  <a:cubicBezTo>
                    <a:pt x="131" y="2"/>
                    <a:pt x="127" y="4"/>
                    <a:pt x="130" y="4"/>
                  </a:cubicBezTo>
                  <a:cubicBezTo>
                    <a:pt x="134" y="5"/>
                    <a:pt x="139" y="5"/>
                    <a:pt x="143" y="6"/>
                  </a:cubicBezTo>
                  <a:cubicBezTo>
                    <a:pt x="192" y="11"/>
                    <a:pt x="242" y="17"/>
                    <a:pt x="291" y="23"/>
                  </a:cubicBezTo>
                  <a:cubicBezTo>
                    <a:pt x="377" y="33"/>
                    <a:pt x="464" y="42"/>
                    <a:pt x="550" y="52"/>
                  </a:cubicBezTo>
                  <a:cubicBezTo>
                    <a:pt x="553" y="53"/>
                    <a:pt x="553" y="49"/>
                    <a:pt x="550" y="48"/>
                  </a:cubicBezTo>
                  <a:cubicBezTo>
                    <a:pt x="454" y="37"/>
                    <a:pt x="357" y="26"/>
                    <a:pt x="261" y="15"/>
                  </a:cubicBezTo>
                  <a:cubicBezTo>
                    <a:pt x="217" y="10"/>
                    <a:pt x="173" y="5"/>
                    <a:pt x="129" y="0"/>
                  </a:cubicBezTo>
                  <a:cubicBezTo>
                    <a:pt x="128" y="0"/>
                    <a:pt x="127" y="1"/>
                    <a:pt x="127" y="1"/>
                  </a:cubicBezTo>
                  <a:cubicBezTo>
                    <a:pt x="124" y="25"/>
                    <a:pt x="120" y="49"/>
                    <a:pt x="117" y="73"/>
                  </a:cubicBezTo>
                  <a:cubicBezTo>
                    <a:pt x="116" y="83"/>
                    <a:pt x="109" y="90"/>
                    <a:pt x="104" y="99"/>
                  </a:cubicBezTo>
                  <a:cubicBezTo>
                    <a:pt x="103" y="101"/>
                    <a:pt x="106" y="99"/>
                    <a:pt x="102" y="99"/>
                  </a:cubicBezTo>
                  <a:cubicBezTo>
                    <a:pt x="99" y="99"/>
                    <a:pt x="96" y="99"/>
                    <a:pt x="93" y="99"/>
                  </a:cubicBezTo>
                  <a:cubicBezTo>
                    <a:pt x="87" y="99"/>
                    <a:pt x="81" y="99"/>
                    <a:pt x="75" y="99"/>
                  </a:cubicBezTo>
                  <a:cubicBezTo>
                    <a:pt x="74" y="99"/>
                    <a:pt x="74" y="100"/>
                    <a:pt x="73" y="100"/>
                  </a:cubicBezTo>
                  <a:cubicBezTo>
                    <a:pt x="65" y="136"/>
                    <a:pt x="57" y="171"/>
                    <a:pt x="48" y="206"/>
                  </a:cubicBezTo>
                  <a:cubicBezTo>
                    <a:pt x="46" y="215"/>
                    <a:pt x="49" y="217"/>
                    <a:pt x="53" y="225"/>
                  </a:cubicBezTo>
                  <a:cubicBezTo>
                    <a:pt x="59" y="234"/>
                    <a:pt x="65" y="244"/>
                    <a:pt x="71" y="254"/>
                  </a:cubicBezTo>
                  <a:cubicBezTo>
                    <a:pt x="71" y="254"/>
                    <a:pt x="71" y="262"/>
                    <a:pt x="71" y="265"/>
                  </a:cubicBezTo>
                  <a:cubicBezTo>
                    <a:pt x="71" y="268"/>
                    <a:pt x="69" y="275"/>
                    <a:pt x="71" y="278"/>
                  </a:cubicBezTo>
                  <a:cubicBezTo>
                    <a:pt x="75" y="285"/>
                    <a:pt x="84" y="291"/>
                    <a:pt x="90" y="297"/>
                  </a:cubicBezTo>
                  <a:cubicBezTo>
                    <a:pt x="90" y="296"/>
                    <a:pt x="90" y="295"/>
                    <a:pt x="90" y="294"/>
                  </a:cubicBezTo>
                  <a:cubicBezTo>
                    <a:pt x="85" y="298"/>
                    <a:pt x="80" y="302"/>
                    <a:pt x="74" y="306"/>
                  </a:cubicBezTo>
                  <a:cubicBezTo>
                    <a:pt x="69" y="310"/>
                    <a:pt x="62" y="313"/>
                    <a:pt x="58" y="318"/>
                  </a:cubicBezTo>
                  <a:cubicBezTo>
                    <a:pt x="49" y="329"/>
                    <a:pt x="40" y="340"/>
                    <a:pt x="31" y="350"/>
                  </a:cubicBezTo>
                  <a:cubicBezTo>
                    <a:pt x="31" y="351"/>
                    <a:pt x="31" y="352"/>
                    <a:pt x="31" y="353"/>
                  </a:cubicBezTo>
                  <a:cubicBezTo>
                    <a:pt x="34" y="359"/>
                    <a:pt x="36" y="365"/>
                    <a:pt x="39" y="371"/>
                  </a:cubicBezTo>
                  <a:cubicBezTo>
                    <a:pt x="39" y="370"/>
                    <a:pt x="39" y="370"/>
                    <a:pt x="40" y="369"/>
                  </a:cubicBezTo>
                  <a:cubicBezTo>
                    <a:pt x="31" y="373"/>
                    <a:pt x="22" y="377"/>
                    <a:pt x="13" y="382"/>
                  </a:cubicBezTo>
                  <a:cubicBezTo>
                    <a:pt x="12" y="382"/>
                    <a:pt x="12" y="383"/>
                    <a:pt x="12" y="384"/>
                  </a:cubicBezTo>
                  <a:cubicBezTo>
                    <a:pt x="13" y="399"/>
                    <a:pt x="14" y="414"/>
                    <a:pt x="15" y="429"/>
                  </a:cubicBezTo>
                  <a:cubicBezTo>
                    <a:pt x="15" y="430"/>
                    <a:pt x="15" y="430"/>
                    <a:pt x="16" y="431"/>
                  </a:cubicBezTo>
                  <a:cubicBezTo>
                    <a:pt x="24" y="434"/>
                    <a:pt x="32" y="438"/>
                    <a:pt x="40" y="441"/>
                  </a:cubicBezTo>
                  <a:cubicBezTo>
                    <a:pt x="40" y="440"/>
                    <a:pt x="39" y="439"/>
                    <a:pt x="39" y="438"/>
                  </a:cubicBezTo>
                  <a:cubicBezTo>
                    <a:pt x="31" y="446"/>
                    <a:pt x="23" y="453"/>
                    <a:pt x="14" y="460"/>
                  </a:cubicBezTo>
                  <a:cubicBezTo>
                    <a:pt x="8" y="466"/>
                    <a:pt x="4" y="475"/>
                    <a:pt x="0" y="482"/>
                  </a:cubicBezTo>
                  <a:cubicBezTo>
                    <a:pt x="0" y="483"/>
                    <a:pt x="0" y="484"/>
                    <a:pt x="1" y="485"/>
                  </a:cubicBezTo>
                  <a:cubicBezTo>
                    <a:pt x="90" y="531"/>
                    <a:pt x="178" y="577"/>
                    <a:pt x="267" y="623"/>
                  </a:cubicBezTo>
                  <a:cubicBezTo>
                    <a:pt x="282" y="631"/>
                    <a:pt x="297" y="639"/>
                    <a:pt x="312" y="647"/>
                  </a:cubicBezTo>
                  <a:cubicBezTo>
                    <a:pt x="320" y="651"/>
                    <a:pt x="331" y="650"/>
                    <a:pt x="340" y="650"/>
                  </a:cubicBezTo>
                  <a:cubicBezTo>
                    <a:pt x="395" y="653"/>
                    <a:pt x="450" y="656"/>
                    <a:pt x="506" y="659"/>
                  </a:cubicBezTo>
                  <a:cubicBezTo>
                    <a:pt x="508" y="659"/>
                    <a:pt x="510" y="659"/>
                    <a:pt x="512" y="659"/>
                  </a:cubicBezTo>
                  <a:cubicBezTo>
                    <a:pt x="513" y="659"/>
                    <a:pt x="514" y="658"/>
                    <a:pt x="514" y="657"/>
                  </a:cubicBezTo>
                  <a:cubicBezTo>
                    <a:pt x="519" y="575"/>
                    <a:pt x="524" y="493"/>
                    <a:pt x="530" y="410"/>
                  </a:cubicBezTo>
                  <a:cubicBezTo>
                    <a:pt x="537" y="299"/>
                    <a:pt x="543" y="188"/>
                    <a:pt x="550" y="76"/>
                  </a:cubicBezTo>
                  <a:cubicBezTo>
                    <a:pt x="551" y="68"/>
                    <a:pt x="551" y="59"/>
                    <a:pt x="552" y="50"/>
                  </a:cubicBezTo>
                  <a:cubicBezTo>
                    <a:pt x="552" y="48"/>
                    <a:pt x="548" y="48"/>
                    <a:pt x="548" y="5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1" name="Freeform 342">
              <a:extLst>
                <a:ext uri="{FF2B5EF4-FFF2-40B4-BE49-F238E27FC236}">
                  <a16:creationId xmlns:a16="http://schemas.microsoft.com/office/drawing/2014/main" id="{FE812C10-FE89-4F3C-8549-B0F0ED11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1875" y="1993900"/>
              <a:ext cx="771525" cy="1266825"/>
            </a:xfrm>
            <a:custGeom>
              <a:avLst/>
              <a:gdLst>
                <a:gd name="T0" fmla="*/ 505 w 505"/>
                <a:gd name="T1" fmla="*/ 548 h 830"/>
                <a:gd name="T2" fmla="*/ 468 w 505"/>
                <a:gd name="T3" fmla="*/ 830 h 830"/>
                <a:gd name="T4" fmla="*/ 230 w 505"/>
                <a:gd name="T5" fmla="*/ 798 h 830"/>
                <a:gd name="T6" fmla="*/ 0 w 505"/>
                <a:gd name="T7" fmla="*/ 755 h 830"/>
                <a:gd name="T8" fmla="*/ 14 w 505"/>
                <a:gd name="T9" fmla="*/ 683 h 830"/>
                <a:gd name="T10" fmla="*/ 33 w 505"/>
                <a:gd name="T11" fmla="*/ 611 h 830"/>
                <a:gd name="T12" fmla="*/ 57 w 505"/>
                <a:gd name="T13" fmla="*/ 534 h 830"/>
                <a:gd name="T14" fmla="*/ 41 w 505"/>
                <a:gd name="T15" fmla="*/ 507 h 830"/>
                <a:gd name="T16" fmla="*/ 44 w 505"/>
                <a:gd name="T17" fmla="*/ 478 h 830"/>
                <a:gd name="T18" fmla="*/ 70 w 505"/>
                <a:gd name="T19" fmla="*/ 456 h 830"/>
                <a:gd name="T20" fmla="*/ 97 w 505"/>
                <a:gd name="T21" fmla="*/ 411 h 830"/>
                <a:gd name="T22" fmla="*/ 118 w 505"/>
                <a:gd name="T23" fmla="*/ 374 h 830"/>
                <a:gd name="T24" fmla="*/ 89 w 505"/>
                <a:gd name="T25" fmla="*/ 318 h 830"/>
                <a:gd name="T26" fmla="*/ 108 w 505"/>
                <a:gd name="T27" fmla="*/ 190 h 830"/>
                <a:gd name="T28" fmla="*/ 153 w 505"/>
                <a:gd name="T29" fmla="*/ 0 h 830"/>
                <a:gd name="T30" fmla="*/ 218 w 505"/>
                <a:gd name="T31" fmla="*/ 17 h 830"/>
                <a:gd name="T32" fmla="*/ 204 w 505"/>
                <a:gd name="T33" fmla="*/ 123 h 830"/>
                <a:gd name="T34" fmla="*/ 218 w 505"/>
                <a:gd name="T35" fmla="*/ 175 h 830"/>
                <a:gd name="T36" fmla="*/ 230 w 505"/>
                <a:gd name="T37" fmla="*/ 216 h 830"/>
                <a:gd name="T38" fmla="*/ 276 w 505"/>
                <a:gd name="T39" fmla="*/ 294 h 830"/>
                <a:gd name="T40" fmla="*/ 297 w 505"/>
                <a:gd name="T41" fmla="*/ 294 h 830"/>
                <a:gd name="T42" fmla="*/ 297 w 505"/>
                <a:gd name="T43" fmla="*/ 328 h 830"/>
                <a:gd name="T44" fmla="*/ 270 w 505"/>
                <a:gd name="T45" fmla="*/ 379 h 830"/>
                <a:gd name="T46" fmla="*/ 262 w 505"/>
                <a:gd name="T47" fmla="*/ 419 h 830"/>
                <a:gd name="T48" fmla="*/ 297 w 505"/>
                <a:gd name="T49" fmla="*/ 398 h 830"/>
                <a:gd name="T50" fmla="*/ 316 w 505"/>
                <a:gd name="T51" fmla="*/ 419 h 830"/>
                <a:gd name="T52" fmla="*/ 326 w 505"/>
                <a:gd name="T53" fmla="*/ 483 h 830"/>
                <a:gd name="T54" fmla="*/ 345 w 505"/>
                <a:gd name="T55" fmla="*/ 504 h 830"/>
                <a:gd name="T56" fmla="*/ 345 w 505"/>
                <a:gd name="T57" fmla="*/ 544 h 830"/>
                <a:gd name="T58" fmla="*/ 382 w 505"/>
                <a:gd name="T59" fmla="*/ 544 h 830"/>
                <a:gd name="T60" fmla="*/ 412 w 505"/>
                <a:gd name="T61" fmla="*/ 544 h 830"/>
                <a:gd name="T62" fmla="*/ 478 w 505"/>
                <a:gd name="T63" fmla="*/ 544 h 830"/>
                <a:gd name="T64" fmla="*/ 505 w 505"/>
                <a:gd name="T65" fmla="*/ 548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5" h="830">
                  <a:moveTo>
                    <a:pt x="505" y="548"/>
                  </a:moveTo>
                  <a:cubicBezTo>
                    <a:pt x="468" y="830"/>
                    <a:pt x="468" y="830"/>
                    <a:pt x="468" y="830"/>
                  </a:cubicBezTo>
                  <a:cubicBezTo>
                    <a:pt x="230" y="798"/>
                    <a:pt x="230" y="798"/>
                    <a:pt x="230" y="798"/>
                  </a:cubicBezTo>
                  <a:cubicBezTo>
                    <a:pt x="0" y="755"/>
                    <a:pt x="0" y="755"/>
                    <a:pt x="0" y="755"/>
                  </a:cubicBezTo>
                  <a:cubicBezTo>
                    <a:pt x="14" y="683"/>
                    <a:pt x="14" y="683"/>
                    <a:pt x="14" y="683"/>
                  </a:cubicBezTo>
                  <a:cubicBezTo>
                    <a:pt x="14" y="683"/>
                    <a:pt x="25" y="622"/>
                    <a:pt x="33" y="611"/>
                  </a:cubicBezTo>
                  <a:cubicBezTo>
                    <a:pt x="41" y="601"/>
                    <a:pt x="57" y="534"/>
                    <a:pt x="57" y="534"/>
                  </a:cubicBezTo>
                  <a:cubicBezTo>
                    <a:pt x="41" y="507"/>
                    <a:pt x="41" y="507"/>
                    <a:pt x="41" y="507"/>
                  </a:cubicBezTo>
                  <a:cubicBezTo>
                    <a:pt x="44" y="478"/>
                    <a:pt x="44" y="478"/>
                    <a:pt x="44" y="478"/>
                  </a:cubicBezTo>
                  <a:cubicBezTo>
                    <a:pt x="70" y="456"/>
                    <a:pt x="70" y="456"/>
                    <a:pt x="70" y="456"/>
                  </a:cubicBezTo>
                  <a:cubicBezTo>
                    <a:pt x="70" y="456"/>
                    <a:pt x="94" y="419"/>
                    <a:pt x="97" y="411"/>
                  </a:cubicBezTo>
                  <a:cubicBezTo>
                    <a:pt x="100" y="403"/>
                    <a:pt x="118" y="374"/>
                    <a:pt x="118" y="374"/>
                  </a:cubicBezTo>
                  <a:cubicBezTo>
                    <a:pt x="89" y="318"/>
                    <a:pt x="89" y="318"/>
                    <a:pt x="89" y="318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75" y="6"/>
                    <a:pt x="196" y="12"/>
                    <a:pt x="218" y="17"/>
                  </a:cubicBezTo>
                  <a:cubicBezTo>
                    <a:pt x="204" y="123"/>
                    <a:pt x="204" y="123"/>
                    <a:pt x="204" y="123"/>
                  </a:cubicBezTo>
                  <a:cubicBezTo>
                    <a:pt x="218" y="175"/>
                    <a:pt x="218" y="175"/>
                    <a:pt x="218" y="175"/>
                  </a:cubicBezTo>
                  <a:cubicBezTo>
                    <a:pt x="230" y="216"/>
                    <a:pt x="230" y="216"/>
                    <a:pt x="230" y="216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97" y="294"/>
                    <a:pt x="297" y="294"/>
                    <a:pt x="297" y="294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62" y="419"/>
                    <a:pt x="262" y="419"/>
                    <a:pt x="262" y="419"/>
                  </a:cubicBezTo>
                  <a:cubicBezTo>
                    <a:pt x="297" y="398"/>
                    <a:pt x="297" y="398"/>
                    <a:pt x="297" y="398"/>
                  </a:cubicBezTo>
                  <a:cubicBezTo>
                    <a:pt x="316" y="419"/>
                    <a:pt x="316" y="419"/>
                    <a:pt x="316" y="419"/>
                  </a:cubicBezTo>
                  <a:cubicBezTo>
                    <a:pt x="326" y="483"/>
                    <a:pt x="326" y="483"/>
                    <a:pt x="326" y="483"/>
                  </a:cubicBezTo>
                  <a:cubicBezTo>
                    <a:pt x="345" y="504"/>
                    <a:pt x="345" y="504"/>
                    <a:pt x="345" y="504"/>
                  </a:cubicBezTo>
                  <a:cubicBezTo>
                    <a:pt x="345" y="544"/>
                    <a:pt x="345" y="544"/>
                    <a:pt x="345" y="544"/>
                  </a:cubicBezTo>
                  <a:cubicBezTo>
                    <a:pt x="382" y="544"/>
                    <a:pt x="382" y="544"/>
                    <a:pt x="382" y="544"/>
                  </a:cubicBezTo>
                  <a:cubicBezTo>
                    <a:pt x="382" y="544"/>
                    <a:pt x="404" y="536"/>
                    <a:pt x="412" y="544"/>
                  </a:cubicBezTo>
                  <a:cubicBezTo>
                    <a:pt x="420" y="552"/>
                    <a:pt x="478" y="544"/>
                    <a:pt x="478" y="544"/>
                  </a:cubicBezTo>
                  <a:lnTo>
                    <a:pt x="505" y="54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2" name="Freeform 343">
              <a:extLst>
                <a:ext uri="{FF2B5EF4-FFF2-40B4-BE49-F238E27FC236}">
                  <a16:creationId xmlns:a16="http://schemas.microsoft.com/office/drawing/2014/main" id="{85FE9091-CE1E-4C90-A592-E5033FC30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1875" y="1993900"/>
              <a:ext cx="771525" cy="1266825"/>
            </a:xfrm>
            <a:custGeom>
              <a:avLst/>
              <a:gdLst>
                <a:gd name="T0" fmla="*/ 505 w 505"/>
                <a:gd name="T1" fmla="*/ 548 h 830"/>
                <a:gd name="T2" fmla="*/ 468 w 505"/>
                <a:gd name="T3" fmla="*/ 830 h 830"/>
                <a:gd name="T4" fmla="*/ 230 w 505"/>
                <a:gd name="T5" fmla="*/ 798 h 830"/>
                <a:gd name="T6" fmla="*/ 0 w 505"/>
                <a:gd name="T7" fmla="*/ 755 h 830"/>
                <a:gd name="T8" fmla="*/ 14 w 505"/>
                <a:gd name="T9" fmla="*/ 683 h 830"/>
                <a:gd name="T10" fmla="*/ 33 w 505"/>
                <a:gd name="T11" fmla="*/ 611 h 830"/>
                <a:gd name="T12" fmla="*/ 57 w 505"/>
                <a:gd name="T13" fmla="*/ 534 h 830"/>
                <a:gd name="T14" fmla="*/ 41 w 505"/>
                <a:gd name="T15" fmla="*/ 507 h 830"/>
                <a:gd name="T16" fmla="*/ 44 w 505"/>
                <a:gd name="T17" fmla="*/ 478 h 830"/>
                <a:gd name="T18" fmla="*/ 70 w 505"/>
                <a:gd name="T19" fmla="*/ 456 h 830"/>
                <a:gd name="T20" fmla="*/ 97 w 505"/>
                <a:gd name="T21" fmla="*/ 411 h 830"/>
                <a:gd name="T22" fmla="*/ 118 w 505"/>
                <a:gd name="T23" fmla="*/ 374 h 830"/>
                <a:gd name="T24" fmla="*/ 89 w 505"/>
                <a:gd name="T25" fmla="*/ 318 h 830"/>
                <a:gd name="T26" fmla="*/ 108 w 505"/>
                <a:gd name="T27" fmla="*/ 190 h 830"/>
                <a:gd name="T28" fmla="*/ 153 w 505"/>
                <a:gd name="T29" fmla="*/ 0 h 830"/>
                <a:gd name="T30" fmla="*/ 218 w 505"/>
                <a:gd name="T31" fmla="*/ 17 h 830"/>
                <a:gd name="T32" fmla="*/ 204 w 505"/>
                <a:gd name="T33" fmla="*/ 123 h 830"/>
                <a:gd name="T34" fmla="*/ 218 w 505"/>
                <a:gd name="T35" fmla="*/ 175 h 830"/>
                <a:gd name="T36" fmla="*/ 230 w 505"/>
                <a:gd name="T37" fmla="*/ 216 h 830"/>
                <a:gd name="T38" fmla="*/ 276 w 505"/>
                <a:gd name="T39" fmla="*/ 294 h 830"/>
                <a:gd name="T40" fmla="*/ 297 w 505"/>
                <a:gd name="T41" fmla="*/ 294 h 830"/>
                <a:gd name="T42" fmla="*/ 297 w 505"/>
                <a:gd name="T43" fmla="*/ 328 h 830"/>
                <a:gd name="T44" fmla="*/ 270 w 505"/>
                <a:gd name="T45" fmla="*/ 379 h 830"/>
                <a:gd name="T46" fmla="*/ 262 w 505"/>
                <a:gd name="T47" fmla="*/ 419 h 830"/>
                <a:gd name="T48" fmla="*/ 297 w 505"/>
                <a:gd name="T49" fmla="*/ 398 h 830"/>
                <a:gd name="T50" fmla="*/ 316 w 505"/>
                <a:gd name="T51" fmla="*/ 419 h 830"/>
                <a:gd name="T52" fmla="*/ 326 w 505"/>
                <a:gd name="T53" fmla="*/ 483 h 830"/>
                <a:gd name="T54" fmla="*/ 345 w 505"/>
                <a:gd name="T55" fmla="*/ 504 h 830"/>
                <a:gd name="T56" fmla="*/ 345 w 505"/>
                <a:gd name="T57" fmla="*/ 544 h 830"/>
                <a:gd name="T58" fmla="*/ 382 w 505"/>
                <a:gd name="T59" fmla="*/ 544 h 830"/>
                <a:gd name="T60" fmla="*/ 412 w 505"/>
                <a:gd name="T61" fmla="*/ 544 h 830"/>
                <a:gd name="T62" fmla="*/ 478 w 505"/>
                <a:gd name="T63" fmla="*/ 544 h 830"/>
                <a:gd name="T64" fmla="*/ 505 w 505"/>
                <a:gd name="T65" fmla="*/ 548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5" h="830">
                  <a:moveTo>
                    <a:pt x="505" y="548"/>
                  </a:moveTo>
                  <a:cubicBezTo>
                    <a:pt x="468" y="830"/>
                    <a:pt x="468" y="830"/>
                    <a:pt x="468" y="830"/>
                  </a:cubicBezTo>
                  <a:cubicBezTo>
                    <a:pt x="230" y="798"/>
                    <a:pt x="230" y="798"/>
                    <a:pt x="230" y="798"/>
                  </a:cubicBezTo>
                  <a:cubicBezTo>
                    <a:pt x="0" y="755"/>
                    <a:pt x="0" y="755"/>
                    <a:pt x="0" y="755"/>
                  </a:cubicBezTo>
                  <a:cubicBezTo>
                    <a:pt x="14" y="683"/>
                    <a:pt x="14" y="683"/>
                    <a:pt x="14" y="683"/>
                  </a:cubicBezTo>
                  <a:cubicBezTo>
                    <a:pt x="14" y="683"/>
                    <a:pt x="25" y="622"/>
                    <a:pt x="33" y="611"/>
                  </a:cubicBezTo>
                  <a:cubicBezTo>
                    <a:pt x="41" y="601"/>
                    <a:pt x="57" y="534"/>
                    <a:pt x="57" y="534"/>
                  </a:cubicBezTo>
                  <a:cubicBezTo>
                    <a:pt x="41" y="507"/>
                    <a:pt x="41" y="507"/>
                    <a:pt x="41" y="507"/>
                  </a:cubicBezTo>
                  <a:cubicBezTo>
                    <a:pt x="44" y="478"/>
                    <a:pt x="44" y="478"/>
                    <a:pt x="44" y="478"/>
                  </a:cubicBezTo>
                  <a:cubicBezTo>
                    <a:pt x="70" y="456"/>
                    <a:pt x="70" y="456"/>
                    <a:pt x="70" y="456"/>
                  </a:cubicBezTo>
                  <a:cubicBezTo>
                    <a:pt x="70" y="456"/>
                    <a:pt x="94" y="419"/>
                    <a:pt x="97" y="411"/>
                  </a:cubicBezTo>
                  <a:cubicBezTo>
                    <a:pt x="100" y="403"/>
                    <a:pt x="118" y="374"/>
                    <a:pt x="118" y="374"/>
                  </a:cubicBezTo>
                  <a:cubicBezTo>
                    <a:pt x="89" y="318"/>
                    <a:pt x="89" y="318"/>
                    <a:pt x="89" y="318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75" y="6"/>
                    <a:pt x="196" y="12"/>
                    <a:pt x="218" y="17"/>
                  </a:cubicBezTo>
                  <a:cubicBezTo>
                    <a:pt x="204" y="123"/>
                    <a:pt x="204" y="123"/>
                    <a:pt x="204" y="123"/>
                  </a:cubicBezTo>
                  <a:cubicBezTo>
                    <a:pt x="218" y="175"/>
                    <a:pt x="218" y="175"/>
                    <a:pt x="218" y="175"/>
                  </a:cubicBezTo>
                  <a:cubicBezTo>
                    <a:pt x="230" y="216"/>
                    <a:pt x="230" y="216"/>
                    <a:pt x="230" y="216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97" y="294"/>
                    <a:pt x="297" y="294"/>
                    <a:pt x="297" y="294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62" y="419"/>
                    <a:pt x="262" y="419"/>
                    <a:pt x="262" y="419"/>
                  </a:cubicBezTo>
                  <a:cubicBezTo>
                    <a:pt x="297" y="398"/>
                    <a:pt x="297" y="398"/>
                    <a:pt x="297" y="398"/>
                  </a:cubicBezTo>
                  <a:cubicBezTo>
                    <a:pt x="316" y="419"/>
                    <a:pt x="316" y="419"/>
                    <a:pt x="316" y="419"/>
                  </a:cubicBezTo>
                  <a:cubicBezTo>
                    <a:pt x="326" y="483"/>
                    <a:pt x="326" y="483"/>
                    <a:pt x="326" y="483"/>
                  </a:cubicBezTo>
                  <a:cubicBezTo>
                    <a:pt x="345" y="504"/>
                    <a:pt x="345" y="504"/>
                    <a:pt x="345" y="504"/>
                  </a:cubicBezTo>
                  <a:cubicBezTo>
                    <a:pt x="345" y="544"/>
                    <a:pt x="345" y="544"/>
                    <a:pt x="345" y="544"/>
                  </a:cubicBezTo>
                  <a:cubicBezTo>
                    <a:pt x="382" y="544"/>
                    <a:pt x="382" y="544"/>
                    <a:pt x="382" y="544"/>
                  </a:cubicBezTo>
                  <a:cubicBezTo>
                    <a:pt x="382" y="544"/>
                    <a:pt x="404" y="536"/>
                    <a:pt x="412" y="544"/>
                  </a:cubicBezTo>
                  <a:cubicBezTo>
                    <a:pt x="420" y="552"/>
                    <a:pt x="478" y="544"/>
                    <a:pt x="478" y="544"/>
                  </a:cubicBezTo>
                  <a:lnTo>
                    <a:pt x="505" y="54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3" name="Freeform 344">
              <a:extLst>
                <a:ext uri="{FF2B5EF4-FFF2-40B4-BE49-F238E27FC236}">
                  <a16:creationId xmlns:a16="http://schemas.microsoft.com/office/drawing/2014/main" id="{4CDDB035-D4DE-456D-9AAA-80DAEF82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990725"/>
              <a:ext cx="779463" cy="1274763"/>
            </a:xfrm>
            <a:custGeom>
              <a:avLst/>
              <a:gdLst>
                <a:gd name="T0" fmla="*/ 468 w 510"/>
                <a:gd name="T1" fmla="*/ 832 h 835"/>
                <a:gd name="T2" fmla="*/ 225 w 510"/>
                <a:gd name="T3" fmla="*/ 796 h 835"/>
                <a:gd name="T4" fmla="*/ 18 w 510"/>
                <a:gd name="T5" fmla="*/ 688 h 835"/>
                <a:gd name="T6" fmla="*/ 61 w 510"/>
                <a:gd name="T7" fmla="*/ 538 h 835"/>
                <a:gd name="T8" fmla="*/ 45 w 510"/>
                <a:gd name="T9" fmla="*/ 504 h 835"/>
                <a:gd name="T10" fmla="*/ 53 w 510"/>
                <a:gd name="T11" fmla="*/ 476 h 835"/>
                <a:gd name="T12" fmla="*/ 122 w 510"/>
                <a:gd name="T13" fmla="*/ 377 h 835"/>
                <a:gd name="T14" fmla="*/ 97 w 510"/>
                <a:gd name="T15" fmla="*/ 326 h 835"/>
                <a:gd name="T16" fmla="*/ 103 w 510"/>
                <a:gd name="T17" fmla="*/ 248 h 835"/>
                <a:gd name="T18" fmla="*/ 157 w 510"/>
                <a:gd name="T19" fmla="*/ 3 h 835"/>
                <a:gd name="T20" fmla="*/ 218 w 510"/>
                <a:gd name="T21" fmla="*/ 18 h 835"/>
                <a:gd name="T22" fmla="*/ 209 w 510"/>
                <a:gd name="T23" fmla="*/ 145 h 835"/>
                <a:gd name="T24" fmla="*/ 261 w 510"/>
                <a:gd name="T25" fmla="*/ 271 h 835"/>
                <a:gd name="T26" fmla="*/ 297 w 510"/>
                <a:gd name="T27" fmla="*/ 296 h 835"/>
                <a:gd name="T28" fmla="*/ 292 w 510"/>
                <a:gd name="T29" fmla="*/ 339 h 835"/>
                <a:gd name="T30" fmla="*/ 262 w 510"/>
                <a:gd name="T31" fmla="*/ 420 h 835"/>
                <a:gd name="T32" fmla="*/ 299 w 510"/>
                <a:gd name="T33" fmla="*/ 402 h 835"/>
                <a:gd name="T34" fmla="*/ 314 w 510"/>
                <a:gd name="T35" fmla="*/ 420 h 835"/>
                <a:gd name="T36" fmla="*/ 326 w 510"/>
                <a:gd name="T37" fmla="*/ 484 h 835"/>
                <a:gd name="T38" fmla="*/ 345 w 510"/>
                <a:gd name="T39" fmla="*/ 509 h 835"/>
                <a:gd name="T40" fmla="*/ 347 w 510"/>
                <a:gd name="T41" fmla="*/ 548 h 835"/>
                <a:gd name="T42" fmla="*/ 408 w 510"/>
                <a:gd name="T43" fmla="*/ 545 h 835"/>
                <a:gd name="T44" fmla="*/ 476 w 510"/>
                <a:gd name="T45" fmla="*/ 549 h 835"/>
                <a:gd name="T46" fmla="*/ 476 w 510"/>
                <a:gd name="T47" fmla="*/ 545 h 835"/>
                <a:gd name="T48" fmla="*/ 384 w 510"/>
                <a:gd name="T49" fmla="*/ 544 h 835"/>
                <a:gd name="T50" fmla="*/ 349 w 510"/>
                <a:gd name="T51" fmla="*/ 546 h 835"/>
                <a:gd name="T52" fmla="*/ 335 w 510"/>
                <a:gd name="T53" fmla="*/ 490 h 835"/>
                <a:gd name="T54" fmla="*/ 300 w 510"/>
                <a:gd name="T55" fmla="*/ 398 h 835"/>
                <a:gd name="T56" fmla="*/ 266 w 510"/>
                <a:gd name="T57" fmla="*/ 422 h 835"/>
                <a:gd name="T58" fmla="*/ 296 w 510"/>
                <a:gd name="T59" fmla="*/ 340 h 835"/>
                <a:gd name="T60" fmla="*/ 299 w 510"/>
                <a:gd name="T61" fmla="*/ 294 h 835"/>
                <a:gd name="T62" fmla="*/ 279 w 510"/>
                <a:gd name="T63" fmla="*/ 294 h 835"/>
                <a:gd name="T64" fmla="*/ 236 w 510"/>
                <a:gd name="T65" fmla="*/ 220 h 835"/>
                <a:gd name="T66" fmla="*/ 208 w 510"/>
                <a:gd name="T67" fmla="*/ 123 h 835"/>
                <a:gd name="T68" fmla="*/ 222 w 510"/>
                <a:gd name="T69" fmla="*/ 20 h 835"/>
                <a:gd name="T70" fmla="*/ 154 w 510"/>
                <a:gd name="T71" fmla="*/ 2 h 835"/>
                <a:gd name="T72" fmla="*/ 97 w 510"/>
                <a:gd name="T73" fmla="*/ 263 h 835"/>
                <a:gd name="T74" fmla="*/ 107 w 510"/>
                <a:gd name="T75" fmla="*/ 354 h 835"/>
                <a:gd name="T76" fmla="*/ 119 w 510"/>
                <a:gd name="T77" fmla="*/ 375 h 835"/>
                <a:gd name="T78" fmla="*/ 48 w 510"/>
                <a:gd name="T79" fmla="*/ 475 h 835"/>
                <a:gd name="T80" fmla="*/ 51 w 510"/>
                <a:gd name="T81" fmla="*/ 527 h 835"/>
                <a:gd name="T82" fmla="*/ 54 w 510"/>
                <a:gd name="T83" fmla="*/ 547 h 835"/>
                <a:gd name="T84" fmla="*/ 13 w 510"/>
                <a:gd name="T85" fmla="*/ 689 h 835"/>
                <a:gd name="T86" fmla="*/ 140 w 510"/>
                <a:gd name="T87" fmla="*/ 785 h 835"/>
                <a:gd name="T88" fmla="*/ 472 w 510"/>
                <a:gd name="T89" fmla="*/ 832 h 835"/>
                <a:gd name="T90" fmla="*/ 505 w 510"/>
                <a:gd name="T91" fmla="*/ 55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0" h="835">
                  <a:moveTo>
                    <a:pt x="505" y="550"/>
                  </a:moveTo>
                  <a:cubicBezTo>
                    <a:pt x="493" y="643"/>
                    <a:pt x="481" y="736"/>
                    <a:pt x="469" y="829"/>
                  </a:cubicBezTo>
                  <a:cubicBezTo>
                    <a:pt x="469" y="830"/>
                    <a:pt x="469" y="831"/>
                    <a:pt x="468" y="832"/>
                  </a:cubicBezTo>
                  <a:cubicBezTo>
                    <a:pt x="469" y="832"/>
                    <a:pt x="470" y="831"/>
                    <a:pt x="471" y="831"/>
                  </a:cubicBezTo>
                  <a:cubicBezTo>
                    <a:pt x="425" y="824"/>
                    <a:pt x="379" y="818"/>
                    <a:pt x="333" y="812"/>
                  </a:cubicBezTo>
                  <a:cubicBezTo>
                    <a:pt x="297" y="807"/>
                    <a:pt x="261" y="803"/>
                    <a:pt x="225" y="796"/>
                  </a:cubicBezTo>
                  <a:cubicBezTo>
                    <a:pt x="151" y="783"/>
                    <a:pt x="77" y="769"/>
                    <a:pt x="2" y="755"/>
                  </a:cubicBezTo>
                  <a:cubicBezTo>
                    <a:pt x="3" y="756"/>
                    <a:pt x="3" y="757"/>
                    <a:pt x="4" y="758"/>
                  </a:cubicBezTo>
                  <a:cubicBezTo>
                    <a:pt x="8" y="734"/>
                    <a:pt x="13" y="711"/>
                    <a:pt x="18" y="688"/>
                  </a:cubicBezTo>
                  <a:cubicBezTo>
                    <a:pt x="19" y="680"/>
                    <a:pt x="21" y="671"/>
                    <a:pt x="23" y="663"/>
                  </a:cubicBezTo>
                  <a:cubicBezTo>
                    <a:pt x="26" y="648"/>
                    <a:pt x="28" y="630"/>
                    <a:pt x="36" y="616"/>
                  </a:cubicBezTo>
                  <a:cubicBezTo>
                    <a:pt x="48" y="592"/>
                    <a:pt x="54" y="564"/>
                    <a:pt x="61" y="538"/>
                  </a:cubicBezTo>
                  <a:cubicBezTo>
                    <a:pt x="61" y="536"/>
                    <a:pt x="61" y="535"/>
                    <a:pt x="60" y="533"/>
                  </a:cubicBezTo>
                  <a:cubicBezTo>
                    <a:pt x="56" y="526"/>
                    <a:pt x="52" y="520"/>
                    <a:pt x="48" y="513"/>
                  </a:cubicBezTo>
                  <a:cubicBezTo>
                    <a:pt x="45" y="508"/>
                    <a:pt x="45" y="510"/>
                    <a:pt x="45" y="504"/>
                  </a:cubicBezTo>
                  <a:cubicBezTo>
                    <a:pt x="46" y="497"/>
                    <a:pt x="47" y="489"/>
                    <a:pt x="47" y="482"/>
                  </a:cubicBezTo>
                  <a:cubicBezTo>
                    <a:pt x="48" y="479"/>
                    <a:pt x="48" y="481"/>
                    <a:pt x="48" y="481"/>
                  </a:cubicBezTo>
                  <a:cubicBezTo>
                    <a:pt x="49" y="479"/>
                    <a:pt x="51" y="478"/>
                    <a:pt x="53" y="476"/>
                  </a:cubicBezTo>
                  <a:cubicBezTo>
                    <a:pt x="58" y="472"/>
                    <a:pt x="64" y="468"/>
                    <a:pt x="69" y="464"/>
                  </a:cubicBezTo>
                  <a:cubicBezTo>
                    <a:pt x="76" y="458"/>
                    <a:pt x="79" y="451"/>
                    <a:pt x="84" y="443"/>
                  </a:cubicBezTo>
                  <a:cubicBezTo>
                    <a:pt x="98" y="421"/>
                    <a:pt x="108" y="398"/>
                    <a:pt x="122" y="377"/>
                  </a:cubicBezTo>
                  <a:cubicBezTo>
                    <a:pt x="122" y="376"/>
                    <a:pt x="122" y="375"/>
                    <a:pt x="122" y="375"/>
                  </a:cubicBezTo>
                  <a:cubicBezTo>
                    <a:pt x="117" y="365"/>
                    <a:pt x="112" y="355"/>
                    <a:pt x="106" y="345"/>
                  </a:cubicBezTo>
                  <a:cubicBezTo>
                    <a:pt x="103" y="339"/>
                    <a:pt x="100" y="332"/>
                    <a:pt x="97" y="326"/>
                  </a:cubicBezTo>
                  <a:cubicBezTo>
                    <a:pt x="96" y="324"/>
                    <a:pt x="95" y="322"/>
                    <a:pt x="94" y="320"/>
                  </a:cubicBezTo>
                  <a:cubicBezTo>
                    <a:pt x="92" y="318"/>
                    <a:pt x="93" y="319"/>
                    <a:pt x="93" y="320"/>
                  </a:cubicBezTo>
                  <a:cubicBezTo>
                    <a:pt x="96" y="296"/>
                    <a:pt x="100" y="272"/>
                    <a:pt x="103" y="248"/>
                  </a:cubicBezTo>
                  <a:cubicBezTo>
                    <a:pt x="106" y="230"/>
                    <a:pt x="107" y="210"/>
                    <a:pt x="112" y="192"/>
                  </a:cubicBezTo>
                  <a:cubicBezTo>
                    <a:pt x="117" y="172"/>
                    <a:pt x="121" y="152"/>
                    <a:pt x="126" y="133"/>
                  </a:cubicBezTo>
                  <a:cubicBezTo>
                    <a:pt x="136" y="89"/>
                    <a:pt x="147" y="46"/>
                    <a:pt x="157" y="3"/>
                  </a:cubicBezTo>
                  <a:cubicBezTo>
                    <a:pt x="157" y="3"/>
                    <a:pt x="156" y="4"/>
                    <a:pt x="155" y="4"/>
                  </a:cubicBezTo>
                  <a:cubicBezTo>
                    <a:pt x="176" y="10"/>
                    <a:pt x="198" y="16"/>
                    <a:pt x="220" y="21"/>
                  </a:cubicBezTo>
                  <a:cubicBezTo>
                    <a:pt x="219" y="20"/>
                    <a:pt x="219" y="19"/>
                    <a:pt x="218" y="18"/>
                  </a:cubicBezTo>
                  <a:cubicBezTo>
                    <a:pt x="215" y="42"/>
                    <a:pt x="212" y="66"/>
                    <a:pt x="208" y="90"/>
                  </a:cubicBezTo>
                  <a:cubicBezTo>
                    <a:pt x="207" y="101"/>
                    <a:pt x="205" y="112"/>
                    <a:pt x="204" y="123"/>
                  </a:cubicBezTo>
                  <a:cubicBezTo>
                    <a:pt x="203" y="130"/>
                    <a:pt x="207" y="138"/>
                    <a:pt x="209" y="145"/>
                  </a:cubicBezTo>
                  <a:cubicBezTo>
                    <a:pt x="216" y="168"/>
                    <a:pt x="222" y="191"/>
                    <a:pt x="229" y="214"/>
                  </a:cubicBezTo>
                  <a:cubicBezTo>
                    <a:pt x="231" y="220"/>
                    <a:pt x="234" y="226"/>
                    <a:pt x="238" y="231"/>
                  </a:cubicBezTo>
                  <a:cubicBezTo>
                    <a:pt x="245" y="245"/>
                    <a:pt x="253" y="258"/>
                    <a:pt x="261" y="271"/>
                  </a:cubicBezTo>
                  <a:cubicBezTo>
                    <a:pt x="266" y="280"/>
                    <a:pt x="271" y="288"/>
                    <a:pt x="276" y="296"/>
                  </a:cubicBezTo>
                  <a:cubicBezTo>
                    <a:pt x="278" y="301"/>
                    <a:pt x="294" y="298"/>
                    <a:pt x="299" y="298"/>
                  </a:cubicBezTo>
                  <a:cubicBezTo>
                    <a:pt x="298" y="297"/>
                    <a:pt x="298" y="296"/>
                    <a:pt x="297" y="296"/>
                  </a:cubicBezTo>
                  <a:cubicBezTo>
                    <a:pt x="297" y="307"/>
                    <a:pt x="297" y="319"/>
                    <a:pt x="297" y="330"/>
                  </a:cubicBezTo>
                  <a:cubicBezTo>
                    <a:pt x="297" y="329"/>
                    <a:pt x="296" y="331"/>
                    <a:pt x="296" y="332"/>
                  </a:cubicBezTo>
                  <a:cubicBezTo>
                    <a:pt x="295" y="334"/>
                    <a:pt x="293" y="337"/>
                    <a:pt x="292" y="339"/>
                  </a:cubicBezTo>
                  <a:cubicBezTo>
                    <a:pt x="288" y="346"/>
                    <a:pt x="285" y="354"/>
                    <a:pt x="281" y="361"/>
                  </a:cubicBezTo>
                  <a:cubicBezTo>
                    <a:pt x="277" y="368"/>
                    <a:pt x="271" y="376"/>
                    <a:pt x="270" y="384"/>
                  </a:cubicBezTo>
                  <a:cubicBezTo>
                    <a:pt x="267" y="396"/>
                    <a:pt x="265" y="408"/>
                    <a:pt x="262" y="420"/>
                  </a:cubicBezTo>
                  <a:cubicBezTo>
                    <a:pt x="262" y="422"/>
                    <a:pt x="264" y="424"/>
                    <a:pt x="265" y="423"/>
                  </a:cubicBezTo>
                  <a:cubicBezTo>
                    <a:pt x="273" y="418"/>
                    <a:pt x="281" y="413"/>
                    <a:pt x="288" y="409"/>
                  </a:cubicBezTo>
                  <a:cubicBezTo>
                    <a:pt x="292" y="406"/>
                    <a:pt x="296" y="404"/>
                    <a:pt x="299" y="402"/>
                  </a:cubicBezTo>
                  <a:cubicBezTo>
                    <a:pt x="301" y="401"/>
                    <a:pt x="297" y="400"/>
                    <a:pt x="299" y="402"/>
                  </a:cubicBezTo>
                  <a:cubicBezTo>
                    <a:pt x="300" y="404"/>
                    <a:pt x="302" y="406"/>
                    <a:pt x="303" y="408"/>
                  </a:cubicBezTo>
                  <a:cubicBezTo>
                    <a:pt x="307" y="412"/>
                    <a:pt x="310" y="416"/>
                    <a:pt x="314" y="420"/>
                  </a:cubicBezTo>
                  <a:cubicBezTo>
                    <a:pt x="316" y="423"/>
                    <a:pt x="316" y="421"/>
                    <a:pt x="316" y="424"/>
                  </a:cubicBezTo>
                  <a:cubicBezTo>
                    <a:pt x="318" y="434"/>
                    <a:pt x="320" y="444"/>
                    <a:pt x="321" y="455"/>
                  </a:cubicBezTo>
                  <a:cubicBezTo>
                    <a:pt x="323" y="464"/>
                    <a:pt x="324" y="474"/>
                    <a:pt x="326" y="484"/>
                  </a:cubicBezTo>
                  <a:cubicBezTo>
                    <a:pt x="327" y="489"/>
                    <a:pt x="334" y="494"/>
                    <a:pt x="338" y="499"/>
                  </a:cubicBezTo>
                  <a:cubicBezTo>
                    <a:pt x="340" y="502"/>
                    <a:pt x="343" y="505"/>
                    <a:pt x="345" y="508"/>
                  </a:cubicBezTo>
                  <a:cubicBezTo>
                    <a:pt x="344" y="506"/>
                    <a:pt x="345" y="507"/>
                    <a:pt x="345" y="509"/>
                  </a:cubicBezTo>
                  <a:cubicBezTo>
                    <a:pt x="345" y="512"/>
                    <a:pt x="345" y="514"/>
                    <a:pt x="345" y="517"/>
                  </a:cubicBezTo>
                  <a:cubicBezTo>
                    <a:pt x="345" y="527"/>
                    <a:pt x="345" y="536"/>
                    <a:pt x="345" y="546"/>
                  </a:cubicBezTo>
                  <a:cubicBezTo>
                    <a:pt x="345" y="547"/>
                    <a:pt x="346" y="548"/>
                    <a:pt x="347" y="548"/>
                  </a:cubicBezTo>
                  <a:cubicBezTo>
                    <a:pt x="359" y="548"/>
                    <a:pt x="372" y="548"/>
                    <a:pt x="384" y="548"/>
                  </a:cubicBezTo>
                  <a:cubicBezTo>
                    <a:pt x="386" y="548"/>
                    <a:pt x="389" y="547"/>
                    <a:pt x="391" y="546"/>
                  </a:cubicBezTo>
                  <a:cubicBezTo>
                    <a:pt x="396" y="545"/>
                    <a:pt x="402" y="544"/>
                    <a:pt x="408" y="545"/>
                  </a:cubicBezTo>
                  <a:cubicBezTo>
                    <a:pt x="411" y="546"/>
                    <a:pt x="414" y="549"/>
                    <a:pt x="416" y="550"/>
                  </a:cubicBezTo>
                  <a:cubicBezTo>
                    <a:pt x="419" y="551"/>
                    <a:pt x="422" y="551"/>
                    <a:pt x="425" y="552"/>
                  </a:cubicBezTo>
                  <a:cubicBezTo>
                    <a:pt x="442" y="553"/>
                    <a:pt x="460" y="551"/>
                    <a:pt x="476" y="549"/>
                  </a:cubicBezTo>
                  <a:cubicBezTo>
                    <a:pt x="486" y="548"/>
                    <a:pt x="497" y="551"/>
                    <a:pt x="507" y="552"/>
                  </a:cubicBezTo>
                  <a:cubicBezTo>
                    <a:pt x="510" y="552"/>
                    <a:pt x="510" y="548"/>
                    <a:pt x="507" y="548"/>
                  </a:cubicBezTo>
                  <a:cubicBezTo>
                    <a:pt x="497" y="547"/>
                    <a:pt x="486" y="544"/>
                    <a:pt x="476" y="545"/>
                  </a:cubicBezTo>
                  <a:cubicBezTo>
                    <a:pt x="460" y="547"/>
                    <a:pt x="442" y="549"/>
                    <a:pt x="425" y="548"/>
                  </a:cubicBezTo>
                  <a:cubicBezTo>
                    <a:pt x="418" y="547"/>
                    <a:pt x="414" y="542"/>
                    <a:pt x="407" y="541"/>
                  </a:cubicBezTo>
                  <a:cubicBezTo>
                    <a:pt x="399" y="540"/>
                    <a:pt x="391" y="542"/>
                    <a:pt x="384" y="544"/>
                  </a:cubicBezTo>
                  <a:cubicBezTo>
                    <a:pt x="380" y="546"/>
                    <a:pt x="371" y="544"/>
                    <a:pt x="366" y="544"/>
                  </a:cubicBezTo>
                  <a:cubicBezTo>
                    <a:pt x="359" y="544"/>
                    <a:pt x="353" y="544"/>
                    <a:pt x="347" y="544"/>
                  </a:cubicBezTo>
                  <a:cubicBezTo>
                    <a:pt x="348" y="545"/>
                    <a:pt x="348" y="546"/>
                    <a:pt x="349" y="546"/>
                  </a:cubicBezTo>
                  <a:cubicBezTo>
                    <a:pt x="349" y="540"/>
                    <a:pt x="349" y="533"/>
                    <a:pt x="349" y="526"/>
                  </a:cubicBezTo>
                  <a:cubicBezTo>
                    <a:pt x="349" y="520"/>
                    <a:pt x="351" y="512"/>
                    <a:pt x="349" y="506"/>
                  </a:cubicBezTo>
                  <a:cubicBezTo>
                    <a:pt x="347" y="501"/>
                    <a:pt x="339" y="494"/>
                    <a:pt x="335" y="490"/>
                  </a:cubicBezTo>
                  <a:cubicBezTo>
                    <a:pt x="330" y="484"/>
                    <a:pt x="330" y="485"/>
                    <a:pt x="329" y="479"/>
                  </a:cubicBezTo>
                  <a:cubicBezTo>
                    <a:pt x="326" y="461"/>
                    <a:pt x="323" y="443"/>
                    <a:pt x="320" y="425"/>
                  </a:cubicBezTo>
                  <a:cubicBezTo>
                    <a:pt x="319" y="414"/>
                    <a:pt x="307" y="406"/>
                    <a:pt x="300" y="398"/>
                  </a:cubicBezTo>
                  <a:cubicBezTo>
                    <a:pt x="300" y="398"/>
                    <a:pt x="299" y="398"/>
                    <a:pt x="298" y="398"/>
                  </a:cubicBezTo>
                  <a:cubicBezTo>
                    <a:pt x="286" y="405"/>
                    <a:pt x="275" y="412"/>
                    <a:pt x="263" y="419"/>
                  </a:cubicBezTo>
                  <a:cubicBezTo>
                    <a:pt x="264" y="420"/>
                    <a:pt x="265" y="421"/>
                    <a:pt x="266" y="422"/>
                  </a:cubicBezTo>
                  <a:cubicBezTo>
                    <a:pt x="269" y="410"/>
                    <a:pt x="271" y="397"/>
                    <a:pt x="273" y="385"/>
                  </a:cubicBezTo>
                  <a:cubicBezTo>
                    <a:pt x="275" y="377"/>
                    <a:pt x="282" y="368"/>
                    <a:pt x="286" y="359"/>
                  </a:cubicBezTo>
                  <a:cubicBezTo>
                    <a:pt x="289" y="353"/>
                    <a:pt x="293" y="346"/>
                    <a:pt x="296" y="340"/>
                  </a:cubicBezTo>
                  <a:cubicBezTo>
                    <a:pt x="298" y="337"/>
                    <a:pt x="301" y="333"/>
                    <a:pt x="301" y="330"/>
                  </a:cubicBezTo>
                  <a:cubicBezTo>
                    <a:pt x="301" y="319"/>
                    <a:pt x="301" y="307"/>
                    <a:pt x="301" y="296"/>
                  </a:cubicBezTo>
                  <a:cubicBezTo>
                    <a:pt x="301" y="295"/>
                    <a:pt x="300" y="294"/>
                    <a:pt x="299" y="294"/>
                  </a:cubicBezTo>
                  <a:cubicBezTo>
                    <a:pt x="293" y="294"/>
                    <a:pt x="287" y="294"/>
                    <a:pt x="281" y="294"/>
                  </a:cubicBezTo>
                  <a:cubicBezTo>
                    <a:pt x="280" y="294"/>
                    <a:pt x="279" y="294"/>
                    <a:pt x="278" y="294"/>
                  </a:cubicBezTo>
                  <a:cubicBezTo>
                    <a:pt x="279" y="294"/>
                    <a:pt x="280" y="295"/>
                    <a:pt x="279" y="294"/>
                  </a:cubicBezTo>
                  <a:cubicBezTo>
                    <a:pt x="278" y="293"/>
                    <a:pt x="278" y="292"/>
                    <a:pt x="277" y="290"/>
                  </a:cubicBezTo>
                  <a:cubicBezTo>
                    <a:pt x="270" y="278"/>
                    <a:pt x="263" y="266"/>
                    <a:pt x="256" y="254"/>
                  </a:cubicBezTo>
                  <a:cubicBezTo>
                    <a:pt x="249" y="243"/>
                    <a:pt x="242" y="232"/>
                    <a:pt x="236" y="220"/>
                  </a:cubicBezTo>
                  <a:cubicBezTo>
                    <a:pt x="232" y="213"/>
                    <a:pt x="230" y="203"/>
                    <a:pt x="227" y="194"/>
                  </a:cubicBezTo>
                  <a:cubicBezTo>
                    <a:pt x="221" y="172"/>
                    <a:pt x="215" y="150"/>
                    <a:pt x="208" y="127"/>
                  </a:cubicBezTo>
                  <a:cubicBezTo>
                    <a:pt x="207" y="124"/>
                    <a:pt x="207" y="126"/>
                    <a:pt x="208" y="123"/>
                  </a:cubicBezTo>
                  <a:cubicBezTo>
                    <a:pt x="209" y="119"/>
                    <a:pt x="209" y="114"/>
                    <a:pt x="210" y="109"/>
                  </a:cubicBezTo>
                  <a:cubicBezTo>
                    <a:pt x="212" y="94"/>
                    <a:pt x="214" y="79"/>
                    <a:pt x="216" y="64"/>
                  </a:cubicBezTo>
                  <a:cubicBezTo>
                    <a:pt x="218" y="49"/>
                    <a:pt x="220" y="34"/>
                    <a:pt x="222" y="20"/>
                  </a:cubicBezTo>
                  <a:cubicBezTo>
                    <a:pt x="222" y="18"/>
                    <a:pt x="222" y="17"/>
                    <a:pt x="221" y="17"/>
                  </a:cubicBezTo>
                  <a:cubicBezTo>
                    <a:pt x="199" y="12"/>
                    <a:pt x="177" y="6"/>
                    <a:pt x="156" y="0"/>
                  </a:cubicBezTo>
                  <a:cubicBezTo>
                    <a:pt x="155" y="0"/>
                    <a:pt x="154" y="1"/>
                    <a:pt x="154" y="2"/>
                  </a:cubicBezTo>
                  <a:cubicBezTo>
                    <a:pt x="142" y="50"/>
                    <a:pt x="130" y="98"/>
                    <a:pt x="119" y="145"/>
                  </a:cubicBezTo>
                  <a:cubicBezTo>
                    <a:pt x="115" y="161"/>
                    <a:pt x="110" y="176"/>
                    <a:pt x="108" y="191"/>
                  </a:cubicBezTo>
                  <a:cubicBezTo>
                    <a:pt x="104" y="215"/>
                    <a:pt x="101" y="239"/>
                    <a:pt x="97" y="263"/>
                  </a:cubicBezTo>
                  <a:cubicBezTo>
                    <a:pt x="95" y="277"/>
                    <a:pt x="93" y="291"/>
                    <a:pt x="91" y="305"/>
                  </a:cubicBezTo>
                  <a:cubicBezTo>
                    <a:pt x="91" y="309"/>
                    <a:pt x="88" y="317"/>
                    <a:pt x="89" y="321"/>
                  </a:cubicBezTo>
                  <a:cubicBezTo>
                    <a:pt x="95" y="332"/>
                    <a:pt x="101" y="343"/>
                    <a:pt x="107" y="354"/>
                  </a:cubicBezTo>
                  <a:cubicBezTo>
                    <a:pt x="110" y="360"/>
                    <a:pt x="113" y="366"/>
                    <a:pt x="116" y="372"/>
                  </a:cubicBezTo>
                  <a:cubicBezTo>
                    <a:pt x="117" y="373"/>
                    <a:pt x="117" y="375"/>
                    <a:pt x="118" y="376"/>
                  </a:cubicBezTo>
                  <a:cubicBezTo>
                    <a:pt x="119" y="377"/>
                    <a:pt x="118" y="376"/>
                    <a:pt x="119" y="375"/>
                  </a:cubicBezTo>
                  <a:cubicBezTo>
                    <a:pt x="118" y="376"/>
                    <a:pt x="117" y="377"/>
                    <a:pt x="117" y="377"/>
                  </a:cubicBezTo>
                  <a:cubicBezTo>
                    <a:pt x="101" y="402"/>
                    <a:pt x="89" y="429"/>
                    <a:pt x="73" y="454"/>
                  </a:cubicBezTo>
                  <a:cubicBezTo>
                    <a:pt x="67" y="462"/>
                    <a:pt x="56" y="469"/>
                    <a:pt x="48" y="475"/>
                  </a:cubicBezTo>
                  <a:cubicBezTo>
                    <a:pt x="40" y="481"/>
                    <a:pt x="42" y="493"/>
                    <a:pt x="42" y="503"/>
                  </a:cubicBezTo>
                  <a:cubicBezTo>
                    <a:pt x="41" y="505"/>
                    <a:pt x="40" y="508"/>
                    <a:pt x="42" y="511"/>
                  </a:cubicBezTo>
                  <a:cubicBezTo>
                    <a:pt x="45" y="516"/>
                    <a:pt x="48" y="521"/>
                    <a:pt x="51" y="527"/>
                  </a:cubicBezTo>
                  <a:cubicBezTo>
                    <a:pt x="53" y="529"/>
                    <a:pt x="54" y="531"/>
                    <a:pt x="55" y="534"/>
                  </a:cubicBezTo>
                  <a:cubicBezTo>
                    <a:pt x="57" y="536"/>
                    <a:pt x="57" y="537"/>
                    <a:pt x="57" y="535"/>
                  </a:cubicBezTo>
                  <a:cubicBezTo>
                    <a:pt x="56" y="539"/>
                    <a:pt x="55" y="543"/>
                    <a:pt x="54" y="547"/>
                  </a:cubicBezTo>
                  <a:cubicBezTo>
                    <a:pt x="50" y="562"/>
                    <a:pt x="46" y="578"/>
                    <a:pt x="41" y="593"/>
                  </a:cubicBezTo>
                  <a:cubicBezTo>
                    <a:pt x="38" y="603"/>
                    <a:pt x="32" y="613"/>
                    <a:pt x="28" y="624"/>
                  </a:cubicBezTo>
                  <a:cubicBezTo>
                    <a:pt x="21" y="645"/>
                    <a:pt x="18" y="667"/>
                    <a:pt x="13" y="689"/>
                  </a:cubicBezTo>
                  <a:cubicBezTo>
                    <a:pt x="9" y="712"/>
                    <a:pt x="4" y="734"/>
                    <a:pt x="0" y="756"/>
                  </a:cubicBezTo>
                  <a:cubicBezTo>
                    <a:pt x="0" y="757"/>
                    <a:pt x="0" y="759"/>
                    <a:pt x="1" y="759"/>
                  </a:cubicBezTo>
                  <a:cubicBezTo>
                    <a:pt x="47" y="767"/>
                    <a:pt x="94" y="776"/>
                    <a:pt x="140" y="785"/>
                  </a:cubicBezTo>
                  <a:cubicBezTo>
                    <a:pt x="174" y="791"/>
                    <a:pt x="209" y="798"/>
                    <a:pt x="243" y="803"/>
                  </a:cubicBezTo>
                  <a:cubicBezTo>
                    <a:pt x="319" y="814"/>
                    <a:pt x="394" y="824"/>
                    <a:pt x="470" y="834"/>
                  </a:cubicBezTo>
                  <a:cubicBezTo>
                    <a:pt x="471" y="835"/>
                    <a:pt x="472" y="834"/>
                    <a:pt x="472" y="832"/>
                  </a:cubicBezTo>
                  <a:cubicBezTo>
                    <a:pt x="484" y="739"/>
                    <a:pt x="497" y="646"/>
                    <a:pt x="509" y="553"/>
                  </a:cubicBezTo>
                  <a:cubicBezTo>
                    <a:pt x="509" y="552"/>
                    <a:pt x="509" y="551"/>
                    <a:pt x="509" y="550"/>
                  </a:cubicBezTo>
                  <a:cubicBezTo>
                    <a:pt x="509" y="547"/>
                    <a:pt x="505" y="547"/>
                    <a:pt x="505" y="550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4" name="Freeform 345">
              <a:extLst>
                <a:ext uri="{FF2B5EF4-FFF2-40B4-BE49-F238E27FC236}">
                  <a16:creationId xmlns:a16="http://schemas.microsoft.com/office/drawing/2014/main" id="{60953AFF-2850-4C99-9943-DF8F3E04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3079750"/>
              <a:ext cx="820738" cy="1257300"/>
            </a:xfrm>
            <a:custGeom>
              <a:avLst/>
              <a:gdLst>
                <a:gd name="T0" fmla="*/ 517 w 517"/>
                <a:gd name="T1" fmla="*/ 83 h 792"/>
                <a:gd name="T2" fmla="*/ 446 w 517"/>
                <a:gd name="T3" fmla="*/ 600 h 792"/>
                <a:gd name="T4" fmla="*/ 436 w 517"/>
                <a:gd name="T5" fmla="*/ 676 h 792"/>
                <a:gd name="T6" fmla="*/ 423 w 517"/>
                <a:gd name="T7" fmla="*/ 696 h 792"/>
                <a:gd name="T8" fmla="*/ 394 w 517"/>
                <a:gd name="T9" fmla="*/ 696 h 792"/>
                <a:gd name="T10" fmla="*/ 372 w 517"/>
                <a:gd name="T11" fmla="*/ 792 h 792"/>
                <a:gd name="T12" fmla="*/ 361 w 517"/>
                <a:gd name="T13" fmla="*/ 792 h 792"/>
                <a:gd name="T14" fmla="*/ 0 w 517"/>
                <a:gd name="T15" fmla="*/ 306 h 792"/>
                <a:gd name="T16" fmla="*/ 74 w 517"/>
                <a:gd name="T17" fmla="*/ 0 h 792"/>
                <a:gd name="T18" fmla="*/ 296 w 517"/>
                <a:gd name="T19" fmla="*/ 42 h 792"/>
                <a:gd name="T20" fmla="*/ 517 w 517"/>
                <a:gd name="T21" fmla="*/ 8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7" h="792">
                  <a:moveTo>
                    <a:pt x="517" y="83"/>
                  </a:moveTo>
                  <a:lnTo>
                    <a:pt x="446" y="600"/>
                  </a:lnTo>
                  <a:lnTo>
                    <a:pt x="436" y="676"/>
                  </a:lnTo>
                  <a:lnTo>
                    <a:pt x="423" y="696"/>
                  </a:lnTo>
                  <a:lnTo>
                    <a:pt x="394" y="696"/>
                  </a:lnTo>
                  <a:lnTo>
                    <a:pt x="372" y="792"/>
                  </a:lnTo>
                  <a:lnTo>
                    <a:pt x="361" y="792"/>
                  </a:lnTo>
                  <a:lnTo>
                    <a:pt x="0" y="306"/>
                  </a:lnTo>
                  <a:lnTo>
                    <a:pt x="74" y="0"/>
                  </a:lnTo>
                  <a:lnTo>
                    <a:pt x="296" y="42"/>
                  </a:lnTo>
                  <a:lnTo>
                    <a:pt x="517" y="83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5" name="Freeform 346">
              <a:extLst>
                <a:ext uri="{FF2B5EF4-FFF2-40B4-BE49-F238E27FC236}">
                  <a16:creationId xmlns:a16="http://schemas.microsoft.com/office/drawing/2014/main" id="{D26F9222-9AE1-45FB-8452-388B5896A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3079750"/>
              <a:ext cx="820738" cy="1257300"/>
            </a:xfrm>
            <a:custGeom>
              <a:avLst/>
              <a:gdLst>
                <a:gd name="T0" fmla="*/ 517 w 517"/>
                <a:gd name="T1" fmla="*/ 83 h 792"/>
                <a:gd name="T2" fmla="*/ 446 w 517"/>
                <a:gd name="T3" fmla="*/ 600 h 792"/>
                <a:gd name="T4" fmla="*/ 436 w 517"/>
                <a:gd name="T5" fmla="*/ 676 h 792"/>
                <a:gd name="T6" fmla="*/ 423 w 517"/>
                <a:gd name="T7" fmla="*/ 696 h 792"/>
                <a:gd name="T8" fmla="*/ 394 w 517"/>
                <a:gd name="T9" fmla="*/ 696 h 792"/>
                <a:gd name="T10" fmla="*/ 372 w 517"/>
                <a:gd name="T11" fmla="*/ 792 h 792"/>
                <a:gd name="T12" fmla="*/ 361 w 517"/>
                <a:gd name="T13" fmla="*/ 792 h 792"/>
                <a:gd name="T14" fmla="*/ 0 w 517"/>
                <a:gd name="T15" fmla="*/ 306 h 792"/>
                <a:gd name="T16" fmla="*/ 74 w 517"/>
                <a:gd name="T17" fmla="*/ 0 h 792"/>
                <a:gd name="T18" fmla="*/ 296 w 517"/>
                <a:gd name="T19" fmla="*/ 42 h 792"/>
                <a:gd name="T20" fmla="*/ 517 w 517"/>
                <a:gd name="T21" fmla="*/ 8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7" h="792">
                  <a:moveTo>
                    <a:pt x="517" y="83"/>
                  </a:moveTo>
                  <a:lnTo>
                    <a:pt x="446" y="600"/>
                  </a:lnTo>
                  <a:lnTo>
                    <a:pt x="436" y="676"/>
                  </a:lnTo>
                  <a:lnTo>
                    <a:pt x="423" y="696"/>
                  </a:lnTo>
                  <a:lnTo>
                    <a:pt x="394" y="696"/>
                  </a:lnTo>
                  <a:lnTo>
                    <a:pt x="372" y="792"/>
                  </a:lnTo>
                  <a:lnTo>
                    <a:pt x="361" y="792"/>
                  </a:lnTo>
                  <a:lnTo>
                    <a:pt x="0" y="306"/>
                  </a:lnTo>
                  <a:lnTo>
                    <a:pt x="74" y="0"/>
                  </a:lnTo>
                  <a:lnTo>
                    <a:pt x="296" y="42"/>
                  </a:lnTo>
                  <a:lnTo>
                    <a:pt x="517" y="83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6" name="Freeform 347">
              <a:extLst>
                <a:ext uri="{FF2B5EF4-FFF2-40B4-BE49-F238E27FC236}">
                  <a16:creationId xmlns:a16="http://schemas.microsoft.com/office/drawing/2014/main" id="{A0CEAEB9-501D-4648-97C1-12EE452C6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076575"/>
              <a:ext cx="830263" cy="1266825"/>
            </a:xfrm>
            <a:custGeom>
              <a:avLst/>
              <a:gdLst>
                <a:gd name="T0" fmla="*/ 539 w 544"/>
                <a:gd name="T1" fmla="*/ 87 h 829"/>
                <a:gd name="T2" fmla="*/ 503 w 544"/>
                <a:gd name="T3" fmla="*/ 348 h 829"/>
                <a:gd name="T4" fmla="*/ 465 w 544"/>
                <a:gd name="T5" fmla="*/ 625 h 829"/>
                <a:gd name="T6" fmla="*/ 456 w 544"/>
                <a:gd name="T7" fmla="*/ 692 h 829"/>
                <a:gd name="T8" fmla="*/ 454 w 544"/>
                <a:gd name="T9" fmla="*/ 703 h 829"/>
                <a:gd name="T10" fmla="*/ 443 w 544"/>
                <a:gd name="T11" fmla="*/ 720 h 829"/>
                <a:gd name="T12" fmla="*/ 441 w 544"/>
                <a:gd name="T13" fmla="*/ 723 h 829"/>
                <a:gd name="T14" fmla="*/ 442 w 544"/>
                <a:gd name="T15" fmla="*/ 723 h 829"/>
                <a:gd name="T16" fmla="*/ 433 w 544"/>
                <a:gd name="T17" fmla="*/ 723 h 829"/>
                <a:gd name="T18" fmla="*/ 413 w 544"/>
                <a:gd name="T19" fmla="*/ 723 h 829"/>
                <a:gd name="T20" fmla="*/ 411 w 544"/>
                <a:gd name="T21" fmla="*/ 724 h 829"/>
                <a:gd name="T22" fmla="*/ 395 w 544"/>
                <a:gd name="T23" fmla="*/ 795 h 829"/>
                <a:gd name="T24" fmla="*/ 388 w 544"/>
                <a:gd name="T25" fmla="*/ 824 h 829"/>
                <a:gd name="T26" fmla="*/ 389 w 544"/>
                <a:gd name="T27" fmla="*/ 823 h 829"/>
                <a:gd name="T28" fmla="*/ 385 w 544"/>
                <a:gd name="T29" fmla="*/ 823 h 829"/>
                <a:gd name="T30" fmla="*/ 380 w 544"/>
                <a:gd name="T31" fmla="*/ 824 h 829"/>
                <a:gd name="T32" fmla="*/ 379 w 544"/>
                <a:gd name="T33" fmla="*/ 823 h 829"/>
                <a:gd name="T34" fmla="*/ 324 w 544"/>
                <a:gd name="T35" fmla="*/ 749 h 829"/>
                <a:gd name="T36" fmla="*/ 102 w 544"/>
                <a:gd name="T37" fmla="*/ 450 h 829"/>
                <a:gd name="T38" fmla="*/ 20 w 544"/>
                <a:gd name="T39" fmla="*/ 340 h 829"/>
                <a:gd name="T40" fmla="*/ 5 w 544"/>
                <a:gd name="T41" fmla="*/ 319 h 829"/>
                <a:gd name="T42" fmla="*/ 5 w 544"/>
                <a:gd name="T43" fmla="*/ 320 h 829"/>
                <a:gd name="T44" fmla="*/ 6 w 544"/>
                <a:gd name="T45" fmla="*/ 315 h 829"/>
                <a:gd name="T46" fmla="*/ 11 w 544"/>
                <a:gd name="T47" fmla="*/ 294 h 829"/>
                <a:gd name="T48" fmla="*/ 82 w 544"/>
                <a:gd name="T49" fmla="*/ 3 h 829"/>
                <a:gd name="T50" fmla="*/ 82 w 544"/>
                <a:gd name="T51" fmla="*/ 3 h 829"/>
                <a:gd name="T52" fmla="*/ 79 w 544"/>
                <a:gd name="T53" fmla="*/ 4 h 829"/>
                <a:gd name="T54" fmla="*/ 322 w 544"/>
                <a:gd name="T55" fmla="*/ 49 h 829"/>
                <a:gd name="T56" fmla="*/ 541 w 544"/>
                <a:gd name="T57" fmla="*/ 90 h 829"/>
                <a:gd name="T58" fmla="*/ 542 w 544"/>
                <a:gd name="T59" fmla="*/ 86 h 829"/>
                <a:gd name="T60" fmla="*/ 300 w 544"/>
                <a:gd name="T61" fmla="*/ 41 h 829"/>
                <a:gd name="T62" fmla="*/ 81 w 544"/>
                <a:gd name="T63" fmla="*/ 0 h 829"/>
                <a:gd name="T64" fmla="*/ 78 w 544"/>
                <a:gd name="T65" fmla="*/ 2 h 829"/>
                <a:gd name="T66" fmla="*/ 8 w 544"/>
                <a:gd name="T67" fmla="*/ 291 h 829"/>
                <a:gd name="T68" fmla="*/ 2 w 544"/>
                <a:gd name="T69" fmla="*/ 313 h 829"/>
                <a:gd name="T70" fmla="*/ 1 w 544"/>
                <a:gd name="T71" fmla="*/ 321 h 829"/>
                <a:gd name="T72" fmla="*/ 14 w 544"/>
                <a:gd name="T73" fmla="*/ 338 h 829"/>
                <a:gd name="T74" fmla="*/ 92 w 544"/>
                <a:gd name="T75" fmla="*/ 444 h 829"/>
                <a:gd name="T76" fmla="*/ 315 w 544"/>
                <a:gd name="T77" fmla="*/ 744 h 829"/>
                <a:gd name="T78" fmla="*/ 363 w 544"/>
                <a:gd name="T79" fmla="*/ 808 h 829"/>
                <a:gd name="T80" fmla="*/ 374 w 544"/>
                <a:gd name="T81" fmla="*/ 823 h 829"/>
                <a:gd name="T82" fmla="*/ 390 w 544"/>
                <a:gd name="T83" fmla="*/ 827 h 829"/>
                <a:gd name="T84" fmla="*/ 391 w 544"/>
                <a:gd name="T85" fmla="*/ 826 h 829"/>
                <a:gd name="T86" fmla="*/ 408 w 544"/>
                <a:gd name="T87" fmla="*/ 755 h 829"/>
                <a:gd name="T88" fmla="*/ 415 w 544"/>
                <a:gd name="T89" fmla="*/ 726 h 829"/>
                <a:gd name="T90" fmla="*/ 416 w 544"/>
                <a:gd name="T91" fmla="*/ 727 h 829"/>
                <a:gd name="T92" fmla="*/ 425 w 544"/>
                <a:gd name="T93" fmla="*/ 727 h 829"/>
                <a:gd name="T94" fmla="*/ 443 w 544"/>
                <a:gd name="T95" fmla="*/ 727 h 829"/>
                <a:gd name="T96" fmla="*/ 450 w 544"/>
                <a:gd name="T97" fmla="*/ 718 h 829"/>
                <a:gd name="T98" fmla="*/ 458 w 544"/>
                <a:gd name="T99" fmla="*/ 704 h 829"/>
                <a:gd name="T100" fmla="*/ 462 w 544"/>
                <a:gd name="T101" fmla="*/ 672 h 829"/>
                <a:gd name="T102" fmla="*/ 469 w 544"/>
                <a:gd name="T103" fmla="*/ 624 h 829"/>
                <a:gd name="T104" fmla="*/ 510 w 544"/>
                <a:gd name="T105" fmla="*/ 332 h 829"/>
                <a:gd name="T106" fmla="*/ 543 w 544"/>
                <a:gd name="T107" fmla="*/ 88 h 829"/>
                <a:gd name="T108" fmla="*/ 539 w 544"/>
                <a:gd name="T109" fmla="*/ 87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4" h="829">
                  <a:moveTo>
                    <a:pt x="539" y="87"/>
                  </a:moveTo>
                  <a:cubicBezTo>
                    <a:pt x="527" y="174"/>
                    <a:pt x="515" y="261"/>
                    <a:pt x="503" y="348"/>
                  </a:cubicBezTo>
                  <a:cubicBezTo>
                    <a:pt x="490" y="441"/>
                    <a:pt x="478" y="533"/>
                    <a:pt x="465" y="625"/>
                  </a:cubicBezTo>
                  <a:cubicBezTo>
                    <a:pt x="462" y="647"/>
                    <a:pt x="459" y="670"/>
                    <a:pt x="456" y="692"/>
                  </a:cubicBezTo>
                  <a:cubicBezTo>
                    <a:pt x="455" y="696"/>
                    <a:pt x="455" y="699"/>
                    <a:pt x="454" y="703"/>
                  </a:cubicBezTo>
                  <a:cubicBezTo>
                    <a:pt x="453" y="707"/>
                    <a:pt x="446" y="716"/>
                    <a:pt x="443" y="720"/>
                  </a:cubicBezTo>
                  <a:cubicBezTo>
                    <a:pt x="443" y="721"/>
                    <a:pt x="442" y="722"/>
                    <a:pt x="441" y="723"/>
                  </a:cubicBezTo>
                  <a:cubicBezTo>
                    <a:pt x="440" y="725"/>
                    <a:pt x="444" y="723"/>
                    <a:pt x="442" y="723"/>
                  </a:cubicBezTo>
                  <a:cubicBezTo>
                    <a:pt x="439" y="723"/>
                    <a:pt x="436" y="723"/>
                    <a:pt x="433" y="723"/>
                  </a:cubicBezTo>
                  <a:cubicBezTo>
                    <a:pt x="426" y="723"/>
                    <a:pt x="420" y="723"/>
                    <a:pt x="413" y="723"/>
                  </a:cubicBezTo>
                  <a:cubicBezTo>
                    <a:pt x="412" y="723"/>
                    <a:pt x="412" y="724"/>
                    <a:pt x="411" y="724"/>
                  </a:cubicBezTo>
                  <a:cubicBezTo>
                    <a:pt x="406" y="748"/>
                    <a:pt x="400" y="772"/>
                    <a:pt x="395" y="795"/>
                  </a:cubicBezTo>
                  <a:cubicBezTo>
                    <a:pt x="392" y="805"/>
                    <a:pt x="390" y="814"/>
                    <a:pt x="388" y="824"/>
                  </a:cubicBezTo>
                  <a:cubicBezTo>
                    <a:pt x="387" y="825"/>
                    <a:pt x="388" y="823"/>
                    <a:pt x="389" y="823"/>
                  </a:cubicBezTo>
                  <a:cubicBezTo>
                    <a:pt x="388" y="823"/>
                    <a:pt x="386" y="823"/>
                    <a:pt x="385" y="823"/>
                  </a:cubicBezTo>
                  <a:cubicBezTo>
                    <a:pt x="382" y="823"/>
                    <a:pt x="378" y="822"/>
                    <a:pt x="380" y="824"/>
                  </a:cubicBezTo>
                  <a:cubicBezTo>
                    <a:pt x="379" y="824"/>
                    <a:pt x="379" y="823"/>
                    <a:pt x="379" y="823"/>
                  </a:cubicBezTo>
                  <a:cubicBezTo>
                    <a:pt x="360" y="798"/>
                    <a:pt x="342" y="774"/>
                    <a:pt x="324" y="749"/>
                  </a:cubicBezTo>
                  <a:cubicBezTo>
                    <a:pt x="250" y="650"/>
                    <a:pt x="176" y="550"/>
                    <a:pt x="102" y="450"/>
                  </a:cubicBezTo>
                  <a:cubicBezTo>
                    <a:pt x="75" y="413"/>
                    <a:pt x="47" y="376"/>
                    <a:pt x="20" y="340"/>
                  </a:cubicBezTo>
                  <a:cubicBezTo>
                    <a:pt x="15" y="333"/>
                    <a:pt x="10" y="326"/>
                    <a:pt x="5" y="319"/>
                  </a:cubicBezTo>
                  <a:cubicBezTo>
                    <a:pt x="4" y="318"/>
                    <a:pt x="4" y="321"/>
                    <a:pt x="5" y="320"/>
                  </a:cubicBezTo>
                  <a:cubicBezTo>
                    <a:pt x="5" y="318"/>
                    <a:pt x="5" y="317"/>
                    <a:pt x="6" y="315"/>
                  </a:cubicBezTo>
                  <a:cubicBezTo>
                    <a:pt x="8" y="308"/>
                    <a:pt x="9" y="301"/>
                    <a:pt x="11" y="294"/>
                  </a:cubicBezTo>
                  <a:cubicBezTo>
                    <a:pt x="35" y="197"/>
                    <a:pt x="58" y="100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0" y="4"/>
                    <a:pt x="79" y="4"/>
                  </a:cubicBezTo>
                  <a:cubicBezTo>
                    <a:pt x="160" y="19"/>
                    <a:pt x="241" y="34"/>
                    <a:pt x="322" y="49"/>
                  </a:cubicBezTo>
                  <a:cubicBezTo>
                    <a:pt x="395" y="63"/>
                    <a:pt x="468" y="76"/>
                    <a:pt x="541" y="90"/>
                  </a:cubicBezTo>
                  <a:cubicBezTo>
                    <a:pt x="543" y="90"/>
                    <a:pt x="544" y="86"/>
                    <a:pt x="542" y="86"/>
                  </a:cubicBezTo>
                  <a:cubicBezTo>
                    <a:pt x="461" y="71"/>
                    <a:pt x="380" y="56"/>
                    <a:pt x="300" y="41"/>
                  </a:cubicBezTo>
                  <a:cubicBezTo>
                    <a:pt x="227" y="27"/>
                    <a:pt x="154" y="14"/>
                    <a:pt x="81" y="0"/>
                  </a:cubicBezTo>
                  <a:cubicBezTo>
                    <a:pt x="79" y="0"/>
                    <a:pt x="78" y="1"/>
                    <a:pt x="78" y="2"/>
                  </a:cubicBezTo>
                  <a:cubicBezTo>
                    <a:pt x="55" y="98"/>
                    <a:pt x="31" y="195"/>
                    <a:pt x="8" y="291"/>
                  </a:cubicBezTo>
                  <a:cubicBezTo>
                    <a:pt x="6" y="298"/>
                    <a:pt x="4" y="306"/>
                    <a:pt x="2" y="313"/>
                  </a:cubicBezTo>
                  <a:cubicBezTo>
                    <a:pt x="2" y="315"/>
                    <a:pt x="0" y="319"/>
                    <a:pt x="1" y="321"/>
                  </a:cubicBezTo>
                  <a:cubicBezTo>
                    <a:pt x="5" y="326"/>
                    <a:pt x="9" y="332"/>
                    <a:pt x="14" y="338"/>
                  </a:cubicBezTo>
                  <a:cubicBezTo>
                    <a:pt x="40" y="373"/>
                    <a:pt x="66" y="408"/>
                    <a:pt x="92" y="444"/>
                  </a:cubicBezTo>
                  <a:cubicBezTo>
                    <a:pt x="167" y="544"/>
                    <a:pt x="241" y="644"/>
                    <a:pt x="315" y="744"/>
                  </a:cubicBezTo>
                  <a:cubicBezTo>
                    <a:pt x="331" y="765"/>
                    <a:pt x="347" y="787"/>
                    <a:pt x="363" y="808"/>
                  </a:cubicBezTo>
                  <a:cubicBezTo>
                    <a:pt x="367" y="813"/>
                    <a:pt x="370" y="818"/>
                    <a:pt x="374" y="823"/>
                  </a:cubicBezTo>
                  <a:cubicBezTo>
                    <a:pt x="378" y="829"/>
                    <a:pt x="382" y="827"/>
                    <a:pt x="390" y="827"/>
                  </a:cubicBezTo>
                  <a:cubicBezTo>
                    <a:pt x="390" y="827"/>
                    <a:pt x="391" y="826"/>
                    <a:pt x="391" y="826"/>
                  </a:cubicBezTo>
                  <a:cubicBezTo>
                    <a:pt x="397" y="802"/>
                    <a:pt x="403" y="778"/>
                    <a:pt x="408" y="755"/>
                  </a:cubicBezTo>
                  <a:cubicBezTo>
                    <a:pt x="411" y="745"/>
                    <a:pt x="413" y="736"/>
                    <a:pt x="415" y="726"/>
                  </a:cubicBezTo>
                  <a:cubicBezTo>
                    <a:pt x="415" y="727"/>
                    <a:pt x="412" y="727"/>
                    <a:pt x="416" y="727"/>
                  </a:cubicBezTo>
                  <a:cubicBezTo>
                    <a:pt x="419" y="727"/>
                    <a:pt x="422" y="727"/>
                    <a:pt x="425" y="727"/>
                  </a:cubicBezTo>
                  <a:cubicBezTo>
                    <a:pt x="431" y="727"/>
                    <a:pt x="437" y="727"/>
                    <a:pt x="443" y="727"/>
                  </a:cubicBezTo>
                  <a:cubicBezTo>
                    <a:pt x="446" y="727"/>
                    <a:pt x="448" y="720"/>
                    <a:pt x="450" y="718"/>
                  </a:cubicBezTo>
                  <a:cubicBezTo>
                    <a:pt x="452" y="714"/>
                    <a:pt x="457" y="708"/>
                    <a:pt x="458" y="704"/>
                  </a:cubicBezTo>
                  <a:cubicBezTo>
                    <a:pt x="459" y="694"/>
                    <a:pt x="461" y="683"/>
                    <a:pt x="462" y="672"/>
                  </a:cubicBezTo>
                  <a:cubicBezTo>
                    <a:pt x="465" y="656"/>
                    <a:pt x="467" y="640"/>
                    <a:pt x="469" y="624"/>
                  </a:cubicBezTo>
                  <a:cubicBezTo>
                    <a:pt x="483" y="526"/>
                    <a:pt x="496" y="429"/>
                    <a:pt x="510" y="332"/>
                  </a:cubicBezTo>
                  <a:cubicBezTo>
                    <a:pt x="521" y="251"/>
                    <a:pt x="532" y="169"/>
                    <a:pt x="543" y="88"/>
                  </a:cubicBezTo>
                  <a:cubicBezTo>
                    <a:pt x="544" y="86"/>
                    <a:pt x="540" y="85"/>
                    <a:pt x="539" y="87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7" name="Freeform 348">
              <a:extLst>
                <a:ext uri="{FF2B5EF4-FFF2-40B4-BE49-F238E27FC236}">
                  <a16:creationId xmlns:a16="http://schemas.microsoft.com/office/drawing/2014/main" id="{59B43D52-73B0-4681-92DA-63517796A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813" y="1820863"/>
              <a:ext cx="860425" cy="657225"/>
            </a:xfrm>
            <a:custGeom>
              <a:avLst/>
              <a:gdLst>
                <a:gd name="T0" fmla="*/ 564 w 564"/>
                <a:gd name="T1" fmla="*/ 113 h 431"/>
                <a:gd name="T2" fmla="*/ 519 w 564"/>
                <a:gd name="T3" fmla="*/ 303 h 431"/>
                <a:gd name="T4" fmla="*/ 500 w 564"/>
                <a:gd name="T5" fmla="*/ 431 h 431"/>
                <a:gd name="T6" fmla="*/ 473 w 564"/>
                <a:gd name="T7" fmla="*/ 431 h 431"/>
                <a:gd name="T8" fmla="*/ 383 w 564"/>
                <a:gd name="T9" fmla="*/ 407 h 431"/>
                <a:gd name="T10" fmla="*/ 316 w 564"/>
                <a:gd name="T11" fmla="*/ 407 h 431"/>
                <a:gd name="T12" fmla="*/ 263 w 564"/>
                <a:gd name="T13" fmla="*/ 407 h 431"/>
                <a:gd name="T14" fmla="*/ 187 w 564"/>
                <a:gd name="T15" fmla="*/ 393 h 431"/>
                <a:gd name="T16" fmla="*/ 145 w 564"/>
                <a:gd name="T17" fmla="*/ 380 h 431"/>
                <a:gd name="T18" fmla="*/ 81 w 564"/>
                <a:gd name="T19" fmla="*/ 380 h 431"/>
                <a:gd name="T20" fmla="*/ 81 w 564"/>
                <a:gd name="T21" fmla="*/ 332 h 431"/>
                <a:gd name="T22" fmla="*/ 60 w 564"/>
                <a:gd name="T23" fmla="*/ 303 h 431"/>
                <a:gd name="T24" fmla="*/ 0 w 564"/>
                <a:gd name="T25" fmla="*/ 288 h 431"/>
                <a:gd name="T26" fmla="*/ 14 w 564"/>
                <a:gd name="T27" fmla="*/ 192 h 431"/>
                <a:gd name="T28" fmla="*/ 16 w 564"/>
                <a:gd name="T29" fmla="*/ 80 h 431"/>
                <a:gd name="T30" fmla="*/ 24 w 564"/>
                <a:gd name="T31" fmla="*/ 30 h 431"/>
                <a:gd name="T32" fmla="*/ 124 w 564"/>
                <a:gd name="T33" fmla="*/ 94 h 431"/>
                <a:gd name="T34" fmla="*/ 178 w 564"/>
                <a:gd name="T35" fmla="*/ 100 h 431"/>
                <a:gd name="T36" fmla="*/ 180 w 564"/>
                <a:gd name="T37" fmla="*/ 66 h 431"/>
                <a:gd name="T38" fmla="*/ 174 w 564"/>
                <a:gd name="T39" fmla="*/ 10 h 431"/>
                <a:gd name="T40" fmla="*/ 552 w 564"/>
                <a:gd name="T41" fmla="*/ 110 h 431"/>
                <a:gd name="T42" fmla="*/ 564 w 564"/>
                <a:gd name="T43" fmla="*/ 11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4" h="431">
                  <a:moveTo>
                    <a:pt x="564" y="113"/>
                  </a:moveTo>
                  <a:cubicBezTo>
                    <a:pt x="519" y="303"/>
                    <a:pt x="519" y="303"/>
                    <a:pt x="519" y="303"/>
                  </a:cubicBezTo>
                  <a:cubicBezTo>
                    <a:pt x="500" y="431"/>
                    <a:pt x="500" y="431"/>
                    <a:pt x="500" y="431"/>
                  </a:cubicBezTo>
                  <a:cubicBezTo>
                    <a:pt x="473" y="431"/>
                    <a:pt x="473" y="431"/>
                    <a:pt x="473" y="431"/>
                  </a:cubicBezTo>
                  <a:cubicBezTo>
                    <a:pt x="383" y="407"/>
                    <a:pt x="383" y="407"/>
                    <a:pt x="383" y="407"/>
                  </a:cubicBezTo>
                  <a:cubicBezTo>
                    <a:pt x="316" y="407"/>
                    <a:pt x="316" y="407"/>
                    <a:pt x="316" y="407"/>
                  </a:cubicBezTo>
                  <a:cubicBezTo>
                    <a:pt x="263" y="407"/>
                    <a:pt x="263" y="407"/>
                    <a:pt x="263" y="407"/>
                  </a:cubicBezTo>
                  <a:cubicBezTo>
                    <a:pt x="187" y="393"/>
                    <a:pt x="187" y="393"/>
                    <a:pt x="187" y="393"/>
                  </a:cubicBezTo>
                  <a:cubicBezTo>
                    <a:pt x="145" y="380"/>
                    <a:pt x="145" y="380"/>
                    <a:pt x="145" y="380"/>
                  </a:cubicBezTo>
                  <a:cubicBezTo>
                    <a:pt x="81" y="380"/>
                    <a:pt x="81" y="380"/>
                    <a:pt x="81" y="380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60" y="303"/>
                    <a:pt x="60" y="303"/>
                    <a:pt x="60" y="303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16" y="208"/>
                    <a:pt x="14" y="192"/>
                  </a:cubicBezTo>
                  <a:cubicBezTo>
                    <a:pt x="12" y="176"/>
                    <a:pt x="16" y="80"/>
                    <a:pt x="16" y="80"/>
                  </a:cubicBezTo>
                  <a:cubicBezTo>
                    <a:pt x="16" y="80"/>
                    <a:pt x="8" y="12"/>
                    <a:pt x="24" y="30"/>
                  </a:cubicBezTo>
                  <a:cubicBezTo>
                    <a:pt x="40" y="48"/>
                    <a:pt x="116" y="94"/>
                    <a:pt x="124" y="94"/>
                  </a:cubicBezTo>
                  <a:cubicBezTo>
                    <a:pt x="132" y="94"/>
                    <a:pt x="178" y="100"/>
                    <a:pt x="178" y="100"/>
                  </a:cubicBezTo>
                  <a:cubicBezTo>
                    <a:pt x="180" y="66"/>
                    <a:pt x="180" y="66"/>
                    <a:pt x="180" y="66"/>
                  </a:cubicBezTo>
                  <a:cubicBezTo>
                    <a:pt x="180" y="66"/>
                    <a:pt x="156" y="0"/>
                    <a:pt x="174" y="10"/>
                  </a:cubicBezTo>
                  <a:cubicBezTo>
                    <a:pt x="192" y="20"/>
                    <a:pt x="552" y="110"/>
                    <a:pt x="552" y="110"/>
                  </a:cubicBezTo>
                  <a:cubicBezTo>
                    <a:pt x="556" y="111"/>
                    <a:pt x="560" y="112"/>
                    <a:pt x="564" y="113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8" name="Freeform 349">
              <a:extLst>
                <a:ext uri="{FF2B5EF4-FFF2-40B4-BE49-F238E27FC236}">
                  <a16:creationId xmlns:a16="http://schemas.microsoft.com/office/drawing/2014/main" id="{F3EA1FC7-F22F-4778-B165-2A15D1D6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813" y="1820863"/>
              <a:ext cx="860425" cy="657225"/>
            </a:xfrm>
            <a:custGeom>
              <a:avLst/>
              <a:gdLst>
                <a:gd name="T0" fmla="*/ 564 w 564"/>
                <a:gd name="T1" fmla="*/ 113 h 431"/>
                <a:gd name="T2" fmla="*/ 519 w 564"/>
                <a:gd name="T3" fmla="*/ 303 h 431"/>
                <a:gd name="T4" fmla="*/ 500 w 564"/>
                <a:gd name="T5" fmla="*/ 431 h 431"/>
                <a:gd name="T6" fmla="*/ 473 w 564"/>
                <a:gd name="T7" fmla="*/ 431 h 431"/>
                <a:gd name="T8" fmla="*/ 383 w 564"/>
                <a:gd name="T9" fmla="*/ 407 h 431"/>
                <a:gd name="T10" fmla="*/ 316 w 564"/>
                <a:gd name="T11" fmla="*/ 407 h 431"/>
                <a:gd name="T12" fmla="*/ 263 w 564"/>
                <a:gd name="T13" fmla="*/ 407 h 431"/>
                <a:gd name="T14" fmla="*/ 187 w 564"/>
                <a:gd name="T15" fmla="*/ 393 h 431"/>
                <a:gd name="T16" fmla="*/ 145 w 564"/>
                <a:gd name="T17" fmla="*/ 380 h 431"/>
                <a:gd name="T18" fmla="*/ 81 w 564"/>
                <a:gd name="T19" fmla="*/ 380 h 431"/>
                <a:gd name="T20" fmla="*/ 81 w 564"/>
                <a:gd name="T21" fmla="*/ 332 h 431"/>
                <a:gd name="T22" fmla="*/ 60 w 564"/>
                <a:gd name="T23" fmla="*/ 303 h 431"/>
                <a:gd name="T24" fmla="*/ 0 w 564"/>
                <a:gd name="T25" fmla="*/ 288 h 431"/>
                <a:gd name="T26" fmla="*/ 14 w 564"/>
                <a:gd name="T27" fmla="*/ 192 h 431"/>
                <a:gd name="T28" fmla="*/ 16 w 564"/>
                <a:gd name="T29" fmla="*/ 80 h 431"/>
                <a:gd name="T30" fmla="*/ 24 w 564"/>
                <a:gd name="T31" fmla="*/ 30 h 431"/>
                <a:gd name="T32" fmla="*/ 124 w 564"/>
                <a:gd name="T33" fmla="*/ 94 h 431"/>
                <a:gd name="T34" fmla="*/ 178 w 564"/>
                <a:gd name="T35" fmla="*/ 100 h 431"/>
                <a:gd name="T36" fmla="*/ 180 w 564"/>
                <a:gd name="T37" fmla="*/ 66 h 431"/>
                <a:gd name="T38" fmla="*/ 174 w 564"/>
                <a:gd name="T39" fmla="*/ 10 h 431"/>
                <a:gd name="T40" fmla="*/ 552 w 564"/>
                <a:gd name="T41" fmla="*/ 110 h 431"/>
                <a:gd name="T42" fmla="*/ 564 w 564"/>
                <a:gd name="T43" fmla="*/ 11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4" h="431">
                  <a:moveTo>
                    <a:pt x="564" y="113"/>
                  </a:moveTo>
                  <a:cubicBezTo>
                    <a:pt x="519" y="303"/>
                    <a:pt x="519" y="303"/>
                    <a:pt x="519" y="303"/>
                  </a:cubicBezTo>
                  <a:cubicBezTo>
                    <a:pt x="500" y="431"/>
                    <a:pt x="500" y="431"/>
                    <a:pt x="500" y="431"/>
                  </a:cubicBezTo>
                  <a:cubicBezTo>
                    <a:pt x="473" y="431"/>
                    <a:pt x="473" y="431"/>
                    <a:pt x="473" y="431"/>
                  </a:cubicBezTo>
                  <a:cubicBezTo>
                    <a:pt x="383" y="407"/>
                    <a:pt x="383" y="407"/>
                    <a:pt x="383" y="407"/>
                  </a:cubicBezTo>
                  <a:cubicBezTo>
                    <a:pt x="316" y="407"/>
                    <a:pt x="316" y="407"/>
                    <a:pt x="316" y="407"/>
                  </a:cubicBezTo>
                  <a:cubicBezTo>
                    <a:pt x="263" y="407"/>
                    <a:pt x="263" y="407"/>
                    <a:pt x="263" y="407"/>
                  </a:cubicBezTo>
                  <a:cubicBezTo>
                    <a:pt x="187" y="393"/>
                    <a:pt x="187" y="393"/>
                    <a:pt x="187" y="393"/>
                  </a:cubicBezTo>
                  <a:cubicBezTo>
                    <a:pt x="145" y="380"/>
                    <a:pt x="145" y="380"/>
                    <a:pt x="145" y="380"/>
                  </a:cubicBezTo>
                  <a:cubicBezTo>
                    <a:pt x="81" y="380"/>
                    <a:pt x="81" y="380"/>
                    <a:pt x="81" y="380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60" y="303"/>
                    <a:pt x="60" y="303"/>
                    <a:pt x="60" y="303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16" y="208"/>
                    <a:pt x="14" y="192"/>
                  </a:cubicBezTo>
                  <a:cubicBezTo>
                    <a:pt x="12" y="176"/>
                    <a:pt x="16" y="80"/>
                    <a:pt x="16" y="80"/>
                  </a:cubicBezTo>
                  <a:cubicBezTo>
                    <a:pt x="16" y="80"/>
                    <a:pt x="8" y="12"/>
                    <a:pt x="24" y="30"/>
                  </a:cubicBezTo>
                  <a:cubicBezTo>
                    <a:pt x="40" y="48"/>
                    <a:pt x="116" y="94"/>
                    <a:pt x="124" y="94"/>
                  </a:cubicBezTo>
                  <a:cubicBezTo>
                    <a:pt x="132" y="94"/>
                    <a:pt x="178" y="100"/>
                    <a:pt x="178" y="100"/>
                  </a:cubicBezTo>
                  <a:cubicBezTo>
                    <a:pt x="180" y="66"/>
                    <a:pt x="180" y="66"/>
                    <a:pt x="180" y="66"/>
                  </a:cubicBezTo>
                  <a:cubicBezTo>
                    <a:pt x="180" y="66"/>
                    <a:pt x="156" y="0"/>
                    <a:pt x="174" y="10"/>
                  </a:cubicBezTo>
                  <a:cubicBezTo>
                    <a:pt x="192" y="20"/>
                    <a:pt x="552" y="110"/>
                    <a:pt x="552" y="110"/>
                  </a:cubicBezTo>
                  <a:cubicBezTo>
                    <a:pt x="556" y="111"/>
                    <a:pt x="560" y="112"/>
                    <a:pt x="564" y="11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29" name="Freeform 350">
              <a:extLst>
                <a:ext uri="{FF2B5EF4-FFF2-40B4-BE49-F238E27FC236}">
                  <a16:creationId xmlns:a16="http://schemas.microsoft.com/office/drawing/2014/main" id="{F32A3FA5-665F-4578-97DF-B766227C2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638" y="1822450"/>
              <a:ext cx="868363" cy="660400"/>
            </a:xfrm>
            <a:custGeom>
              <a:avLst/>
              <a:gdLst>
                <a:gd name="T0" fmla="*/ 530 w 569"/>
                <a:gd name="T1" fmla="*/ 255 h 433"/>
                <a:gd name="T2" fmla="*/ 508 w 569"/>
                <a:gd name="T3" fmla="*/ 373 h 433"/>
                <a:gd name="T4" fmla="*/ 500 w 569"/>
                <a:gd name="T5" fmla="*/ 427 h 433"/>
                <a:gd name="T6" fmla="*/ 501 w 569"/>
                <a:gd name="T7" fmla="*/ 428 h 433"/>
                <a:gd name="T8" fmla="*/ 470 w 569"/>
                <a:gd name="T9" fmla="*/ 426 h 433"/>
                <a:gd name="T10" fmla="*/ 372 w 569"/>
                <a:gd name="T11" fmla="*/ 404 h 433"/>
                <a:gd name="T12" fmla="*/ 253 w 569"/>
                <a:gd name="T13" fmla="*/ 402 h 433"/>
                <a:gd name="T14" fmla="*/ 145 w 569"/>
                <a:gd name="T15" fmla="*/ 377 h 433"/>
                <a:gd name="T16" fmla="*/ 85 w 569"/>
                <a:gd name="T17" fmla="*/ 379 h 433"/>
                <a:gd name="T18" fmla="*/ 68 w 569"/>
                <a:gd name="T19" fmla="*/ 306 h 433"/>
                <a:gd name="T20" fmla="*/ 43 w 569"/>
                <a:gd name="T21" fmla="*/ 295 h 433"/>
                <a:gd name="T22" fmla="*/ 4 w 569"/>
                <a:gd name="T23" fmla="*/ 288 h 433"/>
                <a:gd name="T24" fmla="*/ 17 w 569"/>
                <a:gd name="T25" fmla="*/ 177 h 433"/>
                <a:gd name="T26" fmla="*/ 19 w 569"/>
                <a:gd name="T27" fmla="*/ 68 h 433"/>
                <a:gd name="T28" fmla="*/ 31 w 569"/>
                <a:gd name="T29" fmla="*/ 37 h 433"/>
                <a:gd name="T30" fmla="*/ 121 w 569"/>
                <a:gd name="T31" fmla="*/ 94 h 433"/>
                <a:gd name="T32" fmla="*/ 180 w 569"/>
                <a:gd name="T33" fmla="*/ 101 h 433"/>
                <a:gd name="T34" fmla="*/ 184 w 569"/>
                <a:gd name="T35" fmla="*/ 65 h 433"/>
                <a:gd name="T36" fmla="*/ 176 w 569"/>
                <a:gd name="T37" fmla="*/ 39 h 433"/>
                <a:gd name="T38" fmla="*/ 176 w 569"/>
                <a:gd name="T39" fmla="*/ 11 h 433"/>
                <a:gd name="T40" fmla="*/ 348 w 569"/>
                <a:gd name="T41" fmla="*/ 59 h 433"/>
                <a:gd name="T42" fmla="*/ 567 w 569"/>
                <a:gd name="T43" fmla="*/ 110 h 433"/>
                <a:gd name="T44" fmla="*/ 176 w 569"/>
                <a:gd name="T45" fmla="*/ 7 h 433"/>
                <a:gd name="T46" fmla="*/ 180 w 569"/>
                <a:gd name="T47" fmla="*/ 67 h 433"/>
                <a:gd name="T48" fmla="*/ 180 w 569"/>
                <a:gd name="T49" fmla="*/ 97 h 433"/>
                <a:gd name="T50" fmla="*/ 125 w 569"/>
                <a:gd name="T51" fmla="*/ 91 h 433"/>
                <a:gd name="T52" fmla="*/ 63 w 569"/>
                <a:gd name="T53" fmla="*/ 55 h 433"/>
                <a:gd name="T54" fmla="*/ 15 w 569"/>
                <a:gd name="T55" fmla="*/ 34 h 433"/>
                <a:gd name="T56" fmla="*/ 14 w 569"/>
                <a:gd name="T57" fmla="*/ 134 h 433"/>
                <a:gd name="T58" fmla="*/ 13 w 569"/>
                <a:gd name="T59" fmla="*/ 208 h 433"/>
                <a:gd name="T60" fmla="*/ 1 w 569"/>
                <a:gd name="T61" fmla="*/ 289 h 433"/>
                <a:gd name="T62" fmla="*/ 58 w 569"/>
                <a:gd name="T63" fmla="*/ 303 h 433"/>
                <a:gd name="T64" fmla="*/ 65 w 569"/>
                <a:gd name="T65" fmla="*/ 309 h 433"/>
                <a:gd name="T66" fmla="*/ 81 w 569"/>
                <a:gd name="T67" fmla="*/ 337 h 433"/>
                <a:gd name="T68" fmla="*/ 83 w 569"/>
                <a:gd name="T69" fmla="*/ 381 h 433"/>
                <a:gd name="T70" fmla="*/ 148 w 569"/>
                <a:gd name="T71" fmla="*/ 381 h 433"/>
                <a:gd name="T72" fmla="*/ 273 w 569"/>
                <a:gd name="T73" fmla="*/ 408 h 433"/>
                <a:gd name="T74" fmla="*/ 385 w 569"/>
                <a:gd name="T75" fmla="*/ 408 h 433"/>
                <a:gd name="T76" fmla="*/ 421 w 569"/>
                <a:gd name="T77" fmla="*/ 417 h 433"/>
                <a:gd name="T78" fmla="*/ 502 w 569"/>
                <a:gd name="T79" fmla="*/ 432 h 433"/>
                <a:gd name="T80" fmla="*/ 514 w 569"/>
                <a:gd name="T81" fmla="*/ 364 h 433"/>
                <a:gd name="T82" fmla="*/ 558 w 569"/>
                <a:gd name="T83" fmla="*/ 155 h 433"/>
                <a:gd name="T84" fmla="*/ 565 w 569"/>
                <a:gd name="T85" fmla="*/ 112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9" h="433">
                  <a:moveTo>
                    <a:pt x="565" y="112"/>
                  </a:moveTo>
                  <a:cubicBezTo>
                    <a:pt x="553" y="160"/>
                    <a:pt x="541" y="208"/>
                    <a:pt x="530" y="255"/>
                  </a:cubicBezTo>
                  <a:cubicBezTo>
                    <a:pt x="526" y="271"/>
                    <a:pt x="521" y="286"/>
                    <a:pt x="519" y="301"/>
                  </a:cubicBezTo>
                  <a:cubicBezTo>
                    <a:pt x="515" y="325"/>
                    <a:pt x="512" y="349"/>
                    <a:pt x="508" y="373"/>
                  </a:cubicBezTo>
                  <a:cubicBezTo>
                    <a:pt x="506" y="387"/>
                    <a:pt x="504" y="401"/>
                    <a:pt x="502" y="415"/>
                  </a:cubicBezTo>
                  <a:cubicBezTo>
                    <a:pt x="502" y="419"/>
                    <a:pt x="501" y="423"/>
                    <a:pt x="500" y="427"/>
                  </a:cubicBezTo>
                  <a:cubicBezTo>
                    <a:pt x="500" y="427"/>
                    <a:pt x="500" y="428"/>
                    <a:pt x="500" y="429"/>
                  </a:cubicBezTo>
                  <a:cubicBezTo>
                    <a:pt x="500" y="429"/>
                    <a:pt x="503" y="428"/>
                    <a:pt x="501" y="428"/>
                  </a:cubicBezTo>
                  <a:cubicBezTo>
                    <a:pt x="500" y="428"/>
                    <a:pt x="498" y="428"/>
                    <a:pt x="497" y="428"/>
                  </a:cubicBezTo>
                  <a:cubicBezTo>
                    <a:pt x="487" y="428"/>
                    <a:pt x="479" y="428"/>
                    <a:pt x="470" y="426"/>
                  </a:cubicBezTo>
                  <a:cubicBezTo>
                    <a:pt x="457" y="423"/>
                    <a:pt x="443" y="419"/>
                    <a:pt x="430" y="415"/>
                  </a:cubicBezTo>
                  <a:cubicBezTo>
                    <a:pt x="410" y="410"/>
                    <a:pt x="392" y="404"/>
                    <a:pt x="372" y="404"/>
                  </a:cubicBezTo>
                  <a:cubicBezTo>
                    <a:pt x="350" y="404"/>
                    <a:pt x="327" y="404"/>
                    <a:pt x="305" y="404"/>
                  </a:cubicBezTo>
                  <a:cubicBezTo>
                    <a:pt x="287" y="404"/>
                    <a:pt x="270" y="405"/>
                    <a:pt x="253" y="402"/>
                  </a:cubicBezTo>
                  <a:cubicBezTo>
                    <a:pt x="232" y="398"/>
                    <a:pt x="211" y="394"/>
                    <a:pt x="190" y="390"/>
                  </a:cubicBezTo>
                  <a:cubicBezTo>
                    <a:pt x="175" y="388"/>
                    <a:pt x="160" y="377"/>
                    <a:pt x="145" y="377"/>
                  </a:cubicBezTo>
                  <a:cubicBezTo>
                    <a:pt x="124" y="377"/>
                    <a:pt x="104" y="377"/>
                    <a:pt x="83" y="377"/>
                  </a:cubicBezTo>
                  <a:cubicBezTo>
                    <a:pt x="84" y="378"/>
                    <a:pt x="85" y="378"/>
                    <a:pt x="85" y="379"/>
                  </a:cubicBezTo>
                  <a:cubicBezTo>
                    <a:pt x="85" y="365"/>
                    <a:pt x="85" y="350"/>
                    <a:pt x="85" y="336"/>
                  </a:cubicBezTo>
                  <a:cubicBezTo>
                    <a:pt x="85" y="325"/>
                    <a:pt x="74" y="315"/>
                    <a:pt x="68" y="306"/>
                  </a:cubicBezTo>
                  <a:cubicBezTo>
                    <a:pt x="66" y="304"/>
                    <a:pt x="65" y="300"/>
                    <a:pt x="62" y="300"/>
                  </a:cubicBezTo>
                  <a:cubicBezTo>
                    <a:pt x="56" y="298"/>
                    <a:pt x="49" y="296"/>
                    <a:pt x="43" y="295"/>
                  </a:cubicBezTo>
                  <a:cubicBezTo>
                    <a:pt x="29" y="292"/>
                    <a:pt x="16" y="288"/>
                    <a:pt x="3" y="285"/>
                  </a:cubicBezTo>
                  <a:cubicBezTo>
                    <a:pt x="3" y="286"/>
                    <a:pt x="3" y="287"/>
                    <a:pt x="4" y="288"/>
                  </a:cubicBezTo>
                  <a:cubicBezTo>
                    <a:pt x="9" y="261"/>
                    <a:pt x="14" y="235"/>
                    <a:pt x="17" y="208"/>
                  </a:cubicBezTo>
                  <a:cubicBezTo>
                    <a:pt x="18" y="198"/>
                    <a:pt x="18" y="188"/>
                    <a:pt x="17" y="177"/>
                  </a:cubicBezTo>
                  <a:cubicBezTo>
                    <a:pt x="17" y="161"/>
                    <a:pt x="18" y="144"/>
                    <a:pt x="18" y="128"/>
                  </a:cubicBezTo>
                  <a:cubicBezTo>
                    <a:pt x="19" y="108"/>
                    <a:pt x="21" y="88"/>
                    <a:pt x="19" y="68"/>
                  </a:cubicBezTo>
                  <a:cubicBezTo>
                    <a:pt x="18" y="56"/>
                    <a:pt x="15" y="40"/>
                    <a:pt x="20" y="29"/>
                  </a:cubicBezTo>
                  <a:cubicBezTo>
                    <a:pt x="22" y="26"/>
                    <a:pt x="30" y="35"/>
                    <a:pt x="31" y="37"/>
                  </a:cubicBezTo>
                  <a:cubicBezTo>
                    <a:pt x="37" y="42"/>
                    <a:pt x="44" y="47"/>
                    <a:pt x="50" y="51"/>
                  </a:cubicBezTo>
                  <a:cubicBezTo>
                    <a:pt x="72" y="67"/>
                    <a:pt x="96" y="83"/>
                    <a:pt x="121" y="94"/>
                  </a:cubicBezTo>
                  <a:cubicBezTo>
                    <a:pt x="129" y="97"/>
                    <a:pt x="138" y="96"/>
                    <a:pt x="146" y="97"/>
                  </a:cubicBezTo>
                  <a:cubicBezTo>
                    <a:pt x="158" y="98"/>
                    <a:pt x="169" y="100"/>
                    <a:pt x="180" y="101"/>
                  </a:cubicBezTo>
                  <a:cubicBezTo>
                    <a:pt x="181" y="101"/>
                    <a:pt x="182" y="100"/>
                    <a:pt x="182" y="99"/>
                  </a:cubicBezTo>
                  <a:cubicBezTo>
                    <a:pt x="183" y="88"/>
                    <a:pt x="183" y="76"/>
                    <a:pt x="184" y="65"/>
                  </a:cubicBezTo>
                  <a:cubicBezTo>
                    <a:pt x="184" y="63"/>
                    <a:pt x="182" y="60"/>
                    <a:pt x="182" y="58"/>
                  </a:cubicBezTo>
                  <a:cubicBezTo>
                    <a:pt x="180" y="52"/>
                    <a:pt x="178" y="45"/>
                    <a:pt x="176" y="39"/>
                  </a:cubicBezTo>
                  <a:cubicBezTo>
                    <a:pt x="174" y="32"/>
                    <a:pt x="172" y="25"/>
                    <a:pt x="171" y="18"/>
                  </a:cubicBezTo>
                  <a:cubicBezTo>
                    <a:pt x="171" y="14"/>
                    <a:pt x="171" y="9"/>
                    <a:pt x="176" y="11"/>
                  </a:cubicBezTo>
                  <a:cubicBezTo>
                    <a:pt x="181" y="13"/>
                    <a:pt x="186" y="15"/>
                    <a:pt x="191" y="16"/>
                  </a:cubicBezTo>
                  <a:cubicBezTo>
                    <a:pt x="243" y="32"/>
                    <a:pt x="296" y="45"/>
                    <a:pt x="348" y="59"/>
                  </a:cubicBezTo>
                  <a:cubicBezTo>
                    <a:pt x="421" y="78"/>
                    <a:pt x="494" y="95"/>
                    <a:pt x="566" y="114"/>
                  </a:cubicBezTo>
                  <a:cubicBezTo>
                    <a:pt x="568" y="115"/>
                    <a:pt x="569" y="111"/>
                    <a:pt x="567" y="110"/>
                  </a:cubicBezTo>
                  <a:cubicBezTo>
                    <a:pt x="467" y="83"/>
                    <a:pt x="365" y="60"/>
                    <a:pt x="265" y="33"/>
                  </a:cubicBezTo>
                  <a:cubicBezTo>
                    <a:pt x="235" y="25"/>
                    <a:pt x="205" y="17"/>
                    <a:pt x="176" y="7"/>
                  </a:cubicBezTo>
                  <a:cubicBezTo>
                    <a:pt x="159" y="0"/>
                    <a:pt x="173" y="44"/>
                    <a:pt x="174" y="48"/>
                  </a:cubicBezTo>
                  <a:cubicBezTo>
                    <a:pt x="176" y="54"/>
                    <a:pt x="180" y="62"/>
                    <a:pt x="180" y="67"/>
                  </a:cubicBezTo>
                  <a:cubicBezTo>
                    <a:pt x="179" y="78"/>
                    <a:pt x="179" y="88"/>
                    <a:pt x="178" y="99"/>
                  </a:cubicBezTo>
                  <a:cubicBezTo>
                    <a:pt x="179" y="98"/>
                    <a:pt x="179" y="98"/>
                    <a:pt x="180" y="97"/>
                  </a:cubicBezTo>
                  <a:cubicBezTo>
                    <a:pt x="167" y="95"/>
                    <a:pt x="153" y="94"/>
                    <a:pt x="140" y="92"/>
                  </a:cubicBezTo>
                  <a:cubicBezTo>
                    <a:pt x="135" y="92"/>
                    <a:pt x="130" y="92"/>
                    <a:pt x="125" y="91"/>
                  </a:cubicBezTo>
                  <a:cubicBezTo>
                    <a:pt x="120" y="89"/>
                    <a:pt x="115" y="86"/>
                    <a:pt x="110" y="84"/>
                  </a:cubicBezTo>
                  <a:cubicBezTo>
                    <a:pt x="94" y="75"/>
                    <a:pt x="78" y="65"/>
                    <a:pt x="63" y="55"/>
                  </a:cubicBezTo>
                  <a:cubicBezTo>
                    <a:pt x="50" y="47"/>
                    <a:pt x="37" y="38"/>
                    <a:pt x="27" y="27"/>
                  </a:cubicBezTo>
                  <a:cubicBezTo>
                    <a:pt x="20" y="20"/>
                    <a:pt x="16" y="28"/>
                    <a:pt x="15" y="34"/>
                  </a:cubicBezTo>
                  <a:cubicBezTo>
                    <a:pt x="13" y="46"/>
                    <a:pt x="14" y="59"/>
                    <a:pt x="15" y="72"/>
                  </a:cubicBezTo>
                  <a:cubicBezTo>
                    <a:pt x="17" y="92"/>
                    <a:pt x="15" y="114"/>
                    <a:pt x="14" y="134"/>
                  </a:cubicBezTo>
                  <a:cubicBezTo>
                    <a:pt x="14" y="149"/>
                    <a:pt x="13" y="164"/>
                    <a:pt x="13" y="179"/>
                  </a:cubicBezTo>
                  <a:cubicBezTo>
                    <a:pt x="14" y="189"/>
                    <a:pt x="14" y="198"/>
                    <a:pt x="13" y="208"/>
                  </a:cubicBezTo>
                  <a:cubicBezTo>
                    <a:pt x="10" y="234"/>
                    <a:pt x="5" y="261"/>
                    <a:pt x="0" y="286"/>
                  </a:cubicBezTo>
                  <a:cubicBezTo>
                    <a:pt x="0" y="288"/>
                    <a:pt x="0" y="289"/>
                    <a:pt x="1" y="289"/>
                  </a:cubicBezTo>
                  <a:cubicBezTo>
                    <a:pt x="14" y="292"/>
                    <a:pt x="26" y="295"/>
                    <a:pt x="38" y="298"/>
                  </a:cubicBezTo>
                  <a:cubicBezTo>
                    <a:pt x="45" y="300"/>
                    <a:pt x="51" y="301"/>
                    <a:pt x="58" y="303"/>
                  </a:cubicBezTo>
                  <a:cubicBezTo>
                    <a:pt x="60" y="303"/>
                    <a:pt x="62" y="305"/>
                    <a:pt x="60" y="303"/>
                  </a:cubicBezTo>
                  <a:cubicBezTo>
                    <a:pt x="62" y="305"/>
                    <a:pt x="63" y="307"/>
                    <a:pt x="65" y="309"/>
                  </a:cubicBezTo>
                  <a:cubicBezTo>
                    <a:pt x="69" y="315"/>
                    <a:pt x="74" y="321"/>
                    <a:pt x="78" y="327"/>
                  </a:cubicBezTo>
                  <a:cubicBezTo>
                    <a:pt x="82" y="332"/>
                    <a:pt x="81" y="331"/>
                    <a:pt x="81" y="337"/>
                  </a:cubicBezTo>
                  <a:cubicBezTo>
                    <a:pt x="81" y="351"/>
                    <a:pt x="81" y="365"/>
                    <a:pt x="81" y="379"/>
                  </a:cubicBezTo>
                  <a:cubicBezTo>
                    <a:pt x="81" y="380"/>
                    <a:pt x="82" y="381"/>
                    <a:pt x="83" y="381"/>
                  </a:cubicBezTo>
                  <a:cubicBezTo>
                    <a:pt x="95" y="381"/>
                    <a:pt x="106" y="381"/>
                    <a:pt x="117" y="381"/>
                  </a:cubicBezTo>
                  <a:cubicBezTo>
                    <a:pt x="126" y="381"/>
                    <a:pt x="141" y="379"/>
                    <a:pt x="148" y="381"/>
                  </a:cubicBezTo>
                  <a:cubicBezTo>
                    <a:pt x="168" y="388"/>
                    <a:pt x="187" y="394"/>
                    <a:pt x="208" y="398"/>
                  </a:cubicBezTo>
                  <a:cubicBezTo>
                    <a:pt x="229" y="401"/>
                    <a:pt x="251" y="408"/>
                    <a:pt x="273" y="408"/>
                  </a:cubicBezTo>
                  <a:cubicBezTo>
                    <a:pt x="296" y="408"/>
                    <a:pt x="318" y="408"/>
                    <a:pt x="341" y="408"/>
                  </a:cubicBezTo>
                  <a:cubicBezTo>
                    <a:pt x="355" y="408"/>
                    <a:pt x="370" y="408"/>
                    <a:pt x="385" y="408"/>
                  </a:cubicBezTo>
                  <a:cubicBezTo>
                    <a:pt x="386" y="408"/>
                    <a:pt x="392" y="410"/>
                    <a:pt x="395" y="410"/>
                  </a:cubicBezTo>
                  <a:cubicBezTo>
                    <a:pt x="403" y="413"/>
                    <a:pt x="412" y="415"/>
                    <a:pt x="421" y="417"/>
                  </a:cubicBezTo>
                  <a:cubicBezTo>
                    <a:pt x="438" y="422"/>
                    <a:pt x="454" y="426"/>
                    <a:pt x="471" y="431"/>
                  </a:cubicBezTo>
                  <a:cubicBezTo>
                    <a:pt x="481" y="433"/>
                    <a:pt x="492" y="432"/>
                    <a:pt x="502" y="432"/>
                  </a:cubicBezTo>
                  <a:cubicBezTo>
                    <a:pt x="503" y="432"/>
                    <a:pt x="504" y="431"/>
                    <a:pt x="504" y="430"/>
                  </a:cubicBezTo>
                  <a:cubicBezTo>
                    <a:pt x="507" y="408"/>
                    <a:pt x="510" y="386"/>
                    <a:pt x="514" y="364"/>
                  </a:cubicBezTo>
                  <a:cubicBezTo>
                    <a:pt x="517" y="344"/>
                    <a:pt x="518" y="322"/>
                    <a:pt x="523" y="302"/>
                  </a:cubicBezTo>
                  <a:cubicBezTo>
                    <a:pt x="534" y="253"/>
                    <a:pt x="546" y="204"/>
                    <a:pt x="558" y="155"/>
                  </a:cubicBezTo>
                  <a:cubicBezTo>
                    <a:pt x="562" y="141"/>
                    <a:pt x="565" y="127"/>
                    <a:pt x="568" y="113"/>
                  </a:cubicBezTo>
                  <a:cubicBezTo>
                    <a:pt x="569" y="110"/>
                    <a:pt x="565" y="109"/>
                    <a:pt x="565" y="112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0" name="Freeform 351">
              <a:extLst>
                <a:ext uri="{FF2B5EF4-FFF2-40B4-BE49-F238E27FC236}">
                  <a16:creationId xmlns:a16="http://schemas.microsoft.com/office/drawing/2014/main" id="{5EA9D818-9014-43D7-886A-CB361779D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513" y="2260600"/>
              <a:ext cx="1049338" cy="885825"/>
            </a:xfrm>
            <a:custGeom>
              <a:avLst/>
              <a:gdLst>
                <a:gd name="T0" fmla="*/ 658 w 687"/>
                <a:gd name="T1" fmla="*/ 143 h 580"/>
                <a:gd name="T2" fmla="*/ 687 w 687"/>
                <a:gd name="T3" fmla="*/ 199 h 580"/>
                <a:gd name="T4" fmla="*/ 666 w 687"/>
                <a:gd name="T5" fmla="*/ 236 h 580"/>
                <a:gd name="T6" fmla="*/ 639 w 687"/>
                <a:gd name="T7" fmla="*/ 281 h 580"/>
                <a:gd name="T8" fmla="*/ 613 w 687"/>
                <a:gd name="T9" fmla="*/ 303 h 580"/>
                <a:gd name="T10" fmla="*/ 610 w 687"/>
                <a:gd name="T11" fmla="*/ 332 h 580"/>
                <a:gd name="T12" fmla="*/ 626 w 687"/>
                <a:gd name="T13" fmla="*/ 359 h 580"/>
                <a:gd name="T14" fmla="*/ 602 w 687"/>
                <a:gd name="T15" fmla="*/ 436 h 580"/>
                <a:gd name="T16" fmla="*/ 583 w 687"/>
                <a:gd name="T17" fmla="*/ 508 h 580"/>
                <a:gd name="T18" fmla="*/ 569 w 687"/>
                <a:gd name="T19" fmla="*/ 580 h 580"/>
                <a:gd name="T20" fmla="*/ 338 w 687"/>
                <a:gd name="T21" fmla="*/ 537 h 580"/>
                <a:gd name="T22" fmla="*/ 3 w 687"/>
                <a:gd name="T23" fmla="*/ 436 h 580"/>
                <a:gd name="T24" fmla="*/ 0 w 687"/>
                <a:gd name="T25" fmla="*/ 416 h 580"/>
                <a:gd name="T26" fmla="*/ 14 w 687"/>
                <a:gd name="T27" fmla="*/ 392 h 580"/>
                <a:gd name="T28" fmla="*/ 18 w 687"/>
                <a:gd name="T29" fmla="*/ 328 h 580"/>
                <a:gd name="T30" fmla="*/ 158 w 687"/>
                <a:gd name="T31" fmla="*/ 0 h 580"/>
                <a:gd name="T32" fmla="*/ 218 w 687"/>
                <a:gd name="T33" fmla="*/ 15 h 580"/>
                <a:gd name="T34" fmla="*/ 239 w 687"/>
                <a:gd name="T35" fmla="*/ 44 h 580"/>
                <a:gd name="T36" fmla="*/ 239 w 687"/>
                <a:gd name="T37" fmla="*/ 92 h 580"/>
                <a:gd name="T38" fmla="*/ 303 w 687"/>
                <a:gd name="T39" fmla="*/ 92 h 580"/>
                <a:gd name="T40" fmla="*/ 345 w 687"/>
                <a:gd name="T41" fmla="*/ 105 h 580"/>
                <a:gd name="T42" fmla="*/ 421 w 687"/>
                <a:gd name="T43" fmla="*/ 119 h 580"/>
                <a:gd name="T44" fmla="*/ 474 w 687"/>
                <a:gd name="T45" fmla="*/ 119 h 580"/>
                <a:gd name="T46" fmla="*/ 541 w 687"/>
                <a:gd name="T47" fmla="*/ 119 h 580"/>
                <a:gd name="T48" fmla="*/ 631 w 687"/>
                <a:gd name="T49" fmla="*/ 143 h 580"/>
                <a:gd name="T50" fmla="*/ 658 w 687"/>
                <a:gd name="T51" fmla="*/ 143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580">
                  <a:moveTo>
                    <a:pt x="658" y="143"/>
                  </a:moveTo>
                  <a:cubicBezTo>
                    <a:pt x="687" y="199"/>
                    <a:pt x="687" y="199"/>
                    <a:pt x="687" y="199"/>
                  </a:cubicBezTo>
                  <a:cubicBezTo>
                    <a:pt x="687" y="199"/>
                    <a:pt x="669" y="228"/>
                    <a:pt x="666" y="236"/>
                  </a:cubicBezTo>
                  <a:cubicBezTo>
                    <a:pt x="663" y="244"/>
                    <a:pt x="639" y="281"/>
                    <a:pt x="639" y="281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610" y="332"/>
                    <a:pt x="610" y="332"/>
                    <a:pt x="610" y="332"/>
                  </a:cubicBezTo>
                  <a:cubicBezTo>
                    <a:pt x="626" y="359"/>
                    <a:pt x="626" y="359"/>
                    <a:pt x="626" y="359"/>
                  </a:cubicBezTo>
                  <a:cubicBezTo>
                    <a:pt x="626" y="359"/>
                    <a:pt x="610" y="426"/>
                    <a:pt x="602" y="436"/>
                  </a:cubicBezTo>
                  <a:cubicBezTo>
                    <a:pt x="594" y="447"/>
                    <a:pt x="583" y="508"/>
                    <a:pt x="583" y="508"/>
                  </a:cubicBezTo>
                  <a:cubicBezTo>
                    <a:pt x="569" y="580"/>
                    <a:pt x="569" y="580"/>
                    <a:pt x="569" y="580"/>
                  </a:cubicBezTo>
                  <a:cubicBezTo>
                    <a:pt x="338" y="537"/>
                    <a:pt x="338" y="537"/>
                    <a:pt x="338" y="537"/>
                  </a:cubicBezTo>
                  <a:cubicBezTo>
                    <a:pt x="3" y="436"/>
                    <a:pt x="3" y="436"/>
                    <a:pt x="3" y="436"/>
                  </a:cubicBezTo>
                  <a:cubicBezTo>
                    <a:pt x="2" y="429"/>
                    <a:pt x="0" y="419"/>
                    <a:pt x="0" y="416"/>
                  </a:cubicBezTo>
                  <a:cubicBezTo>
                    <a:pt x="0" y="410"/>
                    <a:pt x="14" y="392"/>
                    <a:pt x="14" y="392"/>
                  </a:cubicBezTo>
                  <a:cubicBezTo>
                    <a:pt x="18" y="328"/>
                    <a:pt x="18" y="328"/>
                    <a:pt x="18" y="328"/>
                  </a:cubicBezTo>
                  <a:cubicBezTo>
                    <a:pt x="66" y="280"/>
                    <a:pt x="158" y="0"/>
                    <a:pt x="158" y="0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92"/>
                    <a:pt x="239" y="92"/>
                    <a:pt x="239" y="92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421" y="119"/>
                    <a:pt x="421" y="119"/>
                    <a:pt x="421" y="119"/>
                  </a:cubicBezTo>
                  <a:cubicBezTo>
                    <a:pt x="474" y="119"/>
                    <a:pt x="474" y="119"/>
                    <a:pt x="474" y="119"/>
                  </a:cubicBezTo>
                  <a:cubicBezTo>
                    <a:pt x="541" y="119"/>
                    <a:pt x="541" y="119"/>
                    <a:pt x="541" y="119"/>
                  </a:cubicBezTo>
                  <a:cubicBezTo>
                    <a:pt x="631" y="143"/>
                    <a:pt x="631" y="143"/>
                    <a:pt x="631" y="143"/>
                  </a:cubicBezTo>
                  <a:lnTo>
                    <a:pt x="658" y="143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1" name="Freeform 352">
              <a:extLst>
                <a:ext uri="{FF2B5EF4-FFF2-40B4-BE49-F238E27FC236}">
                  <a16:creationId xmlns:a16="http://schemas.microsoft.com/office/drawing/2014/main" id="{F2AA7650-30E9-43C6-9252-BE8F29818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513" y="2260600"/>
              <a:ext cx="1049338" cy="885825"/>
            </a:xfrm>
            <a:custGeom>
              <a:avLst/>
              <a:gdLst>
                <a:gd name="T0" fmla="*/ 658 w 687"/>
                <a:gd name="T1" fmla="*/ 143 h 580"/>
                <a:gd name="T2" fmla="*/ 687 w 687"/>
                <a:gd name="T3" fmla="*/ 199 h 580"/>
                <a:gd name="T4" fmla="*/ 666 w 687"/>
                <a:gd name="T5" fmla="*/ 236 h 580"/>
                <a:gd name="T6" fmla="*/ 639 w 687"/>
                <a:gd name="T7" fmla="*/ 281 h 580"/>
                <a:gd name="T8" fmla="*/ 613 w 687"/>
                <a:gd name="T9" fmla="*/ 303 h 580"/>
                <a:gd name="T10" fmla="*/ 610 w 687"/>
                <a:gd name="T11" fmla="*/ 332 h 580"/>
                <a:gd name="T12" fmla="*/ 626 w 687"/>
                <a:gd name="T13" fmla="*/ 359 h 580"/>
                <a:gd name="T14" fmla="*/ 602 w 687"/>
                <a:gd name="T15" fmla="*/ 436 h 580"/>
                <a:gd name="T16" fmla="*/ 583 w 687"/>
                <a:gd name="T17" fmla="*/ 508 h 580"/>
                <a:gd name="T18" fmla="*/ 569 w 687"/>
                <a:gd name="T19" fmla="*/ 580 h 580"/>
                <a:gd name="T20" fmla="*/ 338 w 687"/>
                <a:gd name="T21" fmla="*/ 537 h 580"/>
                <a:gd name="T22" fmla="*/ 3 w 687"/>
                <a:gd name="T23" fmla="*/ 436 h 580"/>
                <a:gd name="T24" fmla="*/ 0 w 687"/>
                <a:gd name="T25" fmla="*/ 416 h 580"/>
                <a:gd name="T26" fmla="*/ 14 w 687"/>
                <a:gd name="T27" fmla="*/ 392 h 580"/>
                <a:gd name="T28" fmla="*/ 18 w 687"/>
                <a:gd name="T29" fmla="*/ 328 h 580"/>
                <a:gd name="T30" fmla="*/ 158 w 687"/>
                <a:gd name="T31" fmla="*/ 0 h 580"/>
                <a:gd name="T32" fmla="*/ 218 w 687"/>
                <a:gd name="T33" fmla="*/ 15 h 580"/>
                <a:gd name="T34" fmla="*/ 239 w 687"/>
                <a:gd name="T35" fmla="*/ 44 h 580"/>
                <a:gd name="T36" fmla="*/ 239 w 687"/>
                <a:gd name="T37" fmla="*/ 92 h 580"/>
                <a:gd name="T38" fmla="*/ 303 w 687"/>
                <a:gd name="T39" fmla="*/ 92 h 580"/>
                <a:gd name="T40" fmla="*/ 345 w 687"/>
                <a:gd name="T41" fmla="*/ 105 h 580"/>
                <a:gd name="T42" fmla="*/ 421 w 687"/>
                <a:gd name="T43" fmla="*/ 119 h 580"/>
                <a:gd name="T44" fmla="*/ 474 w 687"/>
                <a:gd name="T45" fmla="*/ 119 h 580"/>
                <a:gd name="T46" fmla="*/ 541 w 687"/>
                <a:gd name="T47" fmla="*/ 119 h 580"/>
                <a:gd name="T48" fmla="*/ 631 w 687"/>
                <a:gd name="T49" fmla="*/ 143 h 580"/>
                <a:gd name="T50" fmla="*/ 658 w 687"/>
                <a:gd name="T51" fmla="*/ 143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7" h="580">
                  <a:moveTo>
                    <a:pt x="658" y="143"/>
                  </a:moveTo>
                  <a:cubicBezTo>
                    <a:pt x="687" y="199"/>
                    <a:pt x="687" y="199"/>
                    <a:pt x="687" y="199"/>
                  </a:cubicBezTo>
                  <a:cubicBezTo>
                    <a:pt x="687" y="199"/>
                    <a:pt x="669" y="228"/>
                    <a:pt x="666" y="236"/>
                  </a:cubicBezTo>
                  <a:cubicBezTo>
                    <a:pt x="663" y="244"/>
                    <a:pt x="639" y="281"/>
                    <a:pt x="639" y="281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610" y="332"/>
                    <a:pt x="610" y="332"/>
                    <a:pt x="610" y="332"/>
                  </a:cubicBezTo>
                  <a:cubicBezTo>
                    <a:pt x="626" y="359"/>
                    <a:pt x="626" y="359"/>
                    <a:pt x="626" y="359"/>
                  </a:cubicBezTo>
                  <a:cubicBezTo>
                    <a:pt x="626" y="359"/>
                    <a:pt x="610" y="426"/>
                    <a:pt x="602" y="436"/>
                  </a:cubicBezTo>
                  <a:cubicBezTo>
                    <a:pt x="594" y="447"/>
                    <a:pt x="583" y="508"/>
                    <a:pt x="583" y="508"/>
                  </a:cubicBezTo>
                  <a:cubicBezTo>
                    <a:pt x="569" y="580"/>
                    <a:pt x="569" y="580"/>
                    <a:pt x="569" y="580"/>
                  </a:cubicBezTo>
                  <a:cubicBezTo>
                    <a:pt x="338" y="537"/>
                    <a:pt x="338" y="537"/>
                    <a:pt x="338" y="537"/>
                  </a:cubicBezTo>
                  <a:cubicBezTo>
                    <a:pt x="3" y="436"/>
                    <a:pt x="3" y="436"/>
                    <a:pt x="3" y="436"/>
                  </a:cubicBezTo>
                  <a:cubicBezTo>
                    <a:pt x="2" y="429"/>
                    <a:pt x="0" y="419"/>
                    <a:pt x="0" y="416"/>
                  </a:cubicBezTo>
                  <a:cubicBezTo>
                    <a:pt x="0" y="410"/>
                    <a:pt x="14" y="392"/>
                    <a:pt x="14" y="392"/>
                  </a:cubicBezTo>
                  <a:cubicBezTo>
                    <a:pt x="18" y="328"/>
                    <a:pt x="18" y="328"/>
                    <a:pt x="18" y="328"/>
                  </a:cubicBezTo>
                  <a:cubicBezTo>
                    <a:pt x="66" y="280"/>
                    <a:pt x="158" y="0"/>
                    <a:pt x="158" y="0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92"/>
                    <a:pt x="239" y="92"/>
                    <a:pt x="239" y="92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421" y="119"/>
                    <a:pt x="421" y="119"/>
                    <a:pt x="421" y="119"/>
                  </a:cubicBezTo>
                  <a:cubicBezTo>
                    <a:pt x="474" y="119"/>
                    <a:pt x="474" y="119"/>
                    <a:pt x="474" y="119"/>
                  </a:cubicBezTo>
                  <a:cubicBezTo>
                    <a:pt x="541" y="119"/>
                    <a:pt x="541" y="119"/>
                    <a:pt x="541" y="119"/>
                  </a:cubicBezTo>
                  <a:cubicBezTo>
                    <a:pt x="631" y="143"/>
                    <a:pt x="631" y="143"/>
                    <a:pt x="631" y="143"/>
                  </a:cubicBezTo>
                  <a:lnTo>
                    <a:pt x="658" y="143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2" name="Freeform 353">
              <a:extLst>
                <a:ext uri="{FF2B5EF4-FFF2-40B4-BE49-F238E27FC236}">
                  <a16:creationId xmlns:a16="http://schemas.microsoft.com/office/drawing/2014/main" id="{2FD72EE1-CFC4-4E6D-A57A-B9A12A48E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163" y="2257425"/>
              <a:ext cx="1058863" cy="892175"/>
            </a:xfrm>
            <a:custGeom>
              <a:avLst/>
              <a:gdLst>
                <a:gd name="T0" fmla="*/ 676 w 693"/>
                <a:gd name="T1" fmla="*/ 175 h 584"/>
                <a:gd name="T2" fmla="*/ 689 w 693"/>
                <a:gd name="T3" fmla="*/ 200 h 584"/>
                <a:gd name="T4" fmla="*/ 645 w 693"/>
                <a:gd name="T5" fmla="*/ 277 h 584"/>
                <a:gd name="T6" fmla="*/ 615 w 693"/>
                <a:gd name="T7" fmla="*/ 305 h 584"/>
                <a:gd name="T8" fmla="*/ 612 w 693"/>
                <a:gd name="T9" fmla="*/ 335 h 584"/>
                <a:gd name="T10" fmla="*/ 627 w 693"/>
                <a:gd name="T11" fmla="*/ 360 h 584"/>
                <a:gd name="T12" fmla="*/ 624 w 693"/>
                <a:gd name="T13" fmla="*/ 376 h 584"/>
                <a:gd name="T14" fmla="*/ 605 w 693"/>
                <a:gd name="T15" fmla="*/ 437 h 584"/>
                <a:gd name="T16" fmla="*/ 571 w 693"/>
                <a:gd name="T17" fmla="*/ 581 h 584"/>
                <a:gd name="T18" fmla="*/ 434 w 693"/>
                <a:gd name="T19" fmla="*/ 554 h 584"/>
                <a:gd name="T20" fmla="*/ 335 w 693"/>
                <a:gd name="T21" fmla="*/ 535 h 584"/>
                <a:gd name="T22" fmla="*/ 11 w 693"/>
                <a:gd name="T23" fmla="*/ 437 h 584"/>
                <a:gd name="T24" fmla="*/ 7 w 693"/>
                <a:gd name="T25" fmla="*/ 423 h 584"/>
                <a:gd name="T26" fmla="*/ 20 w 693"/>
                <a:gd name="T27" fmla="*/ 395 h 584"/>
                <a:gd name="T28" fmla="*/ 23 w 693"/>
                <a:gd name="T29" fmla="*/ 340 h 584"/>
                <a:gd name="T30" fmla="*/ 33 w 693"/>
                <a:gd name="T31" fmla="*/ 320 h 584"/>
                <a:gd name="T32" fmla="*/ 92 w 693"/>
                <a:gd name="T33" fmla="*/ 198 h 584"/>
                <a:gd name="T34" fmla="*/ 161 w 693"/>
                <a:gd name="T35" fmla="*/ 4 h 584"/>
                <a:gd name="T36" fmla="*/ 218 w 693"/>
                <a:gd name="T37" fmla="*/ 18 h 584"/>
                <a:gd name="T38" fmla="*/ 225 w 693"/>
                <a:gd name="T39" fmla="*/ 24 h 584"/>
                <a:gd name="T40" fmla="*/ 241 w 693"/>
                <a:gd name="T41" fmla="*/ 52 h 584"/>
                <a:gd name="T42" fmla="*/ 243 w 693"/>
                <a:gd name="T43" fmla="*/ 96 h 584"/>
                <a:gd name="T44" fmla="*/ 308 w 693"/>
                <a:gd name="T45" fmla="*/ 96 h 584"/>
                <a:gd name="T46" fmla="*/ 433 w 693"/>
                <a:gd name="T47" fmla="*/ 123 h 584"/>
                <a:gd name="T48" fmla="*/ 545 w 693"/>
                <a:gd name="T49" fmla="*/ 123 h 584"/>
                <a:gd name="T50" fmla="*/ 581 w 693"/>
                <a:gd name="T51" fmla="*/ 132 h 584"/>
                <a:gd name="T52" fmla="*/ 662 w 693"/>
                <a:gd name="T53" fmla="*/ 147 h 584"/>
                <a:gd name="T54" fmla="*/ 635 w 693"/>
                <a:gd name="T55" fmla="*/ 142 h 584"/>
                <a:gd name="T56" fmla="*/ 557 w 693"/>
                <a:gd name="T57" fmla="*/ 122 h 584"/>
                <a:gd name="T58" fmla="*/ 474 w 693"/>
                <a:gd name="T59" fmla="*/ 119 h 584"/>
                <a:gd name="T60" fmla="*/ 356 w 693"/>
                <a:gd name="T61" fmla="*/ 106 h 584"/>
                <a:gd name="T62" fmla="*/ 307 w 693"/>
                <a:gd name="T63" fmla="*/ 92 h 584"/>
                <a:gd name="T64" fmla="*/ 243 w 693"/>
                <a:gd name="T65" fmla="*/ 92 h 584"/>
                <a:gd name="T66" fmla="*/ 245 w 693"/>
                <a:gd name="T67" fmla="*/ 51 h 584"/>
                <a:gd name="T68" fmla="*/ 222 w 693"/>
                <a:gd name="T69" fmla="*/ 15 h 584"/>
                <a:gd name="T70" fmla="*/ 163 w 693"/>
                <a:gd name="T71" fmla="*/ 0 h 584"/>
                <a:gd name="T72" fmla="*/ 117 w 693"/>
                <a:gd name="T73" fmla="*/ 125 h 584"/>
                <a:gd name="T74" fmla="*/ 35 w 693"/>
                <a:gd name="T75" fmla="*/ 310 h 584"/>
                <a:gd name="T76" fmla="*/ 20 w 693"/>
                <a:gd name="T77" fmla="*/ 330 h 584"/>
                <a:gd name="T78" fmla="*/ 16 w 693"/>
                <a:gd name="T79" fmla="*/ 387 h 584"/>
                <a:gd name="T80" fmla="*/ 15 w 693"/>
                <a:gd name="T81" fmla="*/ 394 h 584"/>
                <a:gd name="T82" fmla="*/ 6 w 693"/>
                <a:gd name="T83" fmla="*/ 439 h 584"/>
                <a:gd name="T84" fmla="*/ 293 w 693"/>
                <a:gd name="T85" fmla="*/ 527 h 584"/>
                <a:gd name="T86" fmla="*/ 543 w 693"/>
                <a:gd name="T87" fmla="*/ 579 h 584"/>
                <a:gd name="T88" fmla="*/ 575 w 693"/>
                <a:gd name="T89" fmla="*/ 583 h 584"/>
                <a:gd name="T90" fmla="*/ 594 w 693"/>
                <a:gd name="T91" fmla="*/ 488 h 584"/>
                <a:gd name="T92" fmla="*/ 632 w 693"/>
                <a:gd name="T93" fmla="*/ 363 h 584"/>
                <a:gd name="T94" fmla="*/ 619 w 693"/>
                <a:gd name="T95" fmla="*/ 338 h 584"/>
                <a:gd name="T96" fmla="*/ 618 w 693"/>
                <a:gd name="T97" fmla="*/ 307 h 584"/>
                <a:gd name="T98" fmla="*/ 624 w 693"/>
                <a:gd name="T99" fmla="*/ 301 h 584"/>
                <a:gd name="T100" fmla="*/ 655 w 693"/>
                <a:gd name="T101" fmla="*/ 268 h 584"/>
                <a:gd name="T102" fmla="*/ 693 w 693"/>
                <a:gd name="T103" fmla="*/ 200 h 584"/>
                <a:gd name="T104" fmla="*/ 660 w 693"/>
                <a:gd name="T105" fmla="*/ 146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3" h="584">
                  <a:moveTo>
                    <a:pt x="660" y="146"/>
                  </a:moveTo>
                  <a:cubicBezTo>
                    <a:pt x="665" y="156"/>
                    <a:pt x="671" y="166"/>
                    <a:pt x="676" y="175"/>
                  </a:cubicBezTo>
                  <a:cubicBezTo>
                    <a:pt x="679" y="182"/>
                    <a:pt x="682" y="188"/>
                    <a:pt x="686" y="194"/>
                  </a:cubicBezTo>
                  <a:cubicBezTo>
                    <a:pt x="687" y="196"/>
                    <a:pt x="688" y="198"/>
                    <a:pt x="689" y="200"/>
                  </a:cubicBezTo>
                  <a:cubicBezTo>
                    <a:pt x="690" y="203"/>
                    <a:pt x="690" y="199"/>
                    <a:pt x="689" y="201"/>
                  </a:cubicBezTo>
                  <a:cubicBezTo>
                    <a:pt x="673" y="226"/>
                    <a:pt x="661" y="252"/>
                    <a:pt x="645" y="277"/>
                  </a:cubicBezTo>
                  <a:cubicBezTo>
                    <a:pt x="639" y="286"/>
                    <a:pt x="630" y="292"/>
                    <a:pt x="621" y="298"/>
                  </a:cubicBezTo>
                  <a:cubicBezTo>
                    <a:pt x="619" y="300"/>
                    <a:pt x="615" y="302"/>
                    <a:pt x="615" y="305"/>
                  </a:cubicBezTo>
                  <a:cubicBezTo>
                    <a:pt x="614" y="311"/>
                    <a:pt x="613" y="318"/>
                    <a:pt x="613" y="324"/>
                  </a:cubicBezTo>
                  <a:cubicBezTo>
                    <a:pt x="613" y="327"/>
                    <a:pt x="611" y="333"/>
                    <a:pt x="612" y="335"/>
                  </a:cubicBezTo>
                  <a:cubicBezTo>
                    <a:pt x="616" y="341"/>
                    <a:pt x="619" y="346"/>
                    <a:pt x="622" y="352"/>
                  </a:cubicBezTo>
                  <a:cubicBezTo>
                    <a:pt x="624" y="354"/>
                    <a:pt x="625" y="357"/>
                    <a:pt x="627" y="360"/>
                  </a:cubicBezTo>
                  <a:cubicBezTo>
                    <a:pt x="629" y="362"/>
                    <a:pt x="628" y="360"/>
                    <a:pt x="628" y="361"/>
                  </a:cubicBezTo>
                  <a:cubicBezTo>
                    <a:pt x="627" y="366"/>
                    <a:pt x="625" y="371"/>
                    <a:pt x="624" y="376"/>
                  </a:cubicBezTo>
                  <a:cubicBezTo>
                    <a:pt x="621" y="387"/>
                    <a:pt x="618" y="398"/>
                    <a:pt x="615" y="410"/>
                  </a:cubicBezTo>
                  <a:cubicBezTo>
                    <a:pt x="612" y="419"/>
                    <a:pt x="610" y="429"/>
                    <a:pt x="605" y="437"/>
                  </a:cubicBezTo>
                  <a:cubicBezTo>
                    <a:pt x="594" y="454"/>
                    <a:pt x="592" y="477"/>
                    <a:pt x="588" y="496"/>
                  </a:cubicBezTo>
                  <a:cubicBezTo>
                    <a:pt x="582" y="525"/>
                    <a:pt x="577" y="553"/>
                    <a:pt x="571" y="581"/>
                  </a:cubicBezTo>
                  <a:cubicBezTo>
                    <a:pt x="572" y="581"/>
                    <a:pt x="572" y="581"/>
                    <a:pt x="573" y="580"/>
                  </a:cubicBezTo>
                  <a:cubicBezTo>
                    <a:pt x="527" y="572"/>
                    <a:pt x="481" y="563"/>
                    <a:pt x="434" y="554"/>
                  </a:cubicBezTo>
                  <a:cubicBezTo>
                    <a:pt x="408" y="550"/>
                    <a:pt x="382" y="545"/>
                    <a:pt x="356" y="540"/>
                  </a:cubicBezTo>
                  <a:cubicBezTo>
                    <a:pt x="349" y="539"/>
                    <a:pt x="342" y="537"/>
                    <a:pt x="335" y="535"/>
                  </a:cubicBezTo>
                  <a:cubicBezTo>
                    <a:pt x="232" y="504"/>
                    <a:pt x="130" y="473"/>
                    <a:pt x="28" y="442"/>
                  </a:cubicBezTo>
                  <a:cubicBezTo>
                    <a:pt x="22" y="441"/>
                    <a:pt x="16" y="439"/>
                    <a:pt x="11" y="437"/>
                  </a:cubicBezTo>
                  <a:cubicBezTo>
                    <a:pt x="10" y="437"/>
                    <a:pt x="9" y="437"/>
                    <a:pt x="8" y="436"/>
                  </a:cubicBezTo>
                  <a:cubicBezTo>
                    <a:pt x="9" y="437"/>
                    <a:pt x="7" y="425"/>
                    <a:pt x="7" y="423"/>
                  </a:cubicBezTo>
                  <a:cubicBezTo>
                    <a:pt x="6" y="417"/>
                    <a:pt x="7" y="414"/>
                    <a:pt x="10" y="408"/>
                  </a:cubicBezTo>
                  <a:cubicBezTo>
                    <a:pt x="13" y="404"/>
                    <a:pt x="19" y="399"/>
                    <a:pt x="20" y="395"/>
                  </a:cubicBezTo>
                  <a:cubicBezTo>
                    <a:pt x="21" y="391"/>
                    <a:pt x="20" y="388"/>
                    <a:pt x="21" y="384"/>
                  </a:cubicBezTo>
                  <a:cubicBezTo>
                    <a:pt x="22" y="369"/>
                    <a:pt x="22" y="355"/>
                    <a:pt x="23" y="340"/>
                  </a:cubicBezTo>
                  <a:cubicBezTo>
                    <a:pt x="24" y="337"/>
                    <a:pt x="24" y="331"/>
                    <a:pt x="24" y="331"/>
                  </a:cubicBezTo>
                  <a:cubicBezTo>
                    <a:pt x="27" y="328"/>
                    <a:pt x="30" y="324"/>
                    <a:pt x="33" y="320"/>
                  </a:cubicBezTo>
                  <a:cubicBezTo>
                    <a:pt x="40" y="310"/>
                    <a:pt x="46" y="299"/>
                    <a:pt x="52" y="289"/>
                  </a:cubicBezTo>
                  <a:cubicBezTo>
                    <a:pt x="67" y="259"/>
                    <a:pt x="80" y="229"/>
                    <a:pt x="92" y="198"/>
                  </a:cubicBezTo>
                  <a:cubicBezTo>
                    <a:pt x="119" y="134"/>
                    <a:pt x="142" y="68"/>
                    <a:pt x="164" y="3"/>
                  </a:cubicBezTo>
                  <a:cubicBezTo>
                    <a:pt x="163" y="3"/>
                    <a:pt x="162" y="3"/>
                    <a:pt x="161" y="4"/>
                  </a:cubicBezTo>
                  <a:cubicBezTo>
                    <a:pt x="174" y="7"/>
                    <a:pt x="186" y="10"/>
                    <a:pt x="198" y="13"/>
                  </a:cubicBezTo>
                  <a:cubicBezTo>
                    <a:pt x="205" y="15"/>
                    <a:pt x="211" y="16"/>
                    <a:pt x="218" y="18"/>
                  </a:cubicBezTo>
                  <a:cubicBezTo>
                    <a:pt x="220" y="18"/>
                    <a:pt x="222" y="20"/>
                    <a:pt x="220" y="18"/>
                  </a:cubicBezTo>
                  <a:cubicBezTo>
                    <a:pt x="222" y="20"/>
                    <a:pt x="223" y="22"/>
                    <a:pt x="225" y="24"/>
                  </a:cubicBezTo>
                  <a:cubicBezTo>
                    <a:pt x="229" y="30"/>
                    <a:pt x="234" y="36"/>
                    <a:pt x="238" y="42"/>
                  </a:cubicBezTo>
                  <a:cubicBezTo>
                    <a:pt x="242" y="47"/>
                    <a:pt x="241" y="46"/>
                    <a:pt x="241" y="52"/>
                  </a:cubicBezTo>
                  <a:cubicBezTo>
                    <a:pt x="241" y="66"/>
                    <a:pt x="241" y="80"/>
                    <a:pt x="241" y="94"/>
                  </a:cubicBezTo>
                  <a:cubicBezTo>
                    <a:pt x="241" y="95"/>
                    <a:pt x="242" y="96"/>
                    <a:pt x="243" y="96"/>
                  </a:cubicBezTo>
                  <a:cubicBezTo>
                    <a:pt x="255" y="96"/>
                    <a:pt x="266" y="96"/>
                    <a:pt x="277" y="96"/>
                  </a:cubicBezTo>
                  <a:cubicBezTo>
                    <a:pt x="286" y="96"/>
                    <a:pt x="301" y="94"/>
                    <a:pt x="308" y="96"/>
                  </a:cubicBezTo>
                  <a:cubicBezTo>
                    <a:pt x="328" y="103"/>
                    <a:pt x="347" y="109"/>
                    <a:pt x="368" y="113"/>
                  </a:cubicBezTo>
                  <a:cubicBezTo>
                    <a:pt x="389" y="116"/>
                    <a:pt x="411" y="123"/>
                    <a:pt x="433" y="123"/>
                  </a:cubicBezTo>
                  <a:cubicBezTo>
                    <a:pt x="456" y="123"/>
                    <a:pt x="478" y="123"/>
                    <a:pt x="501" y="123"/>
                  </a:cubicBezTo>
                  <a:cubicBezTo>
                    <a:pt x="515" y="123"/>
                    <a:pt x="530" y="123"/>
                    <a:pt x="545" y="123"/>
                  </a:cubicBezTo>
                  <a:cubicBezTo>
                    <a:pt x="546" y="123"/>
                    <a:pt x="552" y="125"/>
                    <a:pt x="555" y="125"/>
                  </a:cubicBezTo>
                  <a:cubicBezTo>
                    <a:pt x="563" y="128"/>
                    <a:pt x="572" y="130"/>
                    <a:pt x="581" y="132"/>
                  </a:cubicBezTo>
                  <a:cubicBezTo>
                    <a:pt x="598" y="137"/>
                    <a:pt x="614" y="141"/>
                    <a:pt x="631" y="146"/>
                  </a:cubicBezTo>
                  <a:cubicBezTo>
                    <a:pt x="641" y="148"/>
                    <a:pt x="652" y="147"/>
                    <a:pt x="662" y="147"/>
                  </a:cubicBezTo>
                  <a:cubicBezTo>
                    <a:pt x="665" y="147"/>
                    <a:pt x="665" y="143"/>
                    <a:pt x="662" y="143"/>
                  </a:cubicBezTo>
                  <a:cubicBezTo>
                    <a:pt x="654" y="143"/>
                    <a:pt x="642" y="144"/>
                    <a:pt x="635" y="142"/>
                  </a:cubicBezTo>
                  <a:cubicBezTo>
                    <a:pt x="623" y="139"/>
                    <a:pt x="612" y="136"/>
                    <a:pt x="601" y="134"/>
                  </a:cubicBezTo>
                  <a:cubicBezTo>
                    <a:pt x="586" y="130"/>
                    <a:pt x="572" y="126"/>
                    <a:pt x="557" y="122"/>
                  </a:cubicBezTo>
                  <a:cubicBezTo>
                    <a:pt x="551" y="120"/>
                    <a:pt x="546" y="119"/>
                    <a:pt x="540" y="119"/>
                  </a:cubicBezTo>
                  <a:cubicBezTo>
                    <a:pt x="518" y="119"/>
                    <a:pt x="496" y="119"/>
                    <a:pt x="474" y="119"/>
                  </a:cubicBezTo>
                  <a:cubicBezTo>
                    <a:pt x="451" y="119"/>
                    <a:pt x="430" y="120"/>
                    <a:pt x="408" y="116"/>
                  </a:cubicBezTo>
                  <a:cubicBezTo>
                    <a:pt x="391" y="113"/>
                    <a:pt x="373" y="110"/>
                    <a:pt x="356" y="106"/>
                  </a:cubicBezTo>
                  <a:cubicBezTo>
                    <a:pt x="344" y="104"/>
                    <a:pt x="333" y="100"/>
                    <a:pt x="322" y="96"/>
                  </a:cubicBezTo>
                  <a:cubicBezTo>
                    <a:pt x="317" y="95"/>
                    <a:pt x="312" y="92"/>
                    <a:pt x="307" y="92"/>
                  </a:cubicBezTo>
                  <a:cubicBezTo>
                    <a:pt x="301" y="92"/>
                    <a:pt x="295" y="92"/>
                    <a:pt x="289" y="92"/>
                  </a:cubicBezTo>
                  <a:cubicBezTo>
                    <a:pt x="274" y="92"/>
                    <a:pt x="259" y="92"/>
                    <a:pt x="243" y="92"/>
                  </a:cubicBezTo>
                  <a:cubicBezTo>
                    <a:pt x="244" y="93"/>
                    <a:pt x="245" y="93"/>
                    <a:pt x="245" y="94"/>
                  </a:cubicBezTo>
                  <a:cubicBezTo>
                    <a:pt x="245" y="80"/>
                    <a:pt x="245" y="65"/>
                    <a:pt x="245" y="51"/>
                  </a:cubicBezTo>
                  <a:cubicBezTo>
                    <a:pt x="245" y="40"/>
                    <a:pt x="234" y="30"/>
                    <a:pt x="228" y="21"/>
                  </a:cubicBezTo>
                  <a:cubicBezTo>
                    <a:pt x="226" y="19"/>
                    <a:pt x="225" y="15"/>
                    <a:pt x="222" y="15"/>
                  </a:cubicBezTo>
                  <a:cubicBezTo>
                    <a:pt x="216" y="13"/>
                    <a:pt x="209" y="11"/>
                    <a:pt x="203" y="10"/>
                  </a:cubicBezTo>
                  <a:cubicBezTo>
                    <a:pt x="189" y="7"/>
                    <a:pt x="176" y="3"/>
                    <a:pt x="163" y="0"/>
                  </a:cubicBezTo>
                  <a:cubicBezTo>
                    <a:pt x="161" y="0"/>
                    <a:pt x="160" y="0"/>
                    <a:pt x="160" y="1"/>
                  </a:cubicBezTo>
                  <a:cubicBezTo>
                    <a:pt x="146" y="43"/>
                    <a:pt x="132" y="84"/>
                    <a:pt x="117" y="125"/>
                  </a:cubicBezTo>
                  <a:cubicBezTo>
                    <a:pt x="104" y="160"/>
                    <a:pt x="90" y="194"/>
                    <a:pt x="75" y="228"/>
                  </a:cubicBezTo>
                  <a:cubicBezTo>
                    <a:pt x="63" y="256"/>
                    <a:pt x="51" y="284"/>
                    <a:pt x="35" y="310"/>
                  </a:cubicBezTo>
                  <a:cubicBezTo>
                    <a:pt x="32" y="314"/>
                    <a:pt x="29" y="318"/>
                    <a:pt x="26" y="323"/>
                  </a:cubicBezTo>
                  <a:cubicBezTo>
                    <a:pt x="24" y="325"/>
                    <a:pt x="20" y="328"/>
                    <a:pt x="20" y="330"/>
                  </a:cubicBezTo>
                  <a:cubicBezTo>
                    <a:pt x="19" y="342"/>
                    <a:pt x="18" y="355"/>
                    <a:pt x="18" y="367"/>
                  </a:cubicBezTo>
                  <a:cubicBezTo>
                    <a:pt x="17" y="374"/>
                    <a:pt x="17" y="380"/>
                    <a:pt x="16" y="387"/>
                  </a:cubicBezTo>
                  <a:cubicBezTo>
                    <a:pt x="16" y="389"/>
                    <a:pt x="16" y="391"/>
                    <a:pt x="16" y="393"/>
                  </a:cubicBezTo>
                  <a:cubicBezTo>
                    <a:pt x="16" y="395"/>
                    <a:pt x="17" y="392"/>
                    <a:pt x="15" y="394"/>
                  </a:cubicBezTo>
                  <a:cubicBezTo>
                    <a:pt x="11" y="400"/>
                    <a:pt x="6" y="407"/>
                    <a:pt x="3" y="414"/>
                  </a:cubicBezTo>
                  <a:cubicBezTo>
                    <a:pt x="0" y="421"/>
                    <a:pt x="4" y="431"/>
                    <a:pt x="6" y="439"/>
                  </a:cubicBezTo>
                  <a:cubicBezTo>
                    <a:pt x="6" y="439"/>
                    <a:pt x="6" y="440"/>
                    <a:pt x="7" y="440"/>
                  </a:cubicBezTo>
                  <a:cubicBezTo>
                    <a:pt x="102" y="469"/>
                    <a:pt x="198" y="498"/>
                    <a:pt x="293" y="527"/>
                  </a:cubicBezTo>
                  <a:cubicBezTo>
                    <a:pt x="318" y="534"/>
                    <a:pt x="342" y="541"/>
                    <a:pt x="368" y="546"/>
                  </a:cubicBezTo>
                  <a:cubicBezTo>
                    <a:pt x="426" y="557"/>
                    <a:pt x="485" y="568"/>
                    <a:pt x="543" y="579"/>
                  </a:cubicBezTo>
                  <a:cubicBezTo>
                    <a:pt x="553" y="580"/>
                    <a:pt x="562" y="582"/>
                    <a:pt x="572" y="584"/>
                  </a:cubicBezTo>
                  <a:cubicBezTo>
                    <a:pt x="573" y="584"/>
                    <a:pt x="574" y="584"/>
                    <a:pt x="575" y="583"/>
                  </a:cubicBezTo>
                  <a:cubicBezTo>
                    <a:pt x="579" y="559"/>
                    <a:pt x="584" y="536"/>
                    <a:pt x="589" y="513"/>
                  </a:cubicBezTo>
                  <a:cubicBezTo>
                    <a:pt x="590" y="505"/>
                    <a:pt x="592" y="496"/>
                    <a:pt x="594" y="488"/>
                  </a:cubicBezTo>
                  <a:cubicBezTo>
                    <a:pt x="597" y="473"/>
                    <a:pt x="599" y="455"/>
                    <a:pt x="607" y="441"/>
                  </a:cubicBezTo>
                  <a:cubicBezTo>
                    <a:pt x="619" y="417"/>
                    <a:pt x="625" y="389"/>
                    <a:pt x="632" y="363"/>
                  </a:cubicBezTo>
                  <a:cubicBezTo>
                    <a:pt x="632" y="361"/>
                    <a:pt x="632" y="360"/>
                    <a:pt x="631" y="358"/>
                  </a:cubicBezTo>
                  <a:cubicBezTo>
                    <a:pt x="627" y="351"/>
                    <a:pt x="623" y="345"/>
                    <a:pt x="619" y="338"/>
                  </a:cubicBezTo>
                  <a:cubicBezTo>
                    <a:pt x="616" y="333"/>
                    <a:pt x="616" y="335"/>
                    <a:pt x="616" y="329"/>
                  </a:cubicBezTo>
                  <a:cubicBezTo>
                    <a:pt x="617" y="322"/>
                    <a:pt x="618" y="314"/>
                    <a:pt x="618" y="307"/>
                  </a:cubicBezTo>
                  <a:cubicBezTo>
                    <a:pt x="619" y="304"/>
                    <a:pt x="619" y="306"/>
                    <a:pt x="619" y="306"/>
                  </a:cubicBezTo>
                  <a:cubicBezTo>
                    <a:pt x="620" y="304"/>
                    <a:pt x="622" y="303"/>
                    <a:pt x="624" y="301"/>
                  </a:cubicBezTo>
                  <a:cubicBezTo>
                    <a:pt x="629" y="297"/>
                    <a:pt x="635" y="293"/>
                    <a:pt x="640" y="289"/>
                  </a:cubicBezTo>
                  <a:cubicBezTo>
                    <a:pt x="647" y="283"/>
                    <a:pt x="650" y="276"/>
                    <a:pt x="655" y="268"/>
                  </a:cubicBezTo>
                  <a:cubicBezTo>
                    <a:pt x="669" y="246"/>
                    <a:pt x="679" y="223"/>
                    <a:pt x="693" y="202"/>
                  </a:cubicBezTo>
                  <a:cubicBezTo>
                    <a:pt x="693" y="201"/>
                    <a:pt x="693" y="200"/>
                    <a:pt x="693" y="200"/>
                  </a:cubicBezTo>
                  <a:cubicBezTo>
                    <a:pt x="683" y="181"/>
                    <a:pt x="674" y="162"/>
                    <a:pt x="664" y="144"/>
                  </a:cubicBezTo>
                  <a:cubicBezTo>
                    <a:pt x="663" y="141"/>
                    <a:pt x="659" y="143"/>
                    <a:pt x="660" y="146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3" name="Freeform 354">
              <a:extLst>
                <a:ext uri="{FF2B5EF4-FFF2-40B4-BE49-F238E27FC236}">
                  <a16:creationId xmlns:a16="http://schemas.microsoft.com/office/drawing/2014/main" id="{2BC8F923-4563-429F-B97D-7D01DF51A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313" y="2925763"/>
              <a:ext cx="1125538" cy="1811338"/>
            </a:xfrm>
            <a:custGeom>
              <a:avLst/>
              <a:gdLst>
                <a:gd name="T0" fmla="*/ 719 w 737"/>
                <a:gd name="T1" fmla="*/ 1000 h 1186"/>
                <a:gd name="T2" fmla="*/ 737 w 737"/>
                <a:gd name="T3" fmla="*/ 1019 h 1186"/>
                <a:gd name="T4" fmla="*/ 705 w 737"/>
                <a:gd name="T5" fmla="*/ 1043 h 1186"/>
                <a:gd name="T6" fmla="*/ 679 w 737"/>
                <a:gd name="T7" fmla="*/ 1075 h 1186"/>
                <a:gd name="T8" fmla="*/ 687 w 737"/>
                <a:gd name="T9" fmla="*/ 1093 h 1186"/>
                <a:gd name="T10" fmla="*/ 660 w 737"/>
                <a:gd name="T11" fmla="*/ 1107 h 1186"/>
                <a:gd name="T12" fmla="*/ 663 w 737"/>
                <a:gd name="T13" fmla="*/ 1152 h 1186"/>
                <a:gd name="T14" fmla="*/ 687 w 737"/>
                <a:gd name="T15" fmla="*/ 1163 h 1186"/>
                <a:gd name="T16" fmla="*/ 660 w 737"/>
                <a:gd name="T17" fmla="*/ 1186 h 1186"/>
                <a:gd name="T18" fmla="*/ 444 w 737"/>
                <a:gd name="T19" fmla="*/ 1164 h 1186"/>
                <a:gd name="T20" fmla="*/ 370 w 737"/>
                <a:gd name="T21" fmla="*/ 1026 h 1186"/>
                <a:gd name="T22" fmla="*/ 338 w 737"/>
                <a:gd name="T23" fmla="*/ 984 h 1186"/>
                <a:gd name="T24" fmla="*/ 298 w 737"/>
                <a:gd name="T25" fmla="*/ 980 h 1186"/>
                <a:gd name="T26" fmla="*/ 242 w 737"/>
                <a:gd name="T27" fmla="*/ 920 h 1186"/>
                <a:gd name="T28" fmla="*/ 176 w 737"/>
                <a:gd name="T29" fmla="*/ 908 h 1186"/>
                <a:gd name="T30" fmla="*/ 168 w 737"/>
                <a:gd name="T31" fmla="*/ 886 h 1186"/>
                <a:gd name="T32" fmla="*/ 176 w 737"/>
                <a:gd name="T33" fmla="*/ 852 h 1186"/>
                <a:gd name="T34" fmla="*/ 144 w 737"/>
                <a:gd name="T35" fmla="*/ 770 h 1186"/>
                <a:gd name="T36" fmla="*/ 114 w 737"/>
                <a:gd name="T37" fmla="*/ 694 h 1186"/>
                <a:gd name="T38" fmla="*/ 106 w 737"/>
                <a:gd name="T39" fmla="*/ 654 h 1186"/>
                <a:gd name="T40" fmla="*/ 124 w 737"/>
                <a:gd name="T41" fmla="*/ 600 h 1186"/>
                <a:gd name="T42" fmla="*/ 86 w 737"/>
                <a:gd name="T43" fmla="*/ 552 h 1186"/>
                <a:gd name="T44" fmla="*/ 68 w 737"/>
                <a:gd name="T45" fmla="*/ 472 h 1186"/>
                <a:gd name="T46" fmla="*/ 26 w 737"/>
                <a:gd name="T47" fmla="*/ 384 h 1186"/>
                <a:gd name="T48" fmla="*/ 26 w 737"/>
                <a:gd name="T49" fmla="*/ 288 h 1186"/>
                <a:gd name="T50" fmla="*/ 18 w 737"/>
                <a:gd name="T51" fmla="*/ 224 h 1186"/>
                <a:gd name="T52" fmla="*/ 0 w 737"/>
                <a:gd name="T53" fmla="*/ 166 h 1186"/>
                <a:gd name="T54" fmla="*/ 56 w 737"/>
                <a:gd name="T55" fmla="*/ 82 h 1186"/>
                <a:gd name="T56" fmla="*/ 56 w 737"/>
                <a:gd name="T57" fmla="*/ 12 h 1186"/>
                <a:gd name="T58" fmla="*/ 53 w 737"/>
                <a:gd name="T59" fmla="*/ 0 h 1186"/>
                <a:gd name="T60" fmla="*/ 388 w 737"/>
                <a:gd name="T61" fmla="*/ 101 h 1186"/>
                <a:gd name="T62" fmla="*/ 311 w 737"/>
                <a:gd name="T63" fmla="*/ 419 h 1186"/>
                <a:gd name="T64" fmla="*/ 686 w 737"/>
                <a:gd name="T65" fmla="*/ 924 h 1186"/>
                <a:gd name="T66" fmla="*/ 695 w 737"/>
                <a:gd name="T67" fmla="*/ 936 h 1186"/>
                <a:gd name="T68" fmla="*/ 719 w 737"/>
                <a:gd name="T69" fmla="*/ 976 h 1186"/>
                <a:gd name="T70" fmla="*/ 719 w 737"/>
                <a:gd name="T71" fmla="*/ 100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7" h="1186">
                  <a:moveTo>
                    <a:pt x="719" y="1000"/>
                  </a:moveTo>
                  <a:cubicBezTo>
                    <a:pt x="737" y="1019"/>
                    <a:pt x="737" y="1019"/>
                    <a:pt x="737" y="1019"/>
                  </a:cubicBezTo>
                  <a:cubicBezTo>
                    <a:pt x="705" y="1043"/>
                    <a:pt x="705" y="1043"/>
                    <a:pt x="705" y="1043"/>
                  </a:cubicBezTo>
                  <a:cubicBezTo>
                    <a:pt x="679" y="1075"/>
                    <a:pt x="679" y="1075"/>
                    <a:pt x="679" y="1075"/>
                  </a:cubicBezTo>
                  <a:cubicBezTo>
                    <a:pt x="687" y="1093"/>
                    <a:pt x="687" y="1093"/>
                    <a:pt x="687" y="1093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3" y="1152"/>
                    <a:pt x="663" y="1152"/>
                    <a:pt x="663" y="1152"/>
                  </a:cubicBezTo>
                  <a:cubicBezTo>
                    <a:pt x="687" y="1163"/>
                    <a:pt x="687" y="1163"/>
                    <a:pt x="687" y="1163"/>
                  </a:cubicBezTo>
                  <a:cubicBezTo>
                    <a:pt x="660" y="1186"/>
                    <a:pt x="660" y="1186"/>
                    <a:pt x="660" y="1186"/>
                  </a:cubicBezTo>
                  <a:cubicBezTo>
                    <a:pt x="444" y="1164"/>
                    <a:pt x="444" y="1164"/>
                    <a:pt x="444" y="1164"/>
                  </a:cubicBezTo>
                  <a:cubicBezTo>
                    <a:pt x="370" y="1026"/>
                    <a:pt x="370" y="1026"/>
                    <a:pt x="370" y="1026"/>
                  </a:cubicBezTo>
                  <a:cubicBezTo>
                    <a:pt x="338" y="984"/>
                    <a:pt x="338" y="984"/>
                    <a:pt x="338" y="984"/>
                  </a:cubicBezTo>
                  <a:cubicBezTo>
                    <a:pt x="298" y="980"/>
                    <a:pt x="298" y="980"/>
                    <a:pt x="298" y="980"/>
                  </a:cubicBezTo>
                  <a:cubicBezTo>
                    <a:pt x="242" y="920"/>
                    <a:pt x="242" y="920"/>
                    <a:pt x="242" y="920"/>
                  </a:cubicBezTo>
                  <a:cubicBezTo>
                    <a:pt x="176" y="908"/>
                    <a:pt x="176" y="908"/>
                    <a:pt x="176" y="908"/>
                  </a:cubicBezTo>
                  <a:cubicBezTo>
                    <a:pt x="168" y="886"/>
                    <a:pt x="168" y="886"/>
                    <a:pt x="168" y="886"/>
                  </a:cubicBezTo>
                  <a:cubicBezTo>
                    <a:pt x="176" y="852"/>
                    <a:pt x="176" y="852"/>
                    <a:pt x="176" y="852"/>
                  </a:cubicBezTo>
                  <a:cubicBezTo>
                    <a:pt x="144" y="770"/>
                    <a:pt x="144" y="770"/>
                    <a:pt x="144" y="770"/>
                  </a:cubicBezTo>
                  <a:cubicBezTo>
                    <a:pt x="114" y="694"/>
                    <a:pt x="114" y="694"/>
                    <a:pt x="114" y="694"/>
                  </a:cubicBezTo>
                  <a:cubicBezTo>
                    <a:pt x="106" y="654"/>
                    <a:pt x="106" y="654"/>
                    <a:pt x="106" y="654"/>
                  </a:cubicBezTo>
                  <a:cubicBezTo>
                    <a:pt x="106" y="654"/>
                    <a:pt x="132" y="612"/>
                    <a:pt x="124" y="600"/>
                  </a:cubicBezTo>
                  <a:cubicBezTo>
                    <a:pt x="116" y="588"/>
                    <a:pt x="80" y="570"/>
                    <a:pt x="86" y="552"/>
                  </a:cubicBezTo>
                  <a:cubicBezTo>
                    <a:pt x="92" y="534"/>
                    <a:pt x="78" y="494"/>
                    <a:pt x="68" y="472"/>
                  </a:cubicBezTo>
                  <a:cubicBezTo>
                    <a:pt x="58" y="450"/>
                    <a:pt x="30" y="392"/>
                    <a:pt x="26" y="384"/>
                  </a:cubicBezTo>
                  <a:cubicBezTo>
                    <a:pt x="22" y="376"/>
                    <a:pt x="22" y="304"/>
                    <a:pt x="26" y="288"/>
                  </a:cubicBezTo>
                  <a:cubicBezTo>
                    <a:pt x="30" y="272"/>
                    <a:pt x="18" y="224"/>
                    <a:pt x="18" y="22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5" y="7"/>
                    <a:pt x="53" y="0"/>
                  </a:cubicBezTo>
                  <a:cubicBezTo>
                    <a:pt x="388" y="101"/>
                    <a:pt x="388" y="101"/>
                    <a:pt x="388" y="101"/>
                  </a:cubicBezTo>
                  <a:cubicBezTo>
                    <a:pt x="311" y="419"/>
                    <a:pt x="311" y="419"/>
                    <a:pt x="311" y="419"/>
                  </a:cubicBezTo>
                  <a:cubicBezTo>
                    <a:pt x="686" y="924"/>
                    <a:pt x="686" y="924"/>
                    <a:pt x="686" y="924"/>
                  </a:cubicBezTo>
                  <a:cubicBezTo>
                    <a:pt x="695" y="936"/>
                    <a:pt x="695" y="936"/>
                    <a:pt x="695" y="936"/>
                  </a:cubicBezTo>
                  <a:cubicBezTo>
                    <a:pt x="719" y="976"/>
                    <a:pt x="719" y="976"/>
                    <a:pt x="719" y="976"/>
                  </a:cubicBezTo>
                  <a:lnTo>
                    <a:pt x="719" y="1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4" name="Freeform 356">
              <a:extLst>
                <a:ext uri="{FF2B5EF4-FFF2-40B4-BE49-F238E27FC236}">
                  <a16:creationId xmlns:a16="http://schemas.microsoft.com/office/drawing/2014/main" id="{FDCE2CD3-D058-443B-8BDE-88D254117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2922588"/>
              <a:ext cx="1136650" cy="1817688"/>
            </a:xfrm>
            <a:custGeom>
              <a:avLst/>
              <a:gdLst>
                <a:gd name="T0" fmla="*/ 740 w 744"/>
                <a:gd name="T1" fmla="*/ 1019 h 1190"/>
                <a:gd name="T2" fmla="*/ 681 w 744"/>
                <a:gd name="T3" fmla="*/ 1075 h 1190"/>
                <a:gd name="T4" fmla="*/ 690 w 744"/>
                <a:gd name="T5" fmla="*/ 1094 h 1190"/>
                <a:gd name="T6" fmla="*/ 665 w 744"/>
                <a:gd name="T7" fmla="*/ 1154 h 1190"/>
                <a:gd name="T8" fmla="*/ 689 w 744"/>
                <a:gd name="T9" fmla="*/ 1163 h 1190"/>
                <a:gd name="T10" fmla="*/ 651 w 744"/>
                <a:gd name="T11" fmla="*/ 1185 h 1190"/>
                <a:gd name="T12" fmla="*/ 453 w 744"/>
                <a:gd name="T13" fmla="*/ 1164 h 1190"/>
                <a:gd name="T14" fmla="*/ 448 w 744"/>
                <a:gd name="T15" fmla="*/ 1161 h 1190"/>
                <a:gd name="T16" fmla="*/ 348 w 744"/>
                <a:gd name="T17" fmla="*/ 990 h 1190"/>
                <a:gd name="T18" fmla="*/ 303 w 744"/>
                <a:gd name="T19" fmla="*/ 981 h 1190"/>
                <a:gd name="T20" fmla="*/ 258 w 744"/>
                <a:gd name="T21" fmla="*/ 932 h 1190"/>
                <a:gd name="T22" fmla="*/ 185 w 744"/>
                <a:gd name="T23" fmla="*/ 909 h 1190"/>
                <a:gd name="T24" fmla="*/ 180 w 744"/>
                <a:gd name="T25" fmla="*/ 904 h 1190"/>
                <a:gd name="T26" fmla="*/ 178 w 744"/>
                <a:gd name="T27" fmla="*/ 871 h 1190"/>
                <a:gd name="T28" fmla="*/ 127 w 744"/>
                <a:gd name="T29" fmla="*/ 713 h 1190"/>
                <a:gd name="T30" fmla="*/ 113 w 744"/>
                <a:gd name="T31" fmla="*/ 661 h 1190"/>
                <a:gd name="T32" fmla="*/ 131 w 744"/>
                <a:gd name="T33" fmla="*/ 605 h 1190"/>
                <a:gd name="T34" fmla="*/ 93 w 744"/>
                <a:gd name="T35" fmla="*/ 544 h 1190"/>
                <a:gd name="T36" fmla="*/ 29 w 744"/>
                <a:gd name="T37" fmla="*/ 349 h 1190"/>
                <a:gd name="T38" fmla="*/ 30 w 744"/>
                <a:gd name="T39" fmla="*/ 254 h 1190"/>
                <a:gd name="T40" fmla="*/ 6 w 744"/>
                <a:gd name="T41" fmla="*/ 169 h 1190"/>
                <a:gd name="T42" fmla="*/ 61 w 744"/>
                <a:gd name="T43" fmla="*/ 85 h 1190"/>
                <a:gd name="T44" fmla="*/ 59 w 744"/>
                <a:gd name="T45" fmla="*/ 2 h 1190"/>
                <a:gd name="T46" fmla="*/ 391 w 744"/>
                <a:gd name="T47" fmla="*/ 105 h 1190"/>
                <a:gd name="T48" fmla="*/ 314 w 744"/>
                <a:gd name="T49" fmla="*/ 414 h 1190"/>
                <a:gd name="T50" fmla="*/ 404 w 744"/>
                <a:gd name="T51" fmla="*/ 545 h 1190"/>
                <a:gd name="T52" fmla="*/ 699 w 744"/>
                <a:gd name="T53" fmla="*/ 942 h 1190"/>
                <a:gd name="T54" fmla="*/ 721 w 744"/>
                <a:gd name="T55" fmla="*/ 1002 h 1190"/>
                <a:gd name="T56" fmla="*/ 702 w 744"/>
                <a:gd name="T57" fmla="*/ 939 h 1190"/>
                <a:gd name="T58" fmla="*/ 395 w 744"/>
                <a:gd name="T59" fmla="*/ 525 h 1190"/>
                <a:gd name="T60" fmla="*/ 317 w 744"/>
                <a:gd name="T61" fmla="*/ 419 h 1190"/>
                <a:gd name="T62" fmla="*/ 393 w 744"/>
                <a:gd name="T63" fmla="*/ 101 h 1190"/>
                <a:gd name="T64" fmla="*/ 56 w 744"/>
                <a:gd name="T65" fmla="*/ 3 h 1190"/>
                <a:gd name="T66" fmla="*/ 50 w 744"/>
                <a:gd name="T67" fmla="*/ 96 h 1190"/>
                <a:gd name="T68" fmla="*/ 7 w 744"/>
                <a:gd name="T69" fmla="*/ 183 h 1190"/>
                <a:gd name="T70" fmla="*/ 27 w 744"/>
                <a:gd name="T71" fmla="*/ 299 h 1190"/>
                <a:gd name="T72" fmla="*/ 48 w 744"/>
                <a:gd name="T73" fmla="*/ 427 h 1190"/>
                <a:gd name="T74" fmla="*/ 89 w 744"/>
                <a:gd name="T75" fmla="*/ 565 h 1190"/>
                <a:gd name="T76" fmla="*/ 123 w 744"/>
                <a:gd name="T77" fmla="*/ 627 h 1190"/>
                <a:gd name="T78" fmla="*/ 116 w 744"/>
                <a:gd name="T79" fmla="*/ 694 h 1190"/>
                <a:gd name="T80" fmla="*/ 162 w 744"/>
                <a:gd name="T81" fmla="*/ 813 h 1190"/>
                <a:gd name="T82" fmla="*/ 173 w 744"/>
                <a:gd name="T83" fmla="*/ 877 h 1190"/>
                <a:gd name="T84" fmla="*/ 180 w 744"/>
                <a:gd name="T85" fmla="*/ 912 h 1190"/>
                <a:gd name="T86" fmla="*/ 244 w 744"/>
                <a:gd name="T87" fmla="*/ 924 h 1190"/>
                <a:gd name="T88" fmla="*/ 286 w 744"/>
                <a:gd name="T89" fmla="*/ 967 h 1190"/>
                <a:gd name="T90" fmla="*/ 339 w 744"/>
                <a:gd name="T91" fmla="*/ 988 h 1190"/>
                <a:gd name="T92" fmla="*/ 357 w 744"/>
                <a:gd name="T93" fmla="*/ 1010 h 1190"/>
                <a:gd name="T94" fmla="*/ 450 w 744"/>
                <a:gd name="T95" fmla="*/ 1168 h 1190"/>
                <a:gd name="T96" fmla="*/ 664 w 744"/>
                <a:gd name="T97" fmla="*/ 1190 h 1190"/>
                <a:gd name="T98" fmla="*/ 692 w 744"/>
                <a:gd name="T99" fmla="*/ 1163 h 1190"/>
                <a:gd name="T100" fmla="*/ 668 w 744"/>
                <a:gd name="T101" fmla="*/ 1147 h 1190"/>
                <a:gd name="T102" fmla="*/ 666 w 744"/>
                <a:gd name="T103" fmla="*/ 1109 h 1190"/>
                <a:gd name="T104" fmla="*/ 692 w 744"/>
                <a:gd name="T105" fmla="*/ 1094 h 1190"/>
                <a:gd name="T106" fmla="*/ 685 w 744"/>
                <a:gd name="T107" fmla="*/ 1077 h 1190"/>
                <a:gd name="T108" fmla="*/ 743 w 744"/>
                <a:gd name="T109" fmla="*/ 1019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44" h="1190">
                  <a:moveTo>
                    <a:pt x="721" y="1003"/>
                  </a:moveTo>
                  <a:cubicBezTo>
                    <a:pt x="727" y="1010"/>
                    <a:pt x="734" y="1016"/>
                    <a:pt x="740" y="1022"/>
                  </a:cubicBezTo>
                  <a:cubicBezTo>
                    <a:pt x="740" y="1021"/>
                    <a:pt x="740" y="1020"/>
                    <a:pt x="740" y="1019"/>
                  </a:cubicBezTo>
                  <a:cubicBezTo>
                    <a:pt x="735" y="1023"/>
                    <a:pt x="730" y="1027"/>
                    <a:pt x="724" y="1031"/>
                  </a:cubicBezTo>
                  <a:cubicBezTo>
                    <a:pt x="719" y="1035"/>
                    <a:pt x="712" y="1038"/>
                    <a:pt x="708" y="1043"/>
                  </a:cubicBezTo>
                  <a:cubicBezTo>
                    <a:pt x="699" y="1054"/>
                    <a:pt x="690" y="1065"/>
                    <a:pt x="681" y="1075"/>
                  </a:cubicBezTo>
                  <a:cubicBezTo>
                    <a:pt x="681" y="1076"/>
                    <a:pt x="681" y="1077"/>
                    <a:pt x="681" y="1078"/>
                  </a:cubicBezTo>
                  <a:cubicBezTo>
                    <a:pt x="684" y="1084"/>
                    <a:pt x="686" y="1090"/>
                    <a:pt x="689" y="1096"/>
                  </a:cubicBezTo>
                  <a:cubicBezTo>
                    <a:pt x="689" y="1095"/>
                    <a:pt x="689" y="1095"/>
                    <a:pt x="690" y="1094"/>
                  </a:cubicBezTo>
                  <a:cubicBezTo>
                    <a:pt x="681" y="1098"/>
                    <a:pt x="672" y="1102"/>
                    <a:pt x="663" y="1107"/>
                  </a:cubicBezTo>
                  <a:cubicBezTo>
                    <a:pt x="662" y="1107"/>
                    <a:pt x="662" y="1108"/>
                    <a:pt x="662" y="1109"/>
                  </a:cubicBezTo>
                  <a:cubicBezTo>
                    <a:pt x="663" y="1124"/>
                    <a:pt x="664" y="1139"/>
                    <a:pt x="665" y="1154"/>
                  </a:cubicBezTo>
                  <a:cubicBezTo>
                    <a:pt x="665" y="1155"/>
                    <a:pt x="665" y="1155"/>
                    <a:pt x="666" y="1156"/>
                  </a:cubicBezTo>
                  <a:cubicBezTo>
                    <a:pt x="674" y="1159"/>
                    <a:pt x="682" y="1163"/>
                    <a:pt x="690" y="1166"/>
                  </a:cubicBezTo>
                  <a:cubicBezTo>
                    <a:pt x="690" y="1165"/>
                    <a:pt x="689" y="1164"/>
                    <a:pt x="689" y="1163"/>
                  </a:cubicBezTo>
                  <a:cubicBezTo>
                    <a:pt x="681" y="1171"/>
                    <a:pt x="672" y="1179"/>
                    <a:pt x="663" y="1186"/>
                  </a:cubicBezTo>
                  <a:cubicBezTo>
                    <a:pt x="664" y="1186"/>
                    <a:pt x="664" y="1186"/>
                    <a:pt x="661" y="1186"/>
                  </a:cubicBezTo>
                  <a:cubicBezTo>
                    <a:pt x="658" y="1185"/>
                    <a:pt x="655" y="1185"/>
                    <a:pt x="651" y="1185"/>
                  </a:cubicBezTo>
                  <a:cubicBezTo>
                    <a:pt x="625" y="1182"/>
                    <a:pt x="598" y="1179"/>
                    <a:pt x="571" y="1177"/>
                  </a:cubicBezTo>
                  <a:cubicBezTo>
                    <a:pt x="540" y="1173"/>
                    <a:pt x="510" y="1170"/>
                    <a:pt x="479" y="1167"/>
                  </a:cubicBezTo>
                  <a:cubicBezTo>
                    <a:pt x="470" y="1166"/>
                    <a:pt x="461" y="1165"/>
                    <a:pt x="453" y="1164"/>
                  </a:cubicBezTo>
                  <a:cubicBezTo>
                    <a:pt x="451" y="1164"/>
                    <a:pt x="450" y="1164"/>
                    <a:pt x="448" y="1164"/>
                  </a:cubicBezTo>
                  <a:cubicBezTo>
                    <a:pt x="449" y="1164"/>
                    <a:pt x="450" y="1166"/>
                    <a:pt x="449" y="1164"/>
                  </a:cubicBezTo>
                  <a:cubicBezTo>
                    <a:pt x="449" y="1163"/>
                    <a:pt x="448" y="1162"/>
                    <a:pt x="448" y="1161"/>
                  </a:cubicBezTo>
                  <a:cubicBezTo>
                    <a:pt x="424" y="1117"/>
                    <a:pt x="400" y="1072"/>
                    <a:pt x="376" y="1028"/>
                  </a:cubicBezTo>
                  <a:cubicBezTo>
                    <a:pt x="372" y="1021"/>
                    <a:pt x="366" y="1014"/>
                    <a:pt x="361" y="1008"/>
                  </a:cubicBezTo>
                  <a:cubicBezTo>
                    <a:pt x="357" y="1002"/>
                    <a:pt x="352" y="996"/>
                    <a:pt x="348" y="990"/>
                  </a:cubicBezTo>
                  <a:cubicBezTo>
                    <a:pt x="347" y="989"/>
                    <a:pt x="344" y="984"/>
                    <a:pt x="342" y="984"/>
                  </a:cubicBezTo>
                  <a:cubicBezTo>
                    <a:pt x="330" y="983"/>
                    <a:pt x="318" y="982"/>
                    <a:pt x="306" y="980"/>
                  </a:cubicBezTo>
                  <a:cubicBezTo>
                    <a:pt x="304" y="980"/>
                    <a:pt x="302" y="979"/>
                    <a:pt x="303" y="981"/>
                  </a:cubicBezTo>
                  <a:cubicBezTo>
                    <a:pt x="303" y="980"/>
                    <a:pt x="302" y="979"/>
                    <a:pt x="301" y="978"/>
                  </a:cubicBezTo>
                  <a:cubicBezTo>
                    <a:pt x="298" y="974"/>
                    <a:pt x="294" y="970"/>
                    <a:pt x="290" y="966"/>
                  </a:cubicBezTo>
                  <a:cubicBezTo>
                    <a:pt x="279" y="954"/>
                    <a:pt x="268" y="943"/>
                    <a:pt x="258" y="932"/>
                  </a:cubicBezTo>
                  <a:cubicBezTo>
                    <a:pt x="254" y="927"/>
                    <a:pt x="250" y="921"/>
                    <a:pt x="244" y="920"/>
                  </a:cubicBezTo>
                  <a:cubicBezTo>
                    <a:pt x="230" y="917"/>
                    <a:pt x="217" y="915"/>
                    <a:pt x="203" y="912"/>
                  </a:cubicBezTo>
                  <a:cubicBezTo>
                    <a:pt x="197" y="911"/>
                    <a:pt x="191" y="910"/>
                    <a:pt x="185" y="909"/>
                  </a:cubicBezTo>
                  <a:cubicBezTo>
                    <a:pt x="184" y="909"/>
                    <a:pt x="182" y="908"/>
                    <a:pt x="181" y="908"/>
                  </a:cubicBezTo>
                  <a:cubicBezTo>
                    <a:pt x="180" y="908"/>
                    <a:pt x="182" y="910"/>
                    <a:pt x="182" y="909"/>
                  </a:cubicBezTo>
                  <a:cubicBezTo>
                    <a:pt x="181" y="907"/>
                    <a:pt x="180" y="905"/>
                    <a:pt x="180" y="904"/>
                  </a:cubicBezTo>
                  <a:cubicBezTo>
                    <a:pt x="179" y="900"/>
                    <a:pt x="177" y="897"/>
                    <a:pt x="176" y="893"/>
                  </a:cubicBezTo>
                  <a:cubicBezTo>
                    <a:pt x="176" y="892"/>
                    <a:pt x="174" y="887"/>
                    <a:pt x="174" y="888"/>
                  </a:cubicBezTo>
                  <a:cubicBezTo>
                    <a:pt x="175" y="882"/>
                    <a:pt x="177" y="877"/>
                    <a:pt x="178" y="871"/>
                  </a:cubicBezTo>
                  <a:cubicBezTo>
                    <a:pt x="180" y="862"/>
                    <a:pt x="183" y="856"/>
                    <a:pt x="180" y="849"/>
                  </a:cubicBezTo>
                  <a:cubicBezTo>
                    <a:pt x="170" y="824"/>
                    <a:pt x="161" y="799"/>
                    <a:pt x="151" y="774"/>
                  </a:cubicBezTo>
                  <a:cubicBezTo>
                    <a:pt x="143" y="753"/>
                    <a:pt x="135" y="733"/>
                    <a:pt x="127" y="713"/>
                  </a:cubicBezTo>
                  <a:cubicBezTo>
                    <a:pt x="124" y="706"/>
                    <a:pt x="121" y="699"/>
                    <a:pt x="119" y="692"/>
                  </a:cubicBezTo>
                  <a:cubicBezTo>
                    <a:pt x="118" y="685"/>
                    <a:pt x="116" y="678"/>
                    <a:pt x="115" y="671"/>
                  </a:cubicBezTo>
                  <a:cubicBezTo>
                    <a:pt x="114" y="667"/>
                    <a:pt x="114" y="664"/>
                    <a:pt x="113" y="661"/>
                  </a:cubicBezTo>
                  <a:cubicBezTo>
                    <a:pt x="113" y="658"/>
                    <a:pt x="113" y="655"/>
                    <a:pt x="112" y="657"/>
                  </a:cubicBezTo>
                  <a:cubicBezTo>
                    <a:pt x="118" y="646"/>
                    <a:pt x="124" y="635"/>
                    <a:pt x="129" y="622"/>
                  </a:cubicBezTo>
                  <a:cubicBezTo>
                    <a:pt x="130" y="617"/>
                    <a:pt x="133" y="610"/>
                    <a:pt x="131" y="605"/>
                  </a:cubicBezTo>
                  <a:cubicBezTo>
                    <a:pt x="130" y="598"/>
                    <a:pt x="124" y="594"/>
                    <a:pt x="119" y="590"/>
                  </a:cubicBezTo>
                  <a:cubicBezTo>
                    <a:pt x="112" y="584"/>
                    <a:pt x="104" y="578"/>
                    <a:pt x="98" y="571"/>
                  </a:cubicBezTo>
                  <a:cubicBezTo>
                    <a:pt x="89" y="562"/>
                    <a:pt x="93" y="555"/>
                    <a:pt x="93" y="544"/>
                  </a:cubicBezTo>
                  <a:cubicBezTo>
                    <a:pt x="94" y="523"/>
                    <a:pt x="85" y="500"/>
                    <a:pt x="77" y="480"/>
                  </a:cubicBezTo>
                  <a:cubicBezTo>
                    <a:pt x="64" y="448"/>
                    <a:pt x="48" y="418"/>
                    <a:pt x="33" y="387"/>
                  </a:cubicBezTo>
                  <a:cubicBezTo>
                    <a:pt x="27" y="376"/>
                    <a:pt x="29" y="361"/>
                    <a:pt x="29" y="349"/>
                  </a:cubicBezTo>
                  <a:cubicBezTo>
                    <a:pt x="29" y="332"/>
                    <a:pt x="29" y="314"/>
                    <a:pt x="31" y="297"/>
                  </a:cubicBezTo>
                  <a:cubicBezTo>
                    <a:pt x="31" y="291"/>
                    <a:pt x="33" y="286"/>
                    <a:pt x="33" y="280"/>
                  </a:cubicBezTo>
                  <a:cubicBezTo>
                    <a:pt x="33" y="271"/>
                    <a:pt x="31" y="262"/>
                    <a:pt x="30" y="254"/>
                  </a:cubicBezTo>
                  <a:cubicBezTo>
                    <a:pt x="28" y="244"/>
                    <a:pt x="26" y="233"/>
                    <a:pt x="23" y="224"/>
                  </a:cubicBezTo>
                  <a:cubicBezTo>
                    <a:pt x="19" y="210"/>
                    <a:pt x="15" y="197"/>
                    <a:pt x="11" y="184"/>
                  </a:cubicBezTo>
                  <a:cubicBezTo>
                    <a:pt x="9" y="179"/>
                    <a:pt x="8" y="174"/>
                    <a:pt x="6" y="169"/>
                  </a:cubicBezTo>
                  <a:cubicBezTo>
                    <a:pt x="6" y="167"/>
                    <a:pt x="6" y="169"/>
                    <a:pt x="6" y="169"/>
                  </a:cubicBezTo>
                  <a:cubicBezTo>
                    <a:pt x="7" y="167"/>
                    <a:pt x="8" y="166"/>
                    <a:pt x="8" y="165"/>
                  </a:cubicBezTo>
                  <a:cubicBezTo>
                    <a:pt x="26" y="138"/>
                    <a:pt x="44" y="112"/>
                    <a:pt x="61" y="85"/>
                  </a:cubicBezTo>
                  <a:cubicBezTo>
                    <a:pt x="63" y="83"/>
                    <a:pt x="62" y="79"/>
                    <a:pt x="62" y="76"/>
                  </a:cubicBezTo>
                  <a:cubicBezTo>
                    <a:pt x="62" y="67"/>
                    <a:pt x="62" y="57"/>
                    <a:pt x="62" y="48"/>
                  </a:cubicBezTo>
                  <a:cubicBezTo>
                    <a:pt x="62" y="32"/>
                    <a:pt x="63" y="17"/>
                    <a:pt x="59" y="2"/>
                  </a:cubicBezTo>
                  <a:cubicBezTo>
                    <a:pt x="59" y="3"/>
                    <a:pt x="58" y="3"/>
                    <a:pt x="57" y="4"/>
                  </a:cubicBezTo>
                  <a:cubicBezTo>
                    <a:pt x="152" y="33"/>
                    <a:pt x="248" y="62"/>
                    <a:pt x="343" y="91"/>
                  </a:cubicBezTo>
                  <a:cubicBezTo>
                    <a:pt x="359" y="96"/>
                    <a:pt x="375" y="100"/>
                    <a:pt x="391" y="105"/>
                  </a:cubicBezTo>
                  <a:cubicBezTo>
                    <a:pt x="391" y="104"/>
                    <a:pt x="391" y="104"/>
                    <a:pt x="390" y="103"/>
                  </a:cubicBezTo>
                  <a:cubicBezTo>
                    <a:pt x="367" y="199"/>
                    <a:pt x="343" y="296"/>
                    <a:pt x="320" y="392"/>
                  </a:cubicBezTo>
                  <a:cubicBezTo>
                    <a:pt x="318" y="399"/>
                    <a:pt x="316" y="407"/>
                    <a:pt x="314" y="414"/>
                  </a:cubicBezTo>
                  <a:cubicBezTo>
                    <a:pt x="314" y="416"/>
                    <a:pt x="312" y="420"/>
                    <a:pt x="313" y="422"/>
                  </a:cubicBezTo>
                  <a:cubicBezTo>
                    <a:pt x="317" y="427"/>
                    <a:pt x="321" y="433"/>
                    <a:pt x="326" y="439"/>
                  </a:cubicBezTo>
                  <a:cubicBezTo>
                    <a:pt x="352" y="474"/>
                    <a:pt x="378" y="509"/>
                    <a:pt x="404" y="545"/>
                  </a:cubicBezTo>
                  <a:cubicBezTo>
                    <a:pt x="479" y="645"/>
                    <a:pt x="553" y="745"/>
                    <a:pt x="627" y="845"/>
                  </a:cubicBezTo>
                  <a:cubicBezTo>
                    <a:pt x="646" y="871"/>
                    <a:pt x="665" y="896"/>
                    <a:pt x="684" y="922"/>
                  </a:cubicBezTo>
                  <a:cubicBezTo>
                    <a:pt x="689" y="929"/>
                    <a:pt x="695" y="935"/>
                    <a:pt x="699" y="942"/>
                  </a:cubicBezTo>
                  <a:cubicBezTo>
                    <a:pt x="706" y="953"/>
                    <a:pt x="712" y="965"/>
                    <a:pt x="719" y="976"/>
                  </a:cubicBezTo>
                  <a:cubicBezTo>
                    <a:pt x="721" y="980"/>
                    <a:pt x="721" y="979"/>
                    <a:pt x="721" y="984"/>
                  </a:cubicBezTo>
                  <a:cubicBezTo>
                    <a:pt x="721" y="990"/>
                    <a:pt x="721" y="996"/>
                    <a:pt x="721" y="1002"/>
                  </a:cubicBezTo>
                  <a:cubicBezTo>
                    <a:pt x="721" y="1005"/>
                    <a:pt x="725" y="1005"/>
                    <a:pt x="725" y="1002"/>
                  </a:cubicBezTo>
                  <a:cubicBezTo>
                    <a:pt x="725" y="994"/>
                    <a:pt x="727" y="982"/>
                    <a:pt x="723" y="975"/>
                  </a:cubicBezTo>
                  <a:cubicBezTo>
                    <a:pt x="716" y="963"/>
                    <a:pt x="709" y="951"/>
                    <a:pt x="702" y="939"/>
                  </a:cubicBezTo>
                  <a:cubicBezTo>
                    <a:pt x="697" y="932"/>
                    <a:pt x="691" y="925"/>
                    <a:pt x="686" y="918"/>
                  </a:cubicBezTo>
                  <a:cubicBezTo>
                    <a:pt x="664" y="887"/>
                    <a:pt x="641" y="857"/>
                    <a:pt x="618" y="827"/>
                  </a:cubicBezTo>
                  <a:cubicBezTo>
                    <a:pt x="544" y="726"/>
                    <a:pt x="469" y="626"/>
                    <a:pt x="395" y="525"/>
                  </a:cubicBezTo>
                  <a:cubicBezTo>
                    <a:pt x="371" y="493"/>
                    <a:pt x="347" y="461"/>
                    <a:pt x="324" y="429"/>
                  </a:cubicBezTo>
                  <a:cubicBezTo>
                    <a:pt x="322" y="427"/>
                    <a:pt x="319" y="424"/>
                    <a:pt x="317" y="421"/>
                  </a:cubicBezTo>
                  <a:cubicBezTo>
                    <a:pt x="316" y="419"/>
                    <a:pt x="316" y="422"/>
                    <a:pt x="317" y="419"/>
                  </a:cubicBezTo>
                  <a:cubicBezTo>
                    <a:pt x="321" y="403"/>
                    <a:pt x="325" y="387"/>
                    <a:pt x="329" y="371"/>
                  </a:cubicBezTo>
                  <a:cubicBezTo>
                    <a:pt x="351" y="282"/>
                    <a:pt x="372" y="193"/>
                    <a:pt x="394" y="104"/>
                  </a:cubicBezTo>
                  <a:cubicBezTo>
                    <a:pt x="394" y="103"/>
                    <a:pt x="394" y="102"/>
                    <a:pt x="393" y="101"/>
                  </a:cubicBezTo>
                  <a:cubicBezTo>
                    <a:pt x="297" y="73"/>
                    <a:pt x="202" y="44"/>
                    <a:pt x="106" y="15"/>
                  </a:cubicBezTo>
                  <a:cubicBezTo>
                    <a:pt x="90" y="10"/>
                    <a:pt x="74" y="5"/>
                    <a:pt x="58" y="0"/>
                  </a:cubicBezTo>
                  <a:cubicBezTo>
                    <a:pt x="56" y="0"/>
                    <a:pt x="55" y="1"/>
                    <a:pt x="56" y="3"/>
                  </a:cubicBezTo>
                  <a:cubicBezTo>
                    <a:pt x="61" y="28"/>
                    <a:pt x="58" y="55"/>
                    <a:pt x="58" y="81"/>
                  </a:cubicBezTo>
                  <a:cubicBezTo>
                    <a:pt x="58" y="84"/>
                    <a:pt x="59" y="82"/>
                    <a:pt x="57" y="84"/>
                  </a:cubicBezTo>
                  <a:cubicBezTo>
                    <a:pt x="55" y="88"/>
                    <a:pt x="52" y="92"/>
                    <a:pt x="50" y="96"/>
                  </a:cubicBezTo>
                  <a:cubicBezTo>
                    <a:pt x="41" y="109"/>
                    <a:pt x="32" y="122"/>
                    <a:pt x="24" y="135"/>
                  </a:cubicBezTo>
                  <a:cubicBezTo>
                    <a:pt x="17" y="145"/>
                    <a:pt x="10" y="155"/>
                    <a:pt x="4" y="165"/>
                  </a:cubicBezTo>
                  <a:cubicBezTo>
                    <a:pt x="0" y="170"/>
                    <a:pt x="5" y="178"/>
                    <a:pt x="7" y="183"/>
                  </a:cubicBezTo>
                  <a:cubicBezTo>
                    <a:pt x="14" y="206"/>
                    <a:pt x="21" y="229"/>
                    <a:pt x="26" y="253"/>
                  </a:cubicBezTo>
                  <a:cubicBezTo>
                    <a:pt x="27" y="262"/>
                    <a:pt x="29" y="271"/>
                    <a:pt x="29" y="280"/>
                  </a:cubicBezTo>
                  <a:cubicBezTo>
                    <a:pt x="29" y="287"/>
                    <a:pt x="27" y="292"/>
                    <a:pt x="27" y="299"/>
                  </a:cubicBezTo>
                  <a:cubicBezTo>
                    <a:pt x="25" y="316"/>
                    <a:pt x="25" y="334"/>
                    <a:pt x="25" y="351"/>
                  </a:cubicBezTo>
                  <a:cubicBezTo>
                    <a:pt x="25" y="362"/>
                    <a:pt x="24" y="377"/>
                    <a:pt x="28" y="387"/>
                  </a:cubicBezTo>
                  <a:cubicBezTo>
                    <a:pt x="34" y="401"/>
                    <a:pt x="41" y="414"/>
                    <a:pt x="48" y="427"/>
                  </a:cubicBezTo>
                  <a:cubicBezTo>
                    <a:pt x="56" y="444"/>
                    <a:pt x="64" y="460"/>
                    <a:pt x="71" y="477"/>
                  </a:cubicBezTo>
                  <a:cubicBezTo>
                    <a:pt x="81" y="498"/>
                    <a:pt x="90" y="523"/>
                    <a:pt x="89" y="546"/>
                  </a:cubicBezTo>
                  <a:cubicBezTo>
                    <a:pt x="89" y="553"/>
                    <a:pt x="86" y="559"/>
                    <a:pt x="89" y="565"/>
                  </a:cubicBezTo>
                  <a:cubicBezTo>
                    <a:pt x="93" y="574"/>
                    <a:pt x="100" y="580"/>
                    <a:pt x="107" y="586"/>
                  </a:cubicBezTo>
                  <a:cubicBezTo>
                    <a:pt x="113" y="591"/>
                    <a:pt x="121" y="596"/>
                    <a:pt x="126" y="603"/>
                  </a:cubicBezTo>
                  <a:cubicBezTo>
                    <a:pt x="131" y="609"/>
                    <a:pt x="125" y="621"/>
                    <a:pt x="123" y="627"/>
                  </a:cubicBezTo>
                  <a:cubicBezTo>
                    <a:pt x="120" y="635"/>
                    <a:pt x="116" y="642"/>
                    <a:pt x="112" y="649"/>
                  </a:cubicBezTo>
                  <a:cubicBezTo>
                    <a:pt x="111" y="651"/>
                    <a:pt x="108" y="654"/>
                    <a:pt x="108" y="657"/>
                  </a:cubicBezTo>
                  <a:cubicBezTo>
                    <a:pt x="111" y="669"/>
                    <a:pt x="113" y="681"/>
                    <a:pt x="116" y="694"/>
                  </a:cubicBezTo>
                  <a:cubicBezTo>
                    <a:pt x="117" y="701"/>
                    <a:pt x="121" y="708"/>
                    <a:pt x="123" y="715"/>
                  </a:cubicBezTo>
                  <a:cubicBezTo>
                    <a:pt x="129" y="730"/>
                    <a:pt x="135" y="744"/>
                    <a:pt x="141" y="759"/>
                  </a:cubicBezTo>
                  <a:cubicBezTo>
                    <a:pt x="148" y="777"/>
                    <a:pt x="155" y="795"/>
                    <a:pt x="162" y="813"/>
                  </a:cubicBezTo>
                  <a:cubicBezTo>
                    <a:pt x="167" y="825"/>
                    <a:pt x="172" y="838"/>
                    <a:pt x="176" y="850"/>
                  </a:cubicBezTo>
                  <a:cubicBezTo>
                    <a:pt x="178" y="854"/>
                    <a:pt x="178" y="853"/>
                    <a:pt x="178" y="855"/>
                  </a:cubicBezTo>
                  <a:cubicBezTo>
                    <a:pt x="176" y="863"/>
                    <a:pt x="174" y="870"/>
                    <a:pt x="173" y="877"/>
                  </a:cubicBezTo>
                  <a:cubicBezTo>
                    <a:pt x="172" y="880"/>
                    <a:pt x="169" y="886"/>
                    <a:pt x="170" y="889"/>
                  </a:cubicBezTo>
                  <a:cubicBezTo>
                    <a:pt x="172" y="894"/>
                    <a:pt x="174" y="900"/>
                    <a:pt x="177" y="906"/>
                  </a:cubicBezTo>
                  <a:cubicBezTo>
                    <a:pt x="177" y="908"/>
                    <a:pt x="178" y="912"/>
                    <a:pt x="180" y="912"/>
                  </a:cubicBezTo>
                  <a:cubicBezTo>
                    <a:pt x="185" y="913"/>
                    <a:pt x="190" y="914"/>
                    <a:pt x="195" y="915"/>
                  </a:cubicBezTo>
                  <a:cubicBezTo>
                    <a:pt x="210" y="917"/>
                    <a:pt x="224" y="920"/>
                    <a:pt x="239" y="923"/>
                  </a:cubicBezTo>
                  <a:cubicBezTo>
                    <a:pt x="241" y="923"/>
                    <a:pt x="242" y="923"/>
                    <a:pt x="244" y="924"/>
                  </a:cubicBezTo>
                  <a:cubicBezTo>
                    <a:pt x="246" y="924"/>
                    <a:pt x="244" y="923"/>
                    <a:pt x="245" y="924"/>
                  </a:cubicBezTo>
                  <a:cubicBezTo>
                    <a:pt x="248" y="927"/>
                    <a:pt x="251" y="930"/>
                    <a:pt x="254" y="933"/>
                  </a:cubicBezTo>
                  <a:cubicBezTo>
                    <a:pt x="264" y="945"/>
                    <a:pt x="275" y="956"/>
                    <a:pt x="286" y="967"/>
                  </a:cubicBezTo>
                  <a:cubicBezTo>
                    <a:pt x="290" y="972"/>
                    <a:pt x="293" y="976"/>
                    <a:pt x="297" y="980"/>
                  </a:cubicBezTo>
                  <a:cubicBezTo>
                    <a:pt x="299" y="981"/>
                    <a:pt x="300" y="984"/>
                    <a:pt x="302" y="984"/>
                  </a:cubicBezTo>
                  <a:cubicBezTo>
                    <a:pt x="314" y="985"/>
                    <a:pt x="327" y="986"/>
                    <a:pt x="339" y="988"/>
                  </a:cubicBezTo>
                  <a:cubicBezTo>
                    <a:pt x="342" y="988"/>
                    <a:pt x="341" y="988"/>
                    <a:pt x="341" y="987"/>
                  </a:cubicBezTo>
                  <a:cubicBezTo>
                    <a:pt x="342" y="989"/>
                    <a:pt x="343" y="990"/>
                    <a:pt x="344" y="991"/>
                  </a:cubicBezTo>
                  <a:cubicBezTo>
                    <a:pt x="348" y="997"/>
                    <a:pt x="353" y="1004"/>
                    <a:pt x="357" y="1010"/>
                  </a:cubicBezTo>
                  <a:cubicBezTo>
                    <a:pt x="387" y="1048"/>
                    <a:pt x="406" y="1093"/>
                    <a:pt x="429" y="1135"/>
                  </a:cubicBezTo>
                  <a:cubicBezTo>
                    <a:pt x="434" y="1144"/>
                    <a:pt x="439" y="1154"/>
                    <a:pt x="444" y="1163"/>
                  </a:cubicBezTo>
                  <a:cubicBezTo>
                    <a:pt x="446" y="1166"/>
                    <a:pt x="446" y="1168"/>
                    <a:pt x="450" y="1168"/>
                  </a:cubicBezTo>
                  <a:cubicBezTo>
                    <a:pt x="471" y="1170"/>
                    <a:pt x="492" y="1172"/>
                    <a:pt x="512" y="1175"/>
                  </a:cubicBezTo>
                  <a:cubicBezTo>
                    <a:pt x="553" y="1179"/>
                    <a:pt x="595" y="1183"/>
                    <a:pt x="636" y="1187"/>
                  </a:cubicBezTo>
                  <a:cubicBezTo>
                    <a:pt x="645" y="1188"/>
                    <a:pt x="654" y="1189"/>
                    <a:pt x="664" y="1190"/>
                  </a:cubicBezTo>
                  <a:cubicBezTo>
                    <a:pt x="667" y="1190"/>
                    <a:pt x="672" y="1184"/>
                    <a:pt x="674" y="1182"/>
                  </a:cubicBezTo>
                  <a:cubicBezTo>
                    <a:pt x="680" y="1177"/>
                    <a:pt x="686" y="1171"/>
                    <a:pt x="692" y="1166"/>
                  </a:cubicBezTo>
                  <a:cubicBezTo>
                    <a:pt x="693" y="1165"/>
                    <a:pt x="693" y="1163"/>
                    <a:pt x="692" y="1163"/>
                  </a:cubicBezTo>
                  <a:cubicBezTo>
                    <a:pt x="684" y="1159"/>
                    <a:pt x="676" y="1156"/>
                    <a:pt x="668" y="1152"/>
                  </a:cubicBezTo>
                  <a:cubicBezTo>
                    <a:pt x="669" y="1153"/>
                    <a:pt x="669" y="1155"/>
                    <a:pt x="669" y="1152"/>
                  </a:cubicBezTo>
                  <a:cubicBezTo>
                    <a:pt x="668" y="1150"/>
                    <a:pt x="668" y="1148"/>
                    <a:pt x="668" y="1147"/>
                  </a:cubicBezTo>
                  <a:cubicBezTo>
                    <a:pt x="668" y="1141"/>
                    <a:pt x="668" y="1134"/>
                    <a:pt x="667" y="1128"/>
                  </a:cubicBezTo>
                  <a:cubicBezTo>
                    <a:pt x="667" y="1123"/>
                    <a:pt x="667" y="1118"/>
                    <a:pt x="666" y="1113"/>
                  </a:cubicBezTo>
                  <a:cubicBezTo>
                    <a:pt x="666" y="1112"/>
                    <a:pt x="666" y="1111"/>
                    <a:pt x="666" y="1109"/>
                  </a:cubicBezTo>
                  <a:cubicBezTo>
                    <a:pt x="666" y="1110"/>
                    <a:pt x="664" y="1111"/>
                    <a:pt x="667" y="1109"/>
                  </a:cubicBezTo>
                  <a:cubicBezTo>
                    <a:pt x="675" y="1105"/>
                    <a:pt x="684" y="1101"/>
                    <a:pt x="692" y="1097"/>
                  </a:cubicBezTo>
                  <a:cubicBezTo>
                    <a:pt x="693" y="1097"/>
                    <a:pt x="693" y="1095"/>
                    <a:pt x="692" y="1094"/>
                  </a:cubicBezTo>
                  <a:cubicBezTo>
                    <a:pt x="691" y="1091"/>
                    <a:pt x="689" y="1087"/>
                    <a:pt x="688" y="1083"/>
                  </a:cubicBezTo>
                  <a:cubicBezTo>
                    <a:pt x="687" y="1081"/>
                    <a:pt x="686" y="1079"/>
                    <a:pt x="685" y="1076"/>
                  </a:cubicBezTo>
                  <a:cubicBezTo>
                    <a:pt x="684" y="1076"/>
                    <a:pt x="683" y="1079"/>
                    <a:pt x="685" y="1077"/>
                  </a:cubicBezTo>
                  <a:cubicBezTo>
                    <a:pt x="692" y="1069"/>
                    <a:pt x="699" y="1060"/>
                    <a:pt x="706" y="1052"/>
                  </a:cubicBezTo>
                  <a:cubicBezTo>
                    <a:pt x="715" y="1041"/>
                    <a:pt x="730" y="1032"/>
                    <a:pt x="742" y="1022"/>
                  </a:cubicBezTo>
                  <a:cubicBezTo>
                    <a:pt x="743" y="1022"/>
                    <a:pt x="744" y="1020"/>
                    <a:pt x="743" y="1019"/>
                  </a:cubicBezTo>
                  <a:cubicBezTo>
                    <a:pt x="737" y="1013"/>
                    <a:pt x="730" y="1007"/>
                    <a:pt x="724" y="1001"/>
                  </a:cubicBezTo>
                  <a:cubicBezTo>
                    <a:pt x="722" y="999"/>
                    <a:pt x="719" y="1002"/>
                    <a:pt x="721" y="100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5" name="Freeform 357">
              <a:extLst>
                <a:ext uri="{FF2B5EF4-FFF2-40B4-BE49-F238E27FC236}">
                  <a16:creationId xmlns:a16="http://schemas.microsoft.com/office/drawing/2014/main" id="{50319189-7788-435C-9EF2-349051A87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2954338"/>
              <a:ext cx="173038" cy="396875"/>
            </a:xfrm>
            <a:custGeom>
              <a:avLst/>
              <a:gdLst>
                <a:gd name="T0" fmla="*/ 29 w 109"/>
                <a:gd name="T1" fmla="*/ 238 h 250"/>
                <a:gd name="T2" fmla="*/ 75 w 109"/>
                <a:gd name="T3" fmla="*/ 221 h 250"/>
                <a:gd name="T4" fmla="*/ 65 w 109"/>
                <a:gd name="T5" fmla="*/ 248 h 250"/>
                <a:gd name="T6" fmla="*/ 81 w 109"/>
                <a:gd name="T7" fmla="*/ 250 h 250"/>
                <a:gd name="T8" fmla="*/ 102 w 109"/>
                <a:gd name="T9" fmla="*/ 188 h 250"/>
                <a:gd name="T10" fmla="*/ 109 w 109"/>
                <a:gd name="T11" fmla="*/ 69 h 250"/>
                <a:gd name="T12" fmla="*/ 77 w 109"/>
                <a:gd name="T13" fmla="*/ 69 h 250"/>
                <a:gd name="T14" fmla="*/ 92 w 109"/>
                <a:gd name="T15" fmla="*/ 7 h 250"/>
                <a:gd name="T16" fmla="*/ 18 w 109"/>
                <a:gd name="T17" fmla="*/ 0 h 250"/>
                <a:gd name="T18" fmla="*/ 0 w 109"/>
                <a:gd name="T19" fmla="*/ 79 h 250"/>
                <a:gd name="T20" fmla="*/ 51 w 109"/>
                <a:gd name="T21" fmla="*/ 110 h 250"/>
                <a:gd name="T22" fmla="*/ 18 w 109"/>
                <a:gd name="T23" fmla="*/ 162 h 250"/>
                <a:gd name="T24" fmla="*/ 7 w 109"/>
                <a:gd name="T25" fmla="*/ 168 h 250"/>
                <a:gd name="T26" fmla="*/ 29 w 109"/>
                <a:gd name="T27" fmla="*/ 23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250">
                  <a:moveTo>
                    <a:pt x="29" y="238"/>
                  </a:moveTo>
                  <a:lnTo>
                    <a:pt x="75" y="221"/>
                  </a:lnTo>
                  <a:lnTo>
                    <a:pt x="65" y="248"/>
                  </a:lnTo>
                  <a:lnTo>
                    <a:pt x="81" y="250"/>
                  </a:lnTo>
                  <a:lnTo>
                    <a:pt x="102" y="188"/>
                  </a:lnTo>
                  <a:lnTo>
                    <a:pt x="109" y="69"/>
                  </a:lnTo>
                  <a:lnTo>
                    <a:pt x="77" y="69"/>
                  </a:lnTo>
                  <a:lnTo>
                    <a:pt x="92" y="7"/>
                  </a:lnTo>
                  <a:lnTo>
                    <a:pt x="18" y="0"/>
                  </a:lnTo>
                  <a:lnTo>
                    <a:pt x="0" y="79"/>
                  </a:lnTo>
                  <a:lnTo>
                    <a:pt x="51" y="110"/>
                  </a:lnTo>
                  <a:lnTo>
                    <a:pt x="18" y="162"/>
                  </a:lnTo>
                  <a:lnTo>
                    <a:pt x="7" y="168"/>
                  </a:lnTo>
                  <a:lnTo>
                    <a:pt x="29" y="23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6" name="Freeform 358">
              <a:extLst>
                <a:ext uri="{FF2B5EF4-FFF2-40B4-BE49-F238E27FC236}">
                  <a16:creationId xmlns:a16="http://schemas.microsoft.com/office/drawing/2014/main" id="{964806FF-101A-4A63-B48D-1B5A97F92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2954338"/>
              <a:ext cx="173038" cy="396875"/>
            </a:xfrm>
            <a:custGeom>
              <a:avLst/>
              <a:gdLst>
                <a:gd name="T0" fmla="*/ 29 w 109"/>
                <a:gd name="T1" fmla="*/ 238 h 250"/>
                <a:gd name="T2" fmla="*/ 75 w 109"/>
                <a:gd name="T3" fmla="*/ 221 h 250"/>
                <a:gd name="T4" fmla="*/ 65 w 109"/>
                <a:gd name="T5" fmla="*/ 248 h 250"/>
                <a:gd name="T6" fmla="*/ 81 w 109"/>
                <a:gd name="T7" fmla="*/ 250 h 250"/>
                <a:gd name="T8" fmla="*/ 102 w 109"/>
                <a:gd name="T9" fmla="*/ 188 h 250"/>
                <a:gd name="T10" fmla="*/ 109 w 109"/>
                <a:gd name="T11" fmla="*/ 69 h 250"/>
                <a:gd name="T12" fmla="*/ 77 w 109"/>
                <a:gd name="T13" fmla="*/ 69 h 250"/>
                <a:gd name="T14" fmla="*/ 92 w 109"/>
                <a:gd name="T15" fmla="*/ 7 h 250"/>
                <a:gd name="T16" fmla="*/ 18 w 109"/>
                <a:gd name="T17" fmla="*/ 0 h 250"/>
                <a:gd name="T18" fmla="*/ 0 w 109"/>
                <a:gd name="T19" fmla="*/ 79 h 250"/>
                <a:gd name="T20" fmla="*/ 51 w 109"/>
                <a:gd name="T21" fmla="*/ 110 h 250"/>
                <a:gd name="T22" fmla="*/ 18 w 109"/>
                <a:gd name="T23" fmla="*/ 162 h 250"/>
                <a:gd name="T24" fmla="*/ 7 w 109"/>
                <a:gd name="T25" fmla="*/ 16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250">
                  <a:moveTo>
                    <a:pt x="29" y="238"/>
                  </a:moveTo>
                  <a:lnTo>
                    <a:pt x="75" y="221"/>
                  </a:lnTo>
                  <a:lnTo>
                    <a:pt x="65" y="248"/>
                  </a:lnTo>
                  <a:lnTo>
                    <a:pt x="81" y="250"/>
                  </a:lnTo>
                  <a:lnTo>
                    <a:pt x="102" y="188"/>
                  </a:lnTo>
                  <a:lnTo>
                    <a:pt x="109" y="69"/>
                  </a:lnTo>
                  <a:lnTo>
                    <a:pt x="77" y="69"/>
                  </a:lnTo>
                  <a:lnTo>
                    <a:pt x="92" y="7"/>
                  </a:lnTo>
                  <a:lnTo>
                    <a:pt x="18" y="0"/>
                  </a:lnTo>
                  <a:lnTo>
                    <a:pt x="0" y="79"/>
                  </a:lnTo>
                  <a:lnTo>
                    <a:pt x="51" y="110"/>
                  </a:lnTo>
                  <a:lnTo>
                    <a:pt x="18" y="162"/>
                  </a:lnTo>
                  <a:lnTo>
                    <a:pt x="7" y="168"/>
                  </a:lnTo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7" name="Freeform 359">
              <a:extLst>
                <a:ext uri="{FF2B5EF4-FFF2-40B4-BE49-F238E27FC236}">
                  <a16:creationId xmlns:a16="http://schemas.microsoft.com/office/drawing/2014/main" id="{7DDD98EF-10D0-4C30-B739-809F17BC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2954338"/>
              <a:ext cx="173038" cy="396875"/>
            </a:xfrm>
            <a:custGeom>
              <a:avLst/>
              <a:gdLst>
                <a:gd name="T0" fmla="*/ 29 w 109"/>
                <a:gd name="T1" fmla="*/ 238 h 250"/>
                <a:gd name="T2" fmla="*/ 75 w 109"/>
                <a:gd name="T3" fmla="*/ 221 h 250"/>
                <a:gd name="T4" fmla="*/ 65 w 109"/>
                <a:gd name="T5" fmla="*/ 248 h 250"/>
                <a:gd name="T6" fmla="*/ 81 w 109"/>
                <a:gd name="T7" fmla="*/ 250 h 250"/>
                <a:gd name="T8" fmla="*/ 102 w 109"/>
                <a:gd name="T9" fmla="*/ 188 h 250"/>
                <a:gd name="T10" fmla="*/ 109 w 109"/>
                <a:gd name="T11" fmla="*/ 69 h 250"/>
                <a:gd name="T12" fmla="*/ 77 w 109"/>
                <a:gd name="T13" fmla="*/ 69 h 250"/>
                <a:gd name="T14" fmla="*/ 92 w 109"/>
                <a:gd name="T15" fmla="*/ 7 h 250"/>
                <a:gd name="T16" fmla="*/ 18 w 109"/>
                <a:gd name="T17" fmla="*/ 0 h 250"/>
                <a:gd name="T18" fmla="*/ 0 w 109"/>
                <a:gd name="T19" fmla="*/ 79 h 250"/>
                <a:gd name="T20" fmla="*/ 51 w 109"/>
                <a:gd name="T21" fmla="*/ 110 h 250"/>
                <a:gd name="T22" fmla="*/ 18 w 109"/>
                <a:gd name="T23" fmla="*/ 162 h 250"/>
                <a:gd name="T24" fmla="*/ 7 w 109"/>
                <a:gd name="T25" fmla="*/ 168 h 250"/>
                <a:gd name="T26" fmla="*/ 29 w 109"/>
                <a:gd name="T27" fmla="*/ 23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250">
                  <a:moveTo>
                    <a:pt x="29" y="238"/>
                  </a:moveTo>
                  <a:lnTo>
                    <a:pt x="75" y="221"/>
                  </a:lnTo>
                  <a:lnTo>
                    <a:pt x="65" y="248"/>
                  </a:lnTo>
                  <a:lnTo>
                    <a:pt x="81" y="250"/>
                  </a:lnTo>
                  <a:lnTo>
                    <a:pt x="102" y="188"/>
                  </a:lnTo>
                  <a:lnTo>
                    <a:pt x="109" y="69"/>
                  </a:lnTo>
                  <a:lnTo>
                    <a:pt x="77" y="69"/>
                  </a:lnTo>
                  <a:lnTo>
                    <a:pt x="92" y="7"/>
                  </a:lnTo>
                  <a:lnTo>
                    <a:pt x="18" y="0"/>
                  </a:lnTo>
                  <a:lnTo>
                    <a:pt x="0" y="79"/>
                  </a:lnTo>
                  <a:lnTo>
                    <a:pt x="51" y="110"/>
                  </a:lnTo>
                  <a:lnTo>
                    <a:pt x="18" y="162"/>
                  </a:lnTo>
                  <a:lnTo>
                    <a:pt x="7" y="168"/>
                  </a:lnTo>
                  <a:lnTo>
                    <a:pt x="29" y="23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8" name="Freeform 360">
              <a:extLst>
                <a:ext uri="{FF2B5EF4-FFF2-40B4-BE49-F238E27FC236}">
                  <a16:creationId xmlns:a16="http://schemas.microsoft.com/office/drawing/2014/main" id="{BC5D38B4-4B1E-4CD6-BA28-2ED42579C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2954338"/>
              <a:ext cx="173038" cy="396875"/>
            </a:xfrm>
            <a:custGeom>
              <a:avLst/>
              <a:gdLst>
                <a:gd name="T0" fmla="*/ 29 w 109"/>
                <a:gd name="T1" fmla="*/ 238 h 250"/>
                <a:gd name="T2" fmla="*/ 75 w 109"/>
                <a:gd name="T3" fmla="*/ 221 h 250"/>
                <a:gd name="T4" fmla="*/ 65 w 109"/>
                <a:gd name="T5" fmla="*/ 248 h 250"/>
                <a:gd name="T6" fmla="*/ 81 w 109"/>
                <a:gd name="T7" fmla="*/ 250 h 250"/>
                <a:gd name="T8" fmla="*/ 102 w 109"/>
                <a:gd name="T9" fmla="*/ 188 h 250"/>
                <a:gd name="T10" fmla="*/ 109 w 109"/>
                <a:gd name="T11" fmla="*/ 69 h 250"/>
                <a:gd name="T12" fmla="*/ 77 w 109"/>
                <a:gd name="T13" fmla="*/ 69 h 250"/>
                <a:gd name="T14" fmla="*/ 92 w 109"/>
                <a:gd name="T15" fmla="*/ 7 h 250"/>
                <a:gd name="T16" fmla="*/ 18 w 109"/>
                <a:gd name="T17" fmla="*/ 0 h 250"/>
                <a:gd name="T18" fmla="*/ 0 w 109"/>
                <a:gd name="T19" fmla="*/ 79 h 250"/>
                <a:gd name="T20" fmla="*/ 51 w 109"/>
                <a:gd name="T21" fmla="*/ 110 h 250"/>
                <a:gd name="T22" fmla="*/ 18 w 109"/>
                <a:gd name="T23" fmla="*/ 162 h 250"/>
                <a:gd name="T24" fmla="*/ 7 w 109"/>
                <a:gd name="T25" fmla="*/ 16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250">
                  <a:moveTo>
                    <a:pt x="29" y="238"/>
                  </a:moveTo>
                  <a:lnTo>
                    <a:pt x="75" y="221"/>
                  </a:lnTo>
                  <a:lnTo>
                    <a:pt x="65" y="248"/>
                  </a:lnTo>
                  <a:lnTo>
                    <a:pt x="81" y="250"/>
                  </a:lnTo>
                  <a:lnTo>
                    <a:pt x="102" y="188"/>
                  </a:lnTo>
                  <a:lnTo>
                    <a:pt x="109" y="69"/>
                  </a:lnTo>
                  <a:lnTo>
                    <a:pt x="77" y="69"/>
                  </a:lnTo>
                  <a:lnTo>
                    <a:pt x="92" y="7"/>
                  </a:lnTo>
                  <a:lnTo>
                    <a:pt x="18" y="0"/>
                  </a:lnTo>
                  <a:lnTo>
                    <a:pt x="0" y="79"/>
                  </a:lnTo>
                  <a:lnTo>
                    <a:pt x="51" y="110"/>
                  </a:lnTo>
                  <a:lnTo>
                    <a:pt x="18" y="162"/>
                  </a:lnTo>
                  <a:lnTo>
                    <a:pt x="7" y="168"/>
                  </a:lnTo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39" name="Freeform 361">
              <a:extLst>
                <a:ext uri="{FF2B5EF4-FFF2-40B4-BE49-F238E27FC236}">
                  <a16:creationId xmlns:a16="http://schemas.microsoft.com/office/drawing/2014/main" id="{5390D0FA-67A6-470A-A694-F041AC1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063" y="2952750"/>
              <a:ext cx="179388" cy="401638"/>
            </a:xfrm>
            <a:custGeom>
              <a:avLst/>
              <a:gdLst>
                <a:gd name="T0" fmla="*/ 33 w 118"/>
                <a:gd name="T1" fmla="*/ 251 h 263"/>
                <a:gd name="T2" fmla="*/ 81 w 118"/>
                <a:gd name="T3" fmla="*/ 233 h 263"/>
                <a:gd name="T4" fmla="*/ 78 w 118"/>
                <a:gd name="T5" fmla="*/ 230 h 263"/>
                <a:gd name="T6" fmla="*/ 68 w 118"/>
                <a:gd name="T7" fmla="*/ 258 h 263"/>
                <a:gd name="T8" fmla="*/ 70 w 118"/>
                <a:gd name="T9" fmla="*/ 261 h 263"/>
                <a:gd name="T10" fmla="*/ 86 w 118"/>
                <a:gd name="T11" fmla="*/ 263 h 263"/>
                <a:gd name="T12" fmla="*/ 88 w 118"/>
                <a:gd name="T13" fmla="*/ 262 h 263"/>
                <a:gd name="T14" fmla="*/ 105 w 118"/>
                <a:gd name="T15" fmla="*/ 211 h 263"/>
                <a:gd name="T16" fmla="*/ 111 w 118"/>
                <a:gd name="T17" fmla="*/ 181 h 263"/>
                <a:gd name="T18" fmla="*/ 118 w 118"/>
                <a:gd name="T19" fmla="*/ 73 h 263"/>
                <a:gd name="T20" fmla="*/ 116 w 118"/>
                <a:gd name="T21" fmla="*/ 71 h 263"/>
                <a:gd name="T22" fmla="*/ 82 w 118"/>
                <a:gd name="T23" fmla="*/ 71 h 263"/>
                <a:gd name="T24" fmla="*/ 84 w 118"/>
                <a:gd name="T25" fmla="*/ 74 h 263"/>
                <a:gd name="T26" fmla="*/ 100 w 118"/>
                <a:gd name="T27" fmla="*/ 10 h 263"/>
                <a:gd name="T28" fmla="*/ 98 w 118"/>
                <a:gd name="T29" fmla="*/ 7 h 263"/>
                <a:gd name="T30" fmla="*/ 21 w 118"/>
                <a:gd name="T31" fmla="*/ 0 h 263"/>
                <a:gd name="T32" fmla="*/ 19 w 118"/>
                <a:gd name="T33" fmla="*/ 1 h 263"/>
                <a:gd name="T34" fmla="*/ 0 w 118"/>
                <a:gd name="T35" fmla="*/ 84 h 263"/>
                <a:gd name="T36" fmla="*/ 1 w 118"/>
                <a:gd name="T37" fmla="*/ 86 h 263"/>
                <a:gd name="T38" fmla="*/ 54 w 118"/>
                <a:gd name="T39" fmla="*/ 118 h 263"/>
                <a:gd name="T40" fmla="*/ 54 w 118"/>
                <a:gd name="T41" fmla="*/ 115 h 263"/>
                <a:gd name="T42" fmla="*/ 32 w 118"/>
                <a:gd name="T43" fmla="*/ 149 h 263"/>
                <a:gd name="T44" fmla="*/ 20 w 118"/>
                <a:gd name="T45" fmla="*/ 167 h 263"/>
                <a:gd name="T46" fmla="*/ 8 w 118"/>
                <a:gd name="T47" fmla="*/ 175 h 263"/>
                <a:gd name="T48" fmla="*/ 10 w 118"/>
                <a:gd name="T49" fmla="*/ 178 h 263"/>
                <a:gd name="T50" fmla="*/ 23 w 118"/>
                <a:gd name="T51" fmla="*/ 170 h 263"/>
                <a:gd name="T52" fmla="*/ 33 w 118"/>
                <a:gd name="T53" fmla="*/ 154 h 263"/>
                <a:gd name="T54" fmla="*/ 57 w 118"/>
                <a:gd name="T55" fmla="*/ 117 h 263"/>
                <a:gd name="T56" fmla="*/ 56 w 118"/>
                <a:gd name="T57" fmla="*/ 114 h 263"/>
                <a:gd name="T58" fmla="*/ 5 w 118"/>
                <a:gd name="T59" fmla="*/ 84 h 263"/>
                <a:gd name="T60" fmla="*/ 4 w 118"/>
                <a:gd name="T61" fmla="*/ 83 h 263"/>
                <a:gd name="T62" fmla="*/ 7 w 118"/>
                <a:gd name="T63" fmla="*/ 70 h 263"/>
                <a:gd name="T64" fmla="*/ 16 w 118"/>
                <a:gd name="T65" fmla="*/ 32 h 263"/>
                <a:gd name="T66" fmla="*/ 22 w 118"/>
                <a:gd name="T67" fmla="*/ 4 h 263"/>
                <a:gd name="T68" fmla="*/ 23 w 118"/>
                <a:gd name="T69" fmla="*/ 4 h 263"/>
                <a:gd name="T70" fmla="*/ 36 w 118"/>
                <a:gd name="T71" fmla="*/ 5 h 263"/>
                <a:gd name="T72" fmla="*/ 98 w 118"/>
                <a:gd name="T73" fmla="*/ 11 h 263"/>
                <a:gd name="T74" fmla="*/ 96 w 118"/>
                <a:gd name="T75" fmla="*/ 8 h 263"/>
                <a:gd name="T76" fmla="*/ 80 w 118"/>
                <a:gd name="T77" fmla="*/ 72 h 263"/>
                <a:gd name="T78" fmla="*/ 82 w 118"/>
                <a:gd name="T79" fmla="*/ 75 h 263"/>
                <a:gd name="T80" fmla="*/ 116 w 118"/>
                <a:gd name="T81" fmla="*/ 75 h 263"/>
                <a:gd name="T82" fmla="*/ 114 w 118"/>
                <a:gd name="T83" fmla="*/ 73 h 263"/>
                <a:gd name="T84" fmla="*/ 107 w 118"/>
                <a:gd name="T85" fmla="*/ 187 h 263"/>
                <a:gd name="T86" fmla="*/ 96 w 118"/>
                <a:gd name="T87" fmla="*/ 226 h 263"/>
                <a:gd name="T88" fmla="*/ 86 w 118"/>
                <a:gd name="T89" fmla="*/ 256 h 263"/>
                <a:gd name="T90" fmla="*/ 84 w 118"/>
                <a:gd name="T91" fmla="*/ 260 h 263"/>
                <a:gd name="T92" fmla="*/ 84 w 118"/>
                <a:gd name="T93" fmla="*/ 259 h 263"/>
                <a:gd name="T94" fmla="*/ 70 w 118"/>
                <a:gd name="T95" fmla="*/ 257 h 263"/>
                <a:gd name="T96" fmla="*/ 72 w 118"/>
                <a:gd name="T97" fmla="*/ 260 h 263"/>
                <a:gd name="T98" fmla="*/ 82 w 118"/>
                <a:gd name="T99" fmla="*/ 232 h 263"/>
                <a:gd name="T100" fmla="*/ 79 w 118"/>
                <a:gd name="T101" fmla="*/ 229 h 263"/>
                <a:gd name="T102" fmla="*/ 31 w 118"/>
                <a:gd name="T103" fmla="*/ 247 h 263"/>
                <a:gd name="T104" fmla="*/ 33 w 118"/>
                <a:gd name="T105" fmla="*/ 25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263">
                  <a:moveTo>
                    <a:pt x="33" y="251"/>
                  </a:moveTo>
                  <a:cubicBezTo>
                    <a:pt x="49" y="245"/>
                    <a:pt x="65" y="239"/>
                    <a:pt x="81" y="233"/>
                  </a:cubicBezTo>
                  <a:cubicBezTo>
                    <a:pt x="80" y="232"/>
                    <a:pt x="79" y="231"/>
                    <a:pt x="78" y="230"/>
                  </a:cubicBezTo>
                  <a:cubicBezTo>
                    <a:pt x="75" y="240"/>
                    <a:pt x="71" y="249"/>
                    <a:pt x="68" y="258"/>
                  </a:cubicBezTo>
                  <a:cubicBezTo>
                    <a:pt x="68" y="260"/>
                    <a:pt x="69" y="261"/>
                    <a:pt x="70" y="261"/>
                  </a:cubicBezTo>
                  <a:cubicBezTo>
                    <a:pt x="75" y="262"/>
                    <a:pt x="81" y="262"/>
                    <a:pt x="86" y="263"/>
                  </a:cubicBezTo>
                  <a:cubicBezTo>
                    <a:pt x="87" y="263"/>
                    <a:pt x="88" y="262"/>
                    <a:pt x="88" y="262"/>
                  </a:cubicBezTo>
                  <a:cubicBezTo>
                    <a:pt x="94" y="245"/>
                    <a:pt x="100" y="228"/>
                    <a:pt x="105" y="211"/>
                  </a:cubicBezTo>
                  <a:cubicBezTo>
                    <a:pt x="109" y="200"/>
                    <a:pt x="110" y="193"/>
                    <a:pt x="111" y="181"/>
                  </a:cubicBezTo>
                  <a:cubicBezTo>
                    <a:pt x="113" y="145"/>
                    <a:pt x="116" y="109"/>
                    <a:pt x="118" y="73"/>
                  </a:cubicBezTo>
                  <a:cubicBezTo>
                    <a:pt x="118" y="72"/>
                    <a:pt x="117" y="71"/>
                    <a:pt x="116" y="71"/>
                  </a:cubicBezTo>
                  <a:cubicBezTo>
                    <a:pt x="105" y="71"/>
                    <a:pt x="93" y="71"/>
                    <a:pt x="82" y="71"/>
                  </a:cubicBezTo>
                  <a:cubicBezTo>
                    <a:pt x="83" y="72"/>
                    <a:pt x="83" y="73"/>
                    <a:pt x="84" y="74"/>
                  </a:cubicBezTo>
                  <a:cubicBezTo>
                    <a:pt x="89" y="52"/>
                    <a:pt x="95" y="31"/>
                    <a:pt x="100" y="10"/>
                  </a:cubicBezTo>
                  <a:cubicBezTo>
                    <a:pt x="100" y="8"/>
                    <a:pt x="99" y="7"/>
                    <a:pt x="98" y="7"/>
                  </a:cubicBezTo>
                  <a:cubicBezTo>
                    <a:pt x="72" y="5"/>
                    <a:pt x="46" y="2"/>
                    <a:pt x="21" y="0"/>
                  </a:cubicBezTo>
                  <a:cubicBezTo>
                    <a:pt x="20" y="0"/>
                    <a:pt x="19" y="0"/>
                    <a:pt x="19" y="1"/>
                  </a:cubicBezTo>
                  <a:cubicBezTo>
                    <a:pt x="13" y="29"/>
                    <a:pt x="6" y="56"/>
                    <a:pt x="0" y="84"/>
                  </a:cubicBezTo>
                  <a:cubicBezTo>
                    <a:pt x="0" y="85"/>
                    <a:pt x="0" y="86"/>
                    <a:pt x="1" y="86"/>
                  </a:cubicBezTo>
                  <a:cubicBezTo>
                    <a:pt x="19" y="97"/>
                    <a:pt x="37" y="107"/>
                    <a:pt x="54" y="118"/>
                  </a:cubicBezTo>
                  <a:cubicBezTo>
                    <a:pt x="54" y="117"/>
                    <a:pt x="54" y="116"/>
                    <a:pt x="54" y="115"/>
                  </a:cubicBezTo>
                  <a:cubicBezTo>
                    <a:pt x="46" y="126"/>
                    <a:pt x="39" y="138"/>
                    <a:pt x="32" y="149"/>
                  </a:cubicBezTo>
                  <a:cubicBezTo>
                    <a:pt x="28" y="155"/>
                    <a:pt x="24" y="161"/>
                    <a:pt x="20" y="167"/>
                  </a:cubicBezTo>
                  <a:cubicBezTo>
                    <a:pt x="18" y="170"/>
                    <a:pt x="12" y="172"/>
                    <a:pt x="8" y="175"/>
                  </a:cubicBezTo>
                  <a:cubicBezTo>
                    <a:pt x="6" y="176"/>
                    <a:pt x="8" y="180"/>
                    <a:pt x="10" y="178"/>
                  </a:cubicBezTo>
                  <a:cubicBezTo>
                    <a:pt x="14" y="176"/>
                    <a:pt x="20" y="174"/>
                    <a:pt x="23" y="170"/>
                  </a:cubicBezTo>
                  <a:cubicBezTo>
                    <a:pt x="26" y="165"/>
                    <a:pt x="30" y="160"/>
                    <a:pt x="33" y="154"/>
                  </a:cubicBezTo>
                  <a:cubicBezTo>
                    <a:pt x="41" y="142"/>
                    <a:pt x="49" y="129"/>
                    <a:pt x="57" y="117"/>
                  </a:cubicBezTo>
                  <a:cubicBezTo>
                    <a:pt x="58" y="116"/>
                    <a:pt x="57" y="115"/>
                    <a:pt x="56" y="114"/>
                  </a:cubicBezTo>
                  <a:cubicBezTo>
                    <a:pt x="39" y="104"/>
                    <a:pt x="22" y="94"/>
                    <a:pt x="5" y="84"/>
                  </a:cubicBezTo>
                  <a:cubicBezTo>
                    <a:pt x="2" y="82"/>
                    <a:pt x="4" y="86"/>
                    <a:pt x="4" y="83"/>
                  </a:cubicBezTo>
                  <a:cubicBezTo>
                    <a:pt x="5" y="79"/>
                    <a:pt x="6" y="75"/>
                    <a:pt x="7" y="70"/>
                  </a:cubicBezTo>
                  <a:cubicBezTo>
                    <a:pt x="10" y="58"/>
                    <a:pt x="13" y="45"/>
                    <a:pt x="16" y="32"/>
                  </a:cubicBezTo>
                  <a:cubicBezTo>
                    <a:pt x="18" y="23"/>
                    <a:pt x="20" y="13"/>
                    <a:pt x="22" y="4"/>
                  </a:cubicBezTo>
                  <a:cubicBezTo>
                    <a:pt x="23" y="1"/>
                    <a:pt x="19" y="4"/>
                    <a:pt x="23" y="4"/>
                  </a:cubicBezTo>
                  <a:cubicBezTo>
                    <a:pt x="27" y="4"/>
                    <a:pt x="32" y="5"/>
                    <a:pt x="36" y="5"/>
                  </a:cubicBezTo>
                  <a:cubicBezTo>
                    <a:pt x="57" y="7"/>
                    <a:pt x="77" y="9"/>
                    <a:pt x="98" y="11"/>
                  </a:cubicBezTo>
                  <a:cubicBezTo>
                    <a:pt x="97" y="10"/>
                    <a:pt x="97" y="9"/>
                    <a:pt x="96" y="8"/>
                  </a:cubicBezTo>
                  <a:cubicBezTo>
                    <a:pt x="91" y="30"/>
                    <a:pt x="85" y="51"/>
                    <a:pt x="80" y="72"/>
                  </a:cubicBezTo>
                  <a:cubicBezTo>
                    <a:pt x="80" y="74"/>
                    <a:pt x="81" y="75"/>
                    <a:pt x="82" y="75"/>
                  </a:cubicBezTo>
                  <a:cubicBezTo>
                    <a:pt x="93" y="75"/>
                    <a:pt x="105" y="75"/>
                    <a:pt x="116" y="75"/>
                  </a:cubicBezTo>
                  <a:cubicBezTo>
                    <a:pt x="115" y="74"/>
                    <a:pt x="115" y="74"/>
                    <a:pt x="114" y="73"/>
                  </a:cubicBezTo>
                  <a:cubicBezTo>
                    <a:pt x="112" y="111"/>
                    <a:pt x="109" y="149"/>
                    <a:pt x="107" y="187"/>
                  </a:cubicBezTo>
                  <a:cubicBezTo>
                    <a:pt x="106" y="201"/>
                    <a:pt x="101" y="212"/>
                    <a:pt x="96" y="226"/>
                  </a:cubicBezTo>
                  <a:cubicBezTo>
                    <a:pt x="93" y="236"/>
                    <a:pt x="89" y="246"/>
                    <a:pt x="86" y="256"/>
                  </a:cubicBezTo>
                  <a:cubicBezTo>
                    <a:pt x="85" y="257"/>
                    <a:pt x="85" y="259"/>
                    <a:pt x="84" y="260"/>
                  </a:cubicBezTo>
                  <a:cubicBezTo>
                    <a:pt x="84" y="260"/>
                    <a:pt x="87" y="259"/>
                    <a:pt x="84" y="259"/>
                  </a:cubicBezTo>
                  <a:cubicBezTo>
                    <a:pt x="79" y="258"/>
                    <a:pt x="75" y="258"/>
                    <a:pt x="70" y="257"/>
                  </a:cubicBezTo>
                  <a:cubicBezTo>
                    <a:pt x="71" y="258"/>
                    <a:pt x="71" y="259"/>
                    <a:pt x="72" y="260"/>
                  </a:cubicBezTo>
                  <a:cubicBezTo>
                    <a:pt x="75" y="250"/>
                    <a:pt x="79" y="241"/>
                    <a:pt x="82" y="232"/>
                  </a:cubicBezTo>
                  <a:cubicBezTo>
                    <a:pt x="82" y="230"/>
                    <a:pt x="81" y="229"/>
                    <a:pt x="79" y="229"/>
                  </a:cubicBezTo>
                  <a:cubicBezTo>
                    <a:pt x="63" y="235"/>
                    <a:pt x="47" y="241"/>
                    <a:pt x="31" y="247"/>
                  </a:cubicBezTo>
                  <a:cubicBezTo>
                    <a:pt x="29" y="248"/>
                    <a:pt x="30" y="252"/>
                    <a:pt x="33" y="251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0" name="Freeform 362">
              <a:extLst>
                <a:ext uri="{FF2B5EF4-FFF2-40B4-BE49-F238E27FC236}">
                  <a16:creationId xmlns:a16="http://schemas.microsoft.com/office/drawing/2014/main" id="{13A5CB1D-7273-4DB3-92DD-B1B41BC11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2733675"/>
              <a:ext cx="103188" cy="131763"/>
            </a:xfrm>
            <a:custGeom>
              <a:avLst/>
              <a:gdLst>
                <a:gd name="T0" fmla="*/ 0 w 65"/>
                <a:gd name="T1" fmla="*/ 18 h 83"/>
                <a:gd name="T2" fmla="*/ 34 w 65"/>
                <a:gd name="T3" fmla="*/ 83 h 83"/>
                <a:gd name="T4" fmla="*/ 65 w 65"/>
                <a:gd name="T5" fmla="*/ 67 h 83"/>
                <a:gd name="T6" fmla="*/ 49 w 65"/>
                <a:gd name="T7" fmla="*/ 0 h 83"/>
                <a:gd name="T8" fmla="*/ 0 w 65"/>
                <a:gd name="T9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3">
                  <a:moveTo>
                    <a:pt x="0" y="18"/>
                  </a:moveTo>
                  <a:lnTo>
                    <a:pt x="34" y="83"/>
                  </a:lnTo>
                  <a:lnTo>
                    <a:pt x="65" y="67"/>
                  </a:lnTo>
                  <a:lnTo>
                    <a:pt x="4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1" name="Freeform 363">
              <a:extLst>
                <a:ext uri="{FF2B5EF4-FFF2-40B4-BE49-F238E27FC236}">
                  <a16:creationId xmlns:a16="http://schemas.microsoft.com/office/drawing/2014/main" id="{5015AB65-BD3C-400F-9AA2-A78EF9D7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2733675"/>
              <a:ext cx="103188" cy="131763"/>
            </a:xfrm>
            <a:custGeom>
              <a:avLst/>
              <a:gdLst>
                <a:gd name="T0" fmla="*/ 0 w 65"/>
                <a:gd name="T1" fmla="*/ 18 h 83"/>
                <a:gd name="T2" fmla="*/ 34 w 65"/>
                <a:gd name="T3" fmla="*/ 83 h 83"/>
                <a:gd name="T4" fmla="*/ 65 w 65"/>
                <a:gd name="T5" fmla="*/ 67 h 83"/>
                <a:gd name="T6" fmla="*/ 49 w 65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83">
                  <a:moveTo>
                    <a:pt x="0" y="18"/>
                  </a:moveTo>
                  <a:lnTo>
                    <a:pt x="34" y="83"/>
                  </a:lnTo>
                  <a:lnTo>
                    <a:pt x="65" y="67"/>
                  </a:lnTo>
                  <a:lnTo>
                    <a:pt x="49" y="0"/>
                  </a:lnTo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2" name="Freeform 364">
              <a:extLst>
                <a:ext uri="{FF2B5EF4-FFF2-40B4-BE49-F238E27FC236}">
                  <a16:creationId xmlns:a16="http://schemas.microsoft.com/office/drawing/2014/main" id="{F489A513-1954-4FC0-ACF2-3E1CF1053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2733675"/>
              <a:ext cx="103188" cy="131763"/>
            </a:xfrm>
            <a:custGeom>
              <a:avLst/>
              <a:gdLst>
                <a:gd name="T0" fmla="*/ 0 w 65"/>
                <a:gd name="T1" fmla="*/ 18 h 83"/>
                <a:gd name="T2" fmla="*/ 34 w 65"/>
                <a:gd name="T3" fmla="*/ 83 h 83"/>
                <a:gd name="T4" fmla="*/ 65 w 65"/>
                <a:gd name="T5" fmla="*/ 67 h 83"/>
                <a:gd name="T6" fmla="*/ 49 w 65"/>
                <a:gd name="T7" fmla="*/ 0 h 83"/>
                <a:gd name="T8" fmla="*/ 0 w 65"/>
                <a:gd name="T9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3">
                  <a:moveTo>
                    <a:pt x="0" y="18"/>
                  </a:moveTo>
                  <a:lnTo>
                    <a:pt x="34" y="83"/>
                  </a:lnTo>
                  <a:lnTo>
                    <a:pt x="65" y="67"/>
                  </a:lnTo>
                  <a:lnTo>
                    <a:pt x="4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3" name="Freeform 365">
              <a:extLst>
                <a:ext uri="{FF2B5EF4-FFF2-40B4-BE49-F238E27FC236}">
                  <a16:creationId xmlns:a16="http://schemas.microsoft.com/office/drawing/2014/main" id="{6695EB4A-C200-4FD9-A05A-C7494DAE7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2733675"/>
              <a:ext cx="103188" cy="131763"/>
            </a:xfrm>
            <a:custGeom>
              <a:avLst/>
              <a:gdLst>
                <a:gd name="T0" fmla="*/ 0 w 65"/>
                <a:gd name="T1" fmla="*/ 18 h 83"/>
                <a:gd name="T2" fmla="*/ 34 w 65"/>
                <a:gd name="T3" fmla="*/ 83 h 83"/>
                <a:gd name="T4" fmla="*/ 65 w 65"/>
                <a:gd name="T5" fmla="*/ 67 h 83"/>
                <a:gd name="T6" fmla="*/ 49 w 65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83">
                  <a:moveTo>
                    <a:pt x="0" y="18"/>
                  </a:moveTo>
                  <a:lnTo>
                    <a:pt x="34" y="83"/>
                  </a:lnTo>
                  <a:lnTo>
                    <a:pt x="65" y="67"/>
                  </a:lnTo>
                  <a:lnTo>
                    <a:pt x="49" y="0"/>
                  </a:lnTo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4" name="Freeform 366">
              <a:extLst>
                <a:ext uri="{FF2B5EF4-FFF2-40B4-BE49-F238E27FC236}">
                  <a16:creationId xmlns:a16="http://schemas.microsoft.com/office/drawing/2014/main" id="{E02D1256-DDBE-41FA-8C45-70BFE36EA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2728913"/>
              <a:ext cx="111125" cy="139700"/>
            </a:xfrm>
            <a:custGeom>
              <a:avLst/>
              <a:gdLst>
                <a:gd name="T0" fmla="*/ 1 w 72"/>
                <a:gd name="T1" fmla="*/ 23 h 91"/>
                <a:gd name="T2" fmla="*/ 36 w 72"/>
                <a:gd name="T3" fmla="*/ 90 h 91"/>
                <a:gd name="T4" fmla="*/ 39 w 72"/>
                <a:gd name="T5" fmla="*/ 91 h 91"/>
                <a:gd name="T6" fmla="*/ 71 w 72"/>
                <a:gd name="T7" fmla="*/ 75 h 91"/>
                <a:gd name="T8" fmla="*/ 72 w 72"/>
                <a:gd name="T9" fmla="*/ 72 h 91"/>
                <a:gd name="T10" fmla="*/ 56 w 72"/>
                <a:gd name="T11" fmla="*/ 2 h 91"/>
                <a:gd name="T12" fmla="*/ 52 w 72"/>
                <a:gd name="T13" fmla="*/ 4 h 91"/>
                <a:gd name="T14" fmla="*/ 65 w 72"/>
                <a:gd name="T15" fmla="*/ 62 h 91"/>
                <a:gd name="T16" fmla="*/ 68 w 72"/>
                <a:gd name="T17" fmla="*/ 72 h 91"/>
                <a:gd name="T18" fmla="*/ 68 w 72"/>
                <a:gd name="T19" fmla="*/ 72 h 91"/>
                <a:gd name="T20" fmla="*/ 64 w 72"/>
                <a:gd name="T21" fmla="*/ 74 h 91"/>
                <a:gd name="T22" fmla="*/ 37 w 72"/>
                <a:gd name="T23" fmla="*/ 87 h 91"/>
                <a:gd name="T24" fmla="*/ 40 w 72"/>
                <a:gd name="T25" fmla="*/ 88 h 91"/>
                <a:gd name="T26" fmla="*/ 5 w 72"/>
                <a:gd name="T27" fmla="*/ 21 h 91"/>
                <a:gd name="T28" fmla="*/ 1 w 72"/>
                <a:gd name="T29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91">
                  <a:moveTo>
                    <a:pt x="1" y="23"/>
                  </a:moveTo>
                  <a:cubicBezTo>
                    <a:pt x="13" y="45"/>
                    <a:pt x="25" y="68"/>
                    <a:pt x="36" y="90"/>
                  </a:cubicBezTo>
                  <a:cubicBezTo>
                    <a:pt x="37" y="91"/>
                    <a:pt x="38" y="91"/>
                    <a:pt x="39" y="91"/>
                  </a:cubicBezTo>
                  <a:cubicBezTo>
                    <a:pt x="50" y="85"/>
                    <a:pt x="60" y="80"/>
                    <a:pt x="71" y="75"/>
                  </a:cubicBezTo>
                  <a:cubicBezTo>
                    <a:pt x="72" y="74"/>
                    <a:pt x="72" y="73"/>
                    <a:pt x="72" y="72"/>
                  </a:cubicBezTo>
                  <a:cubicBezTo>
                    <a:pt x="67" y="49"/>
                    <a:pt x="61" y="26"/>
                    <a:pt x="56" y="2"/>
                  </a:cubicBezTo>
                  <a:cubicBezTo>
                    <a:pt x="55" y="0"/>
                    <a:pt x="51" y="1"/>
                    <a:pt x="52" y="4"/>
                  </a:cubicBezTo>
                  <a:cubicBezTo>
                    <a:pt x="57" y="23"/>
                    <a:pt x="61" y="42"/>
                    <a:pt x="65" y="62"/>
                  </a:cubicBezTo>
                  <a:cubicBezTo>
                    <a:pt x="66" y="65"/>
                    <a:pt x="67" y="69"/>
                    <a:pt x="68" y="72"/>
                  </a:cubicBezTo>
                  <a:cubicBezTo>
                    <a:pt x="68" y="75"/>
                    <a:pt x="69" y="71"/>
                    <a:pt x="68" y="72"/>
                  </a:cubicBezTo>
                  <a:cubicBezTo>
                    <a:pt x="67" y="72"/>
                    <a:pt x="65" y="73"/>
                    <a:pt x="64" y="74"/>
                  </a:cubicBezTo>
                  <a:cubicBezTo>
                    <a:pt x="55" y="78"/>
                    <a:pt x="46" y="83"/>
                    <a:pt x="37" y="87"/>
                  </a:cubicBezTo>
                  <a:cubicBezTo>
                    <a:pt x="38" y="88"/>
                    <a:pt x="39" y="88"/>
                    <a:pt x="40" y="88"/>
                  </a:cubicBezTo>
                  <a:cubicBezTo>
                    <a:pt x="28" y="66"/>
                    <a:pt x="16" y="43"/>
                    <a:pt x="5" y="21"/>
                  </a:cubicBezTo>
                  <a:cubicBezTo>
                    <a:pt x="4" y="18"/>
                    <a:pt x="0" y="20"/>
                    <a:pt x="1" y="2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5" name="Freeform 367">
              <a:extLst>
                <a:ext uri="{FF2B5EF4-FFF2-40B4-BE49-F238E27FC236}">
                  <a16:creationId xmlns:a16="http://schemas.microsoft.com/office/drawing/2014/main" id="{ED386EE1-3006-4B97-9578-19892E6DD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221038"/>
              <a:ext cx="160338" cy="447675"/>
            </a:xfrm>
            <a:custGeom>
              <a:avLst/>
              <a:gdLst>
                <a:gd name="T0" fmla="*/ 5 w 105"/>
                <a:gd name="T1" fmla="*/ 185 h 293"/>
                <a:gd name="T2" fmla="*/ 39 w 105"/>
                <a:gd name="T3" fmla="*/ 171 h 293"/>
                <a:gd name="T4" fmla="*/ 61 w 105"/>
                <a:gd name="T5" fmla="*/ 197 h 293"/>
                <a:gd name="T6" fmla="*/ 67 w 105"/>
                <a:gd name="T7" fmla="*/ 273 h 293"/>
                <a:gd name="T8" fmla="*/ 81 w 105"/>
                <a:gd name="T9" fmla="*/ 293 h 293"/>
                <a:gd name="T10" fmla="*/ 85 w 105"/>
                <a:gd name="T11" fmla="*/ 247 h 293"/>
                <a:gd name="T12" fmla="*/ 93 w 105"/>
                <a:gd name="T13" fmla="*/ 241 h 293"/>
                <a:gd name="T14" fmla="*/ 91 w 105"/>
                <a:gd name="T15" fmla="*/ 223 h 293"/>
                <a:gd name="T16" fmla="*/ 105 w 105"/>
                <a:gd name="T17" fmla="*/ 193 h 293"/>
                <a:gd name="T18" fmla="*/ 99 w 105"/>
                <a:gd name="T19" fmla="*/ 101 h 293"/>
                <a:gd name="T20" fmla="*/ 55 w 105"/>
                <a:gd name="T21" fmla="*/ 73 h 293"/>
                <a:gd name="T22" fmla="*/ 34 w 105"/>
                <a:gd name="T23" fmla="*/ 28 h 293"/>
                <a:gd name="T24" fmla="*/ 32 w 105"/>
                <a:gd name="T25" fmla="*/ 0 h 293"/>
                <a:gd name="T26" fmla="*/ 6 w 105"/>
                <a:gd name="T27" fmla="*/ 16 h 293"/>
                <a:gd name="T28" fmla="*/ 0 w 105"/>
                <a:gd name="T29" fmla="*/ 1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293">
                  <a:moveTo>
                    <a:pt x="5" y="185"/>
                  </a:moveTo>
                  <a:cubicBezTo>
                    <a:pt x="39" y="171"/>
                    <a:pt x="39" y="171"/>
                    <a:pt x="39" y="171"/>
                  </a:cubicBezTo>
                  <a:cubicBezTo>
                    <a:pt x="39" y="171"/>
                    <a:pt x="55" y="181"/>
                    <a:pt x="61" y="197"/>
                  </a:cubicBezTo>
                  <a:cubicBezTo>
                    <a:pt x="67" y="213"/>
                    <a:pt x="67" y="273"/>
                    <a:pt x="67" y="273"/>
                  </a:cubicBezTo>
                  <a:cubicBezTo>
                    <a:pt x="81" y="293"/>
                    <a:pt x="81" y="293"/>
                    <a:pt x="81" y="293"/>
                  </a:cubicBezTo>
                  <a:cubicBezTo>
                    <a:pt x="85" y="247"/>
                    <a:pt x="85" y="247"/>
                    <a:pt x="85" y="247"/>
                  </a:cubicBezTo>
                  <a:cubicBezTo>
                    <a:pt x="85" y="247"/>
                    <a:pt x="95" y="247"/>
                    <a:pt x="93" y="241"/>
                  </a:cubicBezTo>
                  <a:cubicBezTo>
                    <a:pt x="91" y="235"/>
                    <a:pt x="89" y="231"/>
                    <a:pt x="91" y="223"/>
                  </a:cubicBezTo>
                  <a:cubicBezTo>
                    <a:pt x="93" y="215"/>
                    <a:pt x="105" y="193"/>
                    <a:pt x="105" y="19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6" name="Freeform 368">
              <a:extLst>
                <a:ext uri="{FF2B5EF4-FFF2-40B4-BE49-F238E27FC236}">
                  <a16:creationId xmlns:a16="http://schemas.microsoft.com/office/drawing/2014/main" id="{6DB825F1-EFDF-44B8-B975-9F509AE27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75" y="3217863"/>
              <a:ext cx="168275" cy="455613"/>
            </a:xfrm>
            <a:custGeom>
              <a:avLst/>
              <a:gdLst>
                <a:gd name="T0" fmla="*/ 9 w 110"/>
                <a:gd name="T1" fmla="*/ 189 h 298"/>
                <a:gd name="T2" fmla="*/ 42 w 110"/>
                <a:gd name="T3" fmla="*/ 175 h 298"/>
                <a:gd name="T4" fmla="*/ 42 w 110"/>
                <a:gd name="T5" fmla="*/ 175 h 298"/>
                <a:gd name="T6" fmla="*/ 45 w 110"/>
                <a:gd name="T7" fmla="*/ 178 h 298"/>
                <a:gd name="T8" fmla="*/ 58 w 110"/>
                <a:gd name="T9" fmla="*/ 192 h 298"/>
                <a:gd name="T10" fmla="*/ 66 w 110"/>
                <a:gd name="T11" fmla="*/ 221 h 298"/>
                <a:gd name="T12" fmla="*/ 68 w 110"/>
                <a:gd name="T13" fmla="*/ 272 h 298"/>
                <a:gd name="T14" fmla="*/ 82 w 110"/>
                <a:gd name="T15" fmla="*/ 296 h 298"/>
                <a:gd name="T16" fmla="*/ 86 w 110"/>
                <a:gd name="T17" fmla="*/ 295 h 298"/>
                <a:gd name="T18" fmla="*/ 90 w 110"/>
                <a:gd name="T19" fmla="*/ 249 h 298"/>
                <a:gd name="T20" fmla="*/ 88 w 110"/>
                <a:gd name="T21" fmla="*/ 251 h 298"/>
                <a:gd name="T22" fmla="*/ 98 w 110"/>
                <a:gd name="T23" fmla="*/ 247 h 298"/>
                <a:gd name="T24" fmla="*/ 96 w 110"/>
                <a:gd name="T25" fmla="*/ 238 h 298"/>
                <a:gd name="T26" fmla="*/ 99 w 110"/>
                <a:gd name="T27" fmla="*/ 217 h 298"/>
                <a:gd name="T28" fmla="*/ 110 w 110"/>
                <a:gd name="T29" fmla="*/ 191 h 298"/>
                <a:gd name="T30" fmla="*/ 104 w 110"/>
                <a:gd name="T31" fmla="*/ 109 h 298"/>
                <a:gd name="T32" fmla="*/ 96 w 110"/>
                <a:gd name="T33" fmla="*/ 97 h 298"/>
                <a:gd name="T34" fmla="*/ 61 w 110"/>
                <a:gd name="T35" fmla="*/ 74 h 298"/>
                <a:gd name="T36" fmla="*/ 57 w 110"/>
                <a:gd name="T37" fmla="*/ 69 h 298"/>
                <a:gd name="T38" fmla="*/ 48 w 110"/>
                <a:gd name="T39" fmla="*/ 48 h 298"/>
                <a:gd name="T40" fmla="*/ 40 w 110"/>
                <a:gd name="T41" fmla="*/ 31 h 298"/>
                <a:gd name="T42" fmla="*/ 38 w 110"/>
                <a:gd name="T43" fmla="*/ 19 h 298"/>
                <a:gd name="T44" fmla="*/ 37 w 110"/>
                <a:gd name="T45" fmla="*/ 2 h 298"/>
                <a:gd name="T46" fmla="*/ 34 w 110"/>
                <a:gd name="T47" fmla="*/ 1 h 298"/>
                <a:gd name="T48" fmla="*/ 3 w 110"/>
                <a:gd name="T49" fmla="*/ 17 h 298"/>
                <a:gd name="T50" fmla="*/ 4 w 110"/>
                <a:gd name="T51" fmla="*/ 21 h 298"/>
                <a:gd name="T52" fmla="*/ 36 w 110"/>
                <a:gd name="T53" fmla="*/ 4 h 298"/>
                <a:gd name="T54" fmla="*/ 33 w 110"/>
                <a:gd name="T55" fmla="*/ 2 h 298"/>
                <a:gd name="T56" fmla="*/ 34 w 110"/>
                <a:gd name="T57" fmla="*/ 19 h 298"/>
                <a:gd name="T58" fmla="*/ 36 w 110"/>
                <a:gd name="T59" fmla="*/ 31 h 298"/>
                <a:gd name="T60" fmla="*/ 52 w 110"/>
                <a:gd name="T61" fmla="*/ 67 h 298"/>
                <a:gd name="T62" fmla="*/ 57 w 110"/>
                <a:gd name="T63" fmla="*/ 76 h 298"/>
                <a:gd name="T64" fmla="*/ 66 w 110"/>
                <a:gd name="T65" fmla="*/ 83 h 298"/>
                <a:gd name="T66" fmla="*/ 100 w 110"/>
                <a:gd name="T67" fmla="*/ 104 h 298"/>
                <a:gd name="T68" fmla="*/ 100 w 110"/>
                <a:gd name="T69" fmla="*/ 104 h 298"/>
                <a:gd name="T70" fmla="*/ 100 w 110"/>
                <a:gd name="T71" fmla="*/ 108 h 298"/>
                <a:gd name="T72" fmla="*/ 102 w 110"/>
                <a:gd name="T73" fmla="*/ 126 h 298"/>
                <a:gd name="T74" fmla="*/ 105 w 110"/>
                <a:gd name="T75" fmla="*/ 173 h 298"/>
                <a:gd name="T76" fmla="*/ 106 w 110"/>
                <a:gd name="T77" fmla="*/ 190 h 298"/>
                <a:gd name="T78" fmla="*/ 105 w 110"/>
                <a:gd name="T79" fmla="*/ 197 h 298"/>
                <a:gd name="T80" fmla="*/ 94 w 110"/>
                <a:gd name="T81" fmla="*/ 244 h 298"/>
                <a:gd name="T82" fmla="*/ 88 w 110"/>
                <a:gd name="T83" fmla="*/ 247 h 298"/>
                <a:gd name="T84" fmla="*/ 86 w 110"/>
                <a:gd name="T85" fmla="*/ 249 h 298"/>
                <a:gd name="T86" fmla="*/ 82 w 110"/>
                <a:gd name="T87" fmla="*/ 295 h 298"/>
                <a:gd name="T88" fmla="*/ 86 w 110"/>
                <a:gd name="T89" fmla="*/ 294 h 298"/>
                <a:gd name="T90" fmla="*/ 74 w 110"/>
                <a:gd name="T91" fmla="*/ 277 h 298"/>
                <a:gd name="T92" fmla="*/ 72 w 110"/>
                <a:gd name="T93" fmla="*/ 274 h 298"/>
                <a:gd name="T94" fmla="*/ 72 w 110"/>
                <a:gd name="T95" fmla="*/ 266 h 298"/>
                <a:gd name="T96" fmla="*/ 68 w 110"/>
                <a:gd name="T97" fmla="*/ 208 h 298"/>
                <a:gd name="T98" fmla="*/ 58 w 110"/>
                <a:gd name="T99" fmla="*/ 185 h 298"/>
                <a:gd name="T100" fmla="*/ 42 w 110"/>
                <a:gd name="T101" fmla="*/ 171 h 298"/>
                <a:gd name="T102" fmla="*/ 26 w 110"/>
                <a:gd name="T103" fmla="*/ 177 h 298"/>
                <a:gd name="T104" fmla="*/ 7 w 110"/>
                <a:gd name="T105" fmla="*/ 185 h 298"/>
                <a:gd name="T106" fmla="*/ 9 w 110"/>
                <a:gd name="T107" fmla="*/ 18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98">
                  <a:moveTo>
                    <a:pt x="9" y="189"/>
                  </a:moveTo>
                  <a:cubicBezTo>
                    <a:pt x="20" y="184"/>
                    <a:pt x="31" y="180"/>
                    <a:pt x="42" y="175"/>
                  </a:cubicBezTo>
                  <a:cubicBezTo>
                    <a:pt x="43" y="175"/>
                    <a:pt x="40" y="174"/>
                    <a:pt x="42" y="175"/>
                  </a:cubicBezTo>
                  <a:cubicBezTo>
                    <a:pt x="43" y="176"/>
                    <a:pt x="44" y="177"/>
                    <a:pt x="45" y="178"/>
                  </a:cubicBezTo>
                  <a:cubicBezTo>
                    <a:pt x="50" y="182"/>
                    <a:pt x="55" y="187"/>
                    <a:pt x="58" y="192"/>
                  </a:cubicBezTo>
                  <a:cubicBezTo>
                    <a:pt x="64" y="201"/>
                    <a:pt x="65" y="211"/>
                    <a:pt x="66" y="221"/>
                  </a:cubicBezTo>
                  <a:cubicBezTo>
                    <a:pt x="67" y="238"/>
                    <a:pt x="68" y="255"/>
                    <a:pt x="68" y="272"/>
                  </a:cubicBezTo>
                  <a:cubicBezTo>
                    <a:pt x="68" y="281"/>
                    <a:pt x="78" y="289"/>
                    <a:pt x="82" y="296"/>
                  </a:cubicBezTo>
                  <a:cubicBezTo>
                    <a:pt x="83" y="298"/>
                    <a:pt x="86" y="297"/>
                    <a:pt x="86" y="295"/>
                  </a:cubicBezTo>
                  <a:cubicBezTo>
                    <a:pt x="87" y="280"/>
                    <a:pt x="89" y="264"/>
                    <a:pt x="90" y="249"/>
                  </a:cubicBezTo>
                  <a:cubicBezTo>
                    <a:pt x="89" y="250"/>
                    <a:pt x="89" y="250"/>
                    <a:pt x="88" y="251"/>
                  </a:cubicBezTo>
                  <a:cubicBezTo>
                    <a:pt x="91" y="251"/>
                    <a:pt x="97" y="250"/>
                    <a:pt x="98" y="247"/>
                  </a:cubicBezTo>
                  <a:cubicBezTo>
                    <a:pt x="99" y="244"/>
                    <a:pt x="97" y="241"/>
                    <a:pt x="96" y="238"/>
                  </a:cubicBezTo>
                  <a:cubicBezTo>
                    <a:pt x="94" y="230"/>
                    <a:pt x="96" y="224"/>
                    <a:pt x="99" y="217"/>
                  </a:cubicBezTo>
                  <a:cubicBezTo>
                    <a:pt x="103" y="209"/>
                    <a:pt x="110" y="200"/>
                    <a:pt x="110" y="191"/>
                  </a:cubicBezTo>
                  <a:cubicBezTo>
                    <a:pt x="108" y="164"/>
                    <a:pt x="106" y="136"/>
                    <a:pt x="104" y="109"/>
                  </a:cubicBezTo>
                  <a:cubicBezTo>
                    <a:pt x="104" y="101"/>
                    <a:pt x="103" y="101"/>
                    <a:pt x="96" y="97"/>
                  </a:cubicBezTo>
                  <a:cubicBezTo>
                    <a:pt x="84" y="89"/>
                    <a:pt x="73" y="82"/>
                    <a:pt x="61" y="74"/>
                  </a:cubicBezTo>
                  <a:cubicBezTo>
                    <a:pt x="59" y="73"/>
                    <a:pt x="59" y="73"/>
                    <a:pt x="57" y="69"/>
                  </a:cubicBezTo>
                  <a:cubicBezTo>
                    <a:pt x="54" y="62"/>
                    <a:pt x="51" y="55"/>
                    <a:pt x="48" y="48"/>
                  </a:cubicBezTo>
                  <a:cubicBezTo>
                    <a:pt x="45" y="42"/>
                    <a:pt x="43" y="36"/>
                    <a:pt x="40" y="31"/>
                  </a:cubicBezTo>
                  <a:cubicBezTo>
                    <a:pt x="39" y="28"/>
                    <a:pt x="39" y="24"/>
                    <a:pt x="38" y="19"/>
                  </a:cubicBezTo>
                  <a:cubicBezTo>
                    <a:pt x="38" y="13"/>
                    <a:pt x="38" y="8"/>
                    <a:pt x="37" y="2"/>
                  </a:cubicBezTo>
                  <a:cubicBezTo>
                    <a:pt x="37" y="1"/>
                    <a:pt x="36" y="0"/>
                    <a:pt x="34" y="1"/>
                  </a:cubicBezTo>
                  <a:cubicBezTo>
                    <a:pt x="24" y="7"/>
                    <a:pt x="14" y="14"/>
                    <a:pt x="3" y="17"/>
                  </a:cubicBezTo>
                  <a:cubicBezTo>
                    <a:pt x="0" y="18"/>
                    <a:pt x="1" y="22"/>
                    <a:pt x="4" y="21"/>
                  </a:cubicBezTo>
                  <a:cubicBezTo>
                    <a:pt x="16" y="18"/>
                    <a:pt x="26" y="10"/>
                    <a:pt x="36" y="4"/>
                  </a:cubicBezTo>
                  <a:cubicBezTo>
                    <a:pt x="35" y="4"/>
                    <a:pt x="34" y="3"/>
                    <a:pt x="33" y="2"/>
                  </a:cubicBezTo>
                  <a:cubicBezTo>
                    <a:pt x="34" y="8"/>
                    <a:pt x="34" y="13"/>
                    <a:pt x="34" y="19"/>
                  </a:cubicBezTo>
                  <a:cubicBezTo>
                    <a:pt x="35" y="23"/>
                    <a:pt x="34" y="28"/>
                    <a:pt x="36" y="31"/>
                  </a:cubicBezTo>
                  <a:cubicBezTo>
                    <a:pt x="41" y="43"/>
                    <a:pt x="47" y="55"/>
                    <a:pt x="52" y="67"/>
                  </a:cubicBezTo>
                  <a:cubicBezTo>
                    <a:pt x="53" y="70"/>
                    <a:pt x="54" y="74"/>
                    <a:pt x="57" y="76"/>
                  </a:cubicBezTo>
                  <a:cubicBezTo>
                    <a:pt x="59" y="79"/>
                    <a:pt x="63" y="81"/>
                    <a:pt x="66" y="83"/>
                  </a:cubicBezTo>
                  <a:cubicBezTo>
                    <a:pt x="78" y="90"/>
                    <a:pt x="89" y="97"/>
                    <a:pt x="100" y="104"/>
                  </a:cubicBezTo>
                  <a:cubicBezTo>
                    <a:pt x="102" y="105"/>
                    <a:pt x="100" y="102"/>
                    <a:pt x="100" y="104"/>
                  </a:cubicBezTo>
                  <a:cubicBezTo>
                    <a:pt x="100" y="105"/>
                    <a:pt x="100" y="107"/>
                    <a:pt x="100" y="108"/>
                  </a:cubicBezTo>
                  <a:cubicBezTo>
                    <a:pt x="101" y="114"/>
                    <a:pt x="101" y="120"/>
                    <a:pt x="102" y="126"/>
                  </a:cubicBezTo>
                  <a:cubicBezTo>
                    <a:pt x="103" y="142"/>
                    <a:pt x="104" y="158"/>
                    <a:pt x="105" y="173"/>
                  </a:cubicBezTo>
                  <a:cubicBezTo>
                    <a:pt x="105" y="179"/>
                    <a:pt x="105" y="184"/>
                    <a:pt x="106" y="190"/>
                  </a:cubicBezTo>
                  <a:cubicBezTo>
                    <a:pt x="106" y="194"/>
                    <a:pt x="106" y="194"/>
                    <a:pt x="105" y="197"/>
                  </a:cubicBezTo>
                  <a:cubicBezTo>
                    <a:pt x="97" y="212"/>
                    <a:pt x="88" y="226"/>
                    <a:pt x="94" y="244"/>
                  </a:cubicBezTo>
                  <a:cubicBezTo>
                    <a:pt x="95" y="247"/>
                    <a:pt x="89" y="247"/>
                    <a:pt x="88" y="247"/>
                  </a:cubicBezTo>
                  <a:cubicBezTo>
                    <a:pt x="87" y="247"/>
                    <a:pt x="86" y="248"/>
                    <a:pt x="86" y="249"/>
                  </a:cubicBezTo>
                  <a:cubicBezTo>
                    <a:pt x="85" y="264"/>
                    <a:pt x="83" y="280"/>
                    <a:pt x="82" y="295"/>
                  </a:cubicBezTo>
                  <a:cubicBezTo>
                    <a:pt x="83" y="295"/>
                    <a:pt x="84" y="294"/>
                    <a:pt x="86" y="294"/>
                  </a:cubicBezTo>
                  <a:cubicBezTo>
                    <a:pt x="82" y="288"/>
                    <a:pt x="78" y="283"/>
                    <a:pt x="74" y="277"/>
                  </a:cubicBezTo>
                  <a:cubicBezTo>
                    <a:pt x="73" y="275"/>
                    <a:pt x="72" y="274"/>
                    <a:pt x="72" y="274"/>
                  </a:cubicBezTo>
                  <a:cubicBezTo>
                    <a:pt x="72" y="272"/>
                    <a:pt x="72" y="269"/>
                    <a:pt x="72" y="266"/>
                  </a:cubicBezTo>
                  <a:cubicBezTo>
                    <a:pt x="72" y="247"/>
                    <a:pt x="71" y="227"/>
                    <a:pt x="68" y="208"/>
                  </a:cubicBezTo>
                  <a:cubicBezTo>
                    <a:pt x="67" y="200"/>
                    <a:pt x="64" y="192"/>
                    <a:pt x="58" y="185"/>
                  </a:cubicBezTo>
                  <a:cubicBezTo>
                    <a:pt x="55" y="182"/>
                    <a:pt x="47" y="171"/>
                    <a:pt x="42" y="171"/>
                  </a:cubicBezTo>
                  <a:cubicBezTo>
                    <a:pt x="37" y="171"/>
                    <a:pt x="31" y="176"/>
                    <a:pt x="26" y="177"/>
                  </a:cubicBezTo>
                  <a:cubicBezTo>
                    <a:pt x="20" y="180"/>
                    <a:pt x="14" y="182"/>
                    <a:pt x="7" y="185"/>
                  </a:cubicBezTo>
                  <a:cubicBezTo>
                    <a:pt x="5" y="186"/>
                    <a:pt x="6" y="190"/>
                    <a:pt x="9" y="18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7" name="Freeform 369">
              <a:extLst>
                <a:ext uri="{FF2B5EF4-FFF2-40B4-BE49-F238E27FC236}">
                  <a16:creationId xmlns:a16="http://schemas.microsoft.com/office/drawing/2014/main" id="{2CC4E110-B306-4F54-8B29-1142B5D5E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363" y="1738313"/>
              <a:ext cx="433388" cy="806450"/>
            </a:xfrm>
            <a:custGeom>
              <a:avLst/>
              <a:gdLst>
                <a:gd name="T0" fmla="*/ 104 w 284"/>
                <a:gd name="T1" fmla="*/ 528 h 528"/>
                <a:gd name="T2" fmla="*/ 116 w 284"/>
                <a:gd name="T3" fmla="*/ 438 h 528"/>
                <a:gd name="T4" fmla="*/ 122 w 284"/>
                <a:gd name="T5" fmla="*/ 412 h 528"/>
                <a:gd name="T6" fmla="*/ 164 w 284"/>
                <a:gd name="T7" fmla="*/ 370 h 528"/>
                <a:gd name="T8" fmla="*/ 182 w 284"/>
                <a:gd name="T9" fmla="*/ 298 h 528"/>
                <a:gd name="T10" fmla="*/ 208 w 284"/>
                <a:gd name="T11" fmla="*/ 326 h 528"/>
                <a:gd name="T12" fmla="*/ 284 w 284"/>
                <a:gd name="T13" fmla="*/ 228 h 528"/>
                <a:gd name="T14" fmla="*/ 266 w 284"/>
                <a:gd name="T15" fmla="*/ 182 h 528"/>
                <a:gd name="T16" fmla="*/ 238 w 284"/>
                <a:gd name="T17" fmla="*/ 180 h 528"/>
                <a:gd name="T18" fmla="*/ 230 w 284"/>
                <a:gd name="T19" fmla="*/ 148 h 528"/>
                <a:gd name="T20" fmla="*/ 202 w 284"/>
                <a:gd name="T21" fmla="*/ 150 h 528"/>
                <a:gd name="T22" fmla="*/ 134 w 284"/>
                <a:gd name="T23" fmla="*/ 16 h 528"/>
                <a:gd name="T24" fmla="*/ 84 w 284"/>
                <a:gd name="T25" fmla="*/ 0 h 528"/>
                <a:gd name="T26" fmla="*/ 58 w 284"/>
                <a:gd name="T27" fmla="*/ 24 h 528"/>
                <a:gd name="T28" fmla="*/ 32 w 284"/>
                <a:gd name="T29" fmla="*/ 18 h 528"/>
                <a:gd name="T30" fmla="*/ 10 w 284"/>
                <a:gd name="T31" fmla="*/ 122 h 528"/>
                <a:gd name="T32" fmla="*/ 18 w 284"/>
                <a:gd name="T33" fmla="*/ 202 h 528"/>
                <a:gd name="T34" fmla="*/ 2 w 284"/>
                <a:gd name="T35" fmla="*/ 264 h 528"/>
                <a:gd name="T36" fmla="*/ 0 w 284"/>
                <a:gd name="T37" fmla="*/ 290 h 528"/>
                <a:gd name="T38" fmla="*/ 104 w 284"/>
                <a:gd name="T3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4" h="528">
                  <a:moveTo>
                    <a:pt x="104" y="528"/>
                  </a:moveTo>
                  <a:cubicBezTo>
                    <a:pt x="100" y="518"/>
                    <a:pt x="116" y="438"/>
                    <a:pt x="116" y="438"/>
                  </a:cubicBezTo>
                  <a:cubicBezTo>
                    <a:pt x="122" y="412"/>
                    <a:pt x="122" y="412"/>
                    <a:pt x="122" y="412"/>
                  </a:cubicBezTo>
                  <a:cubicBezTo>
                    <a:pt x="164" y="370"/>
                    <a:pt x="164" y="370"/>
                    <a:pt x="164" y="370"/>
                  </a:cubicBezTo>
                  <a:cubicBezTo>
                    <a:pt x="182" y="298"/>
                    <a:pt x="182" y="298"/>
                    <a:pt x="182" y="298"/>
                  </a:cubicBezTo>
                  <a:cubicBezTo>
                    <a:pt x="182" y="298"/>
                    <a:pt x="200" y="338"/>
                    <a:pt x="208" y="326"/>
                  </a:cubicBezTo>
                  <a:cubicBezTo>
                    <a:pt x="216" y="314"/>
                    <a:pt x="284" y="228"/>
                    <a:pt x="284" y="228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8" y="180"/>
                    <a:pt x="236" y="148"/>
                    <a:pt x="230" y="148"/>
                  </a:cubicBezTo>
                  <a:cubicBezTo>
                    <a:pt x="224" y="148"/>
                    <a:pt x="202" y="150"/>
                    <a:pt x="202" y="150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12" y="114"/>
                    <a:pt x="10" y="122"/>
                  </a:cubicBezTo>
                  <a:cubicBezTo>
                    <a:pt x="8" y="130"/>
                    <a:pt x="18" y="192"/>
                    <a:pt x="18" y="202"/>
                  </a:cubicBezTo>
                  <a:cubicBezTo>
                    <a:pt x="18" y="212"/>
                    <a:pt x="4" y="258"/>
                    <a:pt x="2" y="264"/>
                  </a:cubicBezTo>
                  <a:cubicBezTo>
                    <a:pt x="0" y="270"/>
                    <a:pt x="0" y="290"/>
                    <a:pt x="0" y="290"/>
                  </a:cubicBezTo>
                  <a:lnTo>
                    <a:pt x="104" y="5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8" name="Freeform 370">
              <a:extLst>
                <a:ext uri="{FF2B5EF4-FFF2-40B4-BE49-F238E27FC236}">
                  <a16:creationId xmlns:a16="http://schemas.microsoft.com/office/drawing/2014/main" id="{EE51BB1A-186E-40E9-A360-102F0837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363" y="1738313"/>
              <a:ext cx="433388" cy="806450"/>
            </a:xfrm>
            <a:custGeom>
              <a:avLst/>
              <a:gdLst>
                <a:gd name="T0" fmla="*/ 104 w 284"/>
                <a:gd name="T1" fmla="*/ 528 h 528"/>
                <a:gd name="T2" fmla="*/ 116 w 284"/>
                <a:gd name="T3" fmla="*/ 438 h 528"/>
                <a:gd name="T4" fmla="*/ 122 w 284"/>
                <a:gd name="T5" fmla="*/ 412 h 528"/>
                <a:gd name="T6" fmla="*/ 164 w 284"/>
                <a:gd name="T7" fmla="*/ 370 h 528"/>
                <a:gd name="T8" fmla="*/ 182 w 284"/>
                <a:gd name="T9" fmla="*/ 298 h 528"/>
                <a:gd name="T10" fmla="*/ 208 w 284"/>
                <a:gd name="T11" fmla="*/ 326 h 528"/>
                <a:gd name="T12" fmla="*/ 284 w 284"/>
                <a:gd name="T13" fmla="*/ 228 h 528"/>
                <a:gd name="T14" fmla="*/ 266 w 284"/>
                <a:gd name="T15" fmla="*/ 182 h 528"/>
                <a:gd name="T16" fmla="*/ 238 w 284"/>
                <a:gd name="T17" fmla="*/ 180 h 528"/>
                <a:gd name="T18" fmla="*/ 230 w 284"/>
                <a:gd name="T19" fmla="*/ 148 h 528"/>
                <a:gd name="T20" fmla="*/ 202 w 284"/>
                <a:gd name="T21" fmla="*/ 150 h 528"/>
                <a:gd name="T22" fmla="*/ 134 w 284"/>
                <a:gd name="T23" fmla="*/ 16 h 528"/>
                <a:gd name="T24" fmla="*/ 84 w 284"/>
                <a:gd name="T25" fmla="*/ 0 h 528"/>
                <a:gd name="T26" fmla="*/ 58 w 284"/>
                <a:gd name="T27" fmla="*/ 24 h 528"/>
                <a:gd name="T28" fmla="*/ 32 w 284"/>
                <a:gd name="T29" fmla="*/ 18 h 528"/>
                <a:gd name="T30" fmla="*/ 10 w 284"/>
                <a:gd name="T31" fmla="*/ 122 h 528"/>
                <a:gd name="T32" fmla="*/ 18 w 284"/>
                <a:gd name="T33" fmla="*/ 202 h 528"/>
                <a:gd name="T34" fmla="*/ 2 w 284"/>
                <a:gd name="T35" fmla="*/ 264 h 528"/>
                <a:gd name="T36" fmla="*/ 0 w 284"/>
                <a:gd name="T37" fmla="*/ 290 h 528"/>
                <a:gd name="T38" fmla="*/ 104 w 284"/>
                <a:gd name="T3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4" h="528">
                  <a:moveTo>
                    <a:pt x="104" y="528"/>
                  </a:moveTo>
                  <a:cubicBezTo>
                    <a:pt x="100" y="518"/>
                    <a:pt x="116" y="438"/>
                    <a:pt x="116" y="438"/>
                  </a:cubicBezTo>
                  <a:cubicBezTo>
                    <a:pt x="122" y="412"/>
                    <a:pt x="122" y="412"/>
                    <a:pt x="122" y="412"/>
                  </a:cubicBezTo>
                  <a:cubicBezTo>
                    <a:pt x="164" y="370"/>
                    <a:pt x="164" y="370"/>
                    <a:pt x="164" y="370"/>
                  </a:cubicBezTo>
                  <a:cubicBezTo>
                    <a:pt x="182" y="298"/>
                    <a:pt x="182" y="298"/>
                    <a:pt x="182" y="298"/>
                  </a:cubicBezTo>
                  <a:cubicBezTo>
                    <a:pt x="182" y="298"/>
                    <a:pt x="200" y="338"/>
                    <a:pt x="208" y="326"/>
                  </a:cubicBezTo>
                  <a:cubicBezTo>
                    <a:pt x="216" y="314"/>
                    <a:pt x="284" y="228"/>
                    <a:pt x="284" y="228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8" y="180"/>
                    <a:pt x="236" y="148"/>
                    <a:pt x="230" y="148"/>
                  </a:cubicBezTo>
                  <a:cubicBezTo>
                    <a:pt x="224" y="148"/>
                    <a:pt x="202" y="150"/>
                    <a:pt x="202" y="150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12" y="114"/>
                    <a:pt x="10" y="122"/>
                  </a:cubicBezTo>
                  <a:cubicBezTo>
                    <a:pt x="8" y="130"/>
                    <a:pt x="18" y="192"/>
                    <a:pt x="18" y="202"/>
                  </a:cubicBezTo>
                  <a:cubicBezTo>
                    <a:pt x="18" y="212"/>
                    <a:pt x="4" y="258"/>
                    <a:pt x="2" y="264"/>
                  </a:cubicBezTo>
                  <a:cubicBezTo>
                    <a:pt x="0" y="270"/>
                    <a:pt x="0" y="290"/>
                    <a:pt x="0" y="290"/>
                  </a:cubicBezTo>
                  <a:lnTo>
                    <a:pt x="104" y="528"/>
                  </a:ln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49" name="Freeform 371">
              <a:extLst>
                <a:ext uri="{FF2B5EF4-FFF2-40B4-BE49-F238E27FC236}">
                  <a16:creationId xmlns:a16="http://schemas.microsoft.com/office/drawing/2014/main" id="{6FFDF121-EDEB-487A-BC9F-2B94D17A8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1735138"/>
              <a:ext cx="442913" cy="814388"/>
            </a:xfrm>
            <a:custGeom>
              <a:avLst/>
              <a:gdLst>
                <a:gd name="T0" fmla="*/ 110 w 290"/>
                <a:gd name="T1" fmla="*/ 496 h 533"/>
                <a:gd name="T2" fmla="*/ 122 w 290"/>
                <a:gd name="T3" fmla="*/ 432 h 533"/>
                <a:gd name="T4" fmla="*/ 127 w 290"/>
                <a:gd name="T5" fmla="*/ 414 h 533"/>
                <a:gd name="T6" fmla="*/ 161 w 290"/>
                <a:gd name="T7" fmla="*/ 380 h 533"/>
                <a:gd name="T8" fmla="*/ 186 w 290"/>
                <a:gd name="T9" fmla="*/ 301 h 533"/>
                <a:gd name="T10" fmla="*/ 212 w 290"/>
                <a:gd name="T11" fmla="*/ 329 h 533"/>
                <a:gd name="T12" fmla="*/ 287 w 290"/>
                <a:gd name="T13" fmla="*/ 231 h 533"/>
                <a:gd name="T14" fmla="*/ 270 w 290"/>
                <a:gd name="T15" fmla="*/ 183 h 533"/>
                <a:gd name="T16" fmla="*/ 240 w 290"/>
                <a:gd name="T17" fmla="*/ 180 h 533"/>
                <a:gd name="T18" fmla="*/ 235 w 290"/>
                <a:gd name="T19" fmla="*/ 150 h 533"/>
                <a:gd name="T20" fmla="*/ 209 w 290"/>
                <a:gd name="T21" fmla="*/ 150 h 533"/>
                <a:gd name="T22" fmla="*/ 206 w 290"/>
                <a:gd name="T23" fmla="*/ 151 h 533"/>
                <a:gd name="T24" fmla="*/ 139 w 290"/>
                <a:gd name="T25" fmla="*/ 20 h 533"/>
                <a:gd name="T26" fmla="*/ 87 w 290"/>
                <a:gd name="T27" fmla="*/ 0 h 533"/>
                <a:gd name="T28" fmla="*/ 85 w 290"/>
                <a:gd name="T29" fmla="*/ 1 h 533"/>
                <a:gd name="T30" fmla="*/ 59 w 290"/>
                <a:gd name="T31" fmla="*/ 24 h 533"/>
                <a:gd name="T32" fmla="*/ 35 w 290"/>
                <a:gd name="T33" fmla="*/ 18 h 533"/>
                <a:gd name="T34" fmla="*/ 16 w 290"/>
                <a:gd name="T35" fmla="*/ 94 h 533"/>
                <a:gd name="T36" fmla="*/ 14 w 290"/>
                <a:gd name="T37" fmla="*/ 165 h 533"/>
                <a:gd name="T38" fmla="*/ 5 w 290"/>
                <a:gd name="T39" fmla="*/ 255 h 533"/>
                <a:gd name="T40" fmla="*/ 4 w 290"/>
                <a:gd name="T41" fmla="*/ 301 h 533"/>
                <a:gd name="T42" fmla="*/ 108 w 290"/>
                <a:gd name="T43" fmla="*/ 529 h 533"/>
                <a:gd name="T44" fmla="*/ 18 w 290"/>
                <a:gd name="T45" fmla="*/ 323 h 533"/>
                <a:gd name="T46" fmla="*/ 4 w 290"/>
                <a:gd name="T47" fmla="*/ 285 h 533"/>
                <a:gd name="T48" fmla="*/ 19 w 290"/>
                <a:gd name="T49" fmla="*/ 181 h 533"/>
                <a:gd name="T50" fmla="*/ 24 w 290"/>
                <a:gd name="T51" fmla="*/ 80 h 533"/>
                <a:gd name="T52" fmla="*/ 33 w 290"/>
                <a:gd name="T53" fmla="*/ 22 h 533"/>
                <a:gd name="T54" fmla="*/ 61 w 290"/>
                <a:gd name="T55" fmla="*/ 27 h 533"/>
                <a:gd name="T56" fmla="*/ 88 w 290"/>
                <a:gd name="T57" fmla="*/ 5 h 533"/>
                <a:gd name="T58" fmla="*/ 118 w 290"/>
                <a:gd name="T59" fmla="*/ 14 h 533"/>
                <a:gd name="T60" fmla="*/ 134 w 290"/>
                <a:gd name="T61" fmla="*/ 19 h 533"/>
                <a:gd name="T62" fmla="*/ 202 w 290"/>
                <a:gd name="T63" fmla="*/ 153 h 533"/>
                <a:gd name="T64" fmla="*/ 204 w 290"/>
                <a:gd name="T65" fmla="*/ 154 h 533"/>
                <a:gd name="T66" fmla="*/ 238 w 290"/>
                <a:gd name="T67" fmla="*/ 182 h 533"/>
                <a:gd name="T68" fmla="*/ 267 w 290"/>
                <a:gd name="T69" fmla="*/ 186 h 533"/>
                <a:gd name="T70" fmla="*/ 269 w 290"/>
                <a:gd name="T71" fmla="*/ 191 h 533"/>
                <a:gd name="T72" fmla="*/ 282 w 290"/>
                <a:gd name="T73" fmla="*/ 225 h 533"/>
                <a:gd name="T74" fmla="*/ 284 w 290"/>
                <a:gd name="T75" fmla="*/ 229 h 533"/>
                <a:gd name="T76" fmla="*/ 220 w 290"/>
                <a:gd name="T77" fmla="*/ 312 h 533"/>
                <a:gd name="T78" fmla="*/ 201 w 290"/>
                <a:gd name="T79" fmla="*/ 325 h 533"/>
                <a:gd name="T80" fmla="*/ 182 w 290"/>
                <a:gd name="T81" fmla="*/ 299 h 533"/>
                <a:gd name="T82" fmla="*/ 155 w 290"/>
                <a:gd name="T83" fmla="*/ 380 h 533"/>
                <a:gd name="T84" fmla="*/ 118 w 290"/>
                <a:gd name="T85" fmla="*/ 433 h 533"/>
                <a:gd name="T86" fmla="*/ 106 w 290"/>
                <a:gd name="T87" fmla="*/ 499 h 533"/>
                <a:gd name="T88" fmla="*/ 108 w 290"/>
                <a:gd name="T89" fmla="*/ 529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0" h="533">
                  <a:moveTo>
                    <a:pt x="108" y="529"/>
                  </a:moveTo>
                  <a:cubicBezTo>
                    <a:pt x="105" y="520"/>
                    <a:pt x="109" y="506"/>
                    <a:pt x="110" y="496"/>
                  </a:cubicBezTo>
                  <a:cubicBezTo>
                    <a:pt x="112" y="482"/>
                    <a:pt x="115" y="467"/>
                    <a:pt x="118" y="452"/>
                  </a:cubicBezTo>
                  <a:cubicBezTo>
                    <a:pt x="119" y="446"/>
                    <a:pt x="120" y="439"/>
                    <a:pt x="122" y="432"/>
                  </a:cubicBezTo>
                  <a:cubicBezTo>
                    <a:pt x="123" y="426"/>
                    <a:pt x="124" y="421"/>
                    <a:pt x="126" y="415"/>
                  </a:cubicBezTo>
                  <a:cubicBezTo>
                    <a:pt x="126" y="415"/>
                    <a:pt x="125" y="415"/>
                    <a:pt x="127" y="414"/>
                  </a:cubicBezTo>
                  <a:cubicBezTo>
                    <a:pt x="128" y="412"/>
                    <a:pt x="130" y="411"/>
                    <a:pt x="132" y="409"/>
                  </a:cubicBezTo>
                  <a:cubicBezTo>
                    <a:pt x="142" y="399"/>
                    <a:pt x="151" y="390"/>
                    <a:pt x="161" y="380"/>
                  </a:cubicBezTo>
                  <a:cubicBezTo>
                    <a:pt x="166" y="375"/>
                    <a:pt x="168" y="373"/>
                    <a:pt x="169" y="366"/>
                  </a:cubicBezTo>
                  <a:cubicBezTo>
                    <a:pt x="175" y="344"/>
                    <a:pt x="180" y="323"/>
                    <a:pt x="186" y="301"/>
                  </a:cubicBezTo>
                  <a:cubicBezTo>
                    <a:pt x="185" y="301"/>
                    <a:pt x="183" y="301"/>
                    <a:pt x="182" y="301"/>
                  </a:cubicBezTo>
                  <a:cubicBezTo>
                    <a:pt x="185" y="307"/>
                    <a:pt x="202" y="343"/>
                    <a:pt x="212" y="329"/>
                  </a:cubicBezTo>
                  <a:cubicBezTo>
                    <a:pt x="224" y="310"/>
                    <a:pt x="239" y="293"/>
                    <a:pt x="253" y="275"/>
                  </a:cubicBezTo>
                  <a:cubicBezTo>
                    <a:pt x="264" y="260"/>
                    <a:pt x="276" y="246"/>
                    <a:pt x="287" y="231"/>
                  </a:cubicBezTo>
                  <a:cubicBezTo>
                    <a:pt x="290" y="228"/>
                    <a:pt x="282" y="213"/>
                    <a:pt x="280" y="210"/>
                  </a:cubicBezTo>
                  <a:cubicBezTo>
                    <a:pt x="277" y="201"/>
                    <a:pt x="273" y="192"/>
                    <a:pt x="270" y="183"/>
                  </a:cubicBezTo>
                  <a:cubicBezTo>
                    <a:pt x="270" y="183"/>
                    <a:pt x="269" y="182"/>
                    <a:pt x="268" y="182"/>
                  </a:cubicBezTo>
                  <a:cubicBezTo>
                    <a:pt x="259" y="181"/>
                    <a:pt x="249" y="181"/>
                    <a:pt x="240" y="180"/>
                  </a:cubicBezTo>
                  <a:cubicBezTo>
                    <a:pt x="241" y="181"/>
                    <a:pt x="241" y="181"/>
                    <a:pt x="242" y="182"/>
                  </a:cubicBezTo>
                  <a:cubicBezTo>
                    <a:pt x="241" y="173"/>
                    <a:pt x="242" y="157"/>
                    <a:pt x="235" y="150"/>
                  </a:cubicBezTo>
                  <a:cubicBezTo>
                    <a:pt x="232" y="146"/>
                    <a:pt x="226" y="148"/>
                    <a:pt x="221" y="149"/>
                  </a:cubicBezTo>
                  <a:cubicBezTo>
                    <a:pt x="217" y="149"/>
                    <a:pt x="213" y="149"/>
                    <a:pt x="209" y="150"/>
                  </a:cubicBezTo>
                  <a:cubicBezTo>
                    <a:pt x="207" y="150"/>
                    <a:pt x="206" y="150"/>
                    <a:pt x="205" y="150"/>
                  </a:cubicBezTo>
                  <a:cubicBezTo>
                    <a:pt x="203" y="150"/>
                    <a:pt x="206" y="152"/>
                    <a:pt x="206" y="151"/>
                  </a:cubicBezTo>
                  <a:cubicBezTo>
                    <a:pt x="195" y="131"/>
                    <a:pt x="185" y="110"/>
                    <a:pt x="175" y="90"/>
                  </a:cubicBezTo>
                  <a:cubicBezTo>
                    <a:pt x="163" y="67"/>
                    <a:pt x="151" y="43"/>
                    <a:pt x="139" y="20"/>
                  </a:cubicBezTo>
                  <a:cubicBezTo>
                    <a:pt x="136" y="15"/>
                    <a:pt x="131" y="14"/>
                    <a:pt x="126" y="13"/>
                  </a:cubicBezTo>
                  <a:cubicBezTo>
                    <a:pt x="113" y="9"/>
                    <a:pt x="100" y="4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6" y="0"/>
                    <a:pt x="85" y="0"/>
                    <a:pt x="85" y="1"/>
                  </a:cubicBezTo>
                  <a:cubicBezTo>
                    <a:pt x="76" y="8"/>
                    <a:pt x="68" y="16"/>
                    <a:pt x="60" y="23"/>
                  </a:cubicBezTo>
                  <a:cubicBezTo>
                    <a:pt x="58" y="25"/>
                    <a:pt x="61" y="24"/>
                    <a:pt x="59" y="24"/>
                  </a:cubicBezTo>
                  <a:cubicBezTo>
                    <a:pt x="56" y="23"/>
                    <a:pt x="53" y="22"/>
                    <a:pt x="50" y="22"/>
                  </a:cubicBezTo>
                  <a:cubicBezTo>
                    <a:pt x="45" y="20"/>
                    <a:pt x="40" y="19"/>
                    <a:pt x="35" y="18"/>
                  </a:cubicBezTo>
                  <a:cubicBezTo>
                    <a:pt x="34" y="18"/>
                    <a:pt x="32" y="18"/>
                    <a:pt x="32" y="19"/>
                  </a:cubicBezTo>
                  <a:cubicBezTo>
                    <a:pt x="27" y="44"/>
                    <a:pt x="22" y="69"/>
                    <a:pt x="16" y="94"/>
                  </a:cubicBezTo>
                  <a:cubicBezTo>
                    <a:pt x="14" y="104"/>
                    <a:pt x="12" y="114"/>
                    <a:pt x="10" y="124"/>
                  </a:cubicBezTo>
                  <a:cubicBezTo>
                    <a:pt x="8" y="137"/>
                    <a:pt x="12" y="153"/>
                    <a:pt x="14" y="165"/>
                  </a:cubicBezTo>
                  <a:cubicBezTo>
                    <a:pt x="15" y="178"/>
                    <a:pt x="19" y="193"/>
                    <a:pt x="18" y="206"/>
                  </a:cubicBezTo>
                  <a:cubicBezTo>
                    <a:pt x="16" y="222"/>
                    <a:pt x="10" y="239"/>
                    <a:pt x="5" y="255"/>
                  </a:cubicBezTo>
                  <a:cubicBezTo>
                    <a:pt x="2" y="267"/>
                    <a:pt x="0" y="279"/>
                    <a:pt x="0" y="292"/>
                  </a:cubicBezTo>
                  <a:cubicBezTo>
                    <a:pt x="0" y="295"/>
                    <a:pt x="3" y="299"/>
                    <a:pt x="4" y="301"/>
                  </a:cubicBezTo>
                  <a:cubicBezTo>
                    <a:pt x="37" y="378"/>
                    <a:pt x="71" y="454"/>
                    <a:pt x="104" y="531"/>
                  </a:cubicBezTo>
                  <a:cubicBezTo>
                    <a:pt x="105" y="533"/>
                    <a:pt x="109" y="531"/>
                    <a:pt x="108" y="529"/>
                  </a:cubicBezTo>
                  <a:cubicBezTo>
                    <a:pt x="90" y="488"/>
                    <a:pt x="72" y="447"/>
                    <a:pt x="54" y="405"/>
                  </a:cubicBezTo>
                  <a:cubicBezTo>
                    <a:pt x="42" y="378"/>
                    <a:pt x="30" y="351"/>
                    <a:pt x="18" y="323"/>
                  </a:cubicBezTo>
                  <a:cubicBezTo>
                    <a:pt x="14" y="315"/>
                    <a:pt x="10" y="306"/>
                    <a:pt x="7" y="298"/>
                  </a:cubicBezTo>
                  <a:cubicBezTo>
                    <a:pt x="4" y="292"/>
                    <a:pt x="4" y="292"/>
                    <a:pt x="4" y="285"/>
                  </a:cubicBezTo>
                  <a:cubicBezTo>
                    <a:pt x="5" y="259"/>
                    <a:pt x="17" y="235"/>
                    <a:pt x="21" y="209"/>
                  </a:cubicBezTo>
                  <a:cubicBezTo>
                    <a:pt x="23" y="200"/>
                    <a:pt x="21" y="190"/>
                    <a:pt x="19" y="181"/>
                  </a:cubicBezTo>
                  <a:cubicBezTo>
                    <a:pt x="18" y="166"/>
                    <a:pt x="16" y="151"/>
                    <a:pt x="14" y="137"/>
                  </a:cubicBezTo>
                  <a:cubicBezTo>
                    <a:pt x="13" y="118"/>
                    <a:pt x="20" y="98"/>
                    <a:pt x="24" y="80"/>
                  </a:cubicBezTo>
                  <a:cubicBezTo>
                    <a:pt x="28" y="60"/>
                    <a:pt x="32" y="40"/>
                    <a:pt x="36" y="21"/>
                  </a:cubicBezTo>
                  <a:cubicBezTo>
                    <a:pt x="35" y="21"/>
                    <a:pt x="34" y="21"/>
                    <a:pt x="33" y="22"/>
                  </a:cubicBezTo>
                  <a:cubicBezTo>
                    <a:pt x="39" y="23"/>
                    <a:pt x="44" y="24"/>
                    <a:pt x="49" y="26"/>
                  </a:cubicBezTo>
                  <a:cubicBezTo>
                    <a:pt x="52" y="26"/>
                    <a:pt x="59" y="29"/>
                    <a:pt x="61" y="27"/>
                  </a:cubicBezTo>
                  <a:cubicBezTo>
                    <a:pt x="70" y="20"/>
                    <a:pt x="78" y="12"/>
                    <a:pt x="87" y="4"/>
                  </a:cubicBezTo>
                  <a:cubicBezTo>
                    <a:pt x="87" y="4"/>
                    <a:pt x="85" y="4"/>
                    <a:pt x="88" y="5"/>
                  </a:cubicBezTo>
                  <a:cubicBezTo>
                    <a:pt x="90" y="5"/>
                    <a:pt x="92" y="6"/>
                    <a:pt x="95" y="7"/>
                  </a:cubicBezTo>
                  <a:cubicBezTo>
                    <a:pt x="102" y="9"/>
                    <a:pt x="110" y="12"/>
                    <a:pt x="118" y="14"/>
                  </a:cubicBezTo>
                  <a:cubicBezTo>
                    <a:pt x="123" y="16"/>
                    <a:pt x="129" y="18"/>
                    <a:pt x="134" y="19"/>
                  </a:cubicBezTo>
                  <a:cubicBezTo>
                    <a:pt x="136" y="20"/>
                    <a:pt x="134" y="19"/>
                    <a:pt x="134" y="19"/>
                  </a:cubicBezTo>
                  <a:cubicBezTo>
                    <a:pt x="135" y="20"/>
                    <a:pt x="135" y="21"/>
                    <a:pt x="136" y="22"/>
                  </a:cubicBezTo>
                  <a:cubicBezTo>
                    <a:pt x="158" y="66"/>
                    <a:pt x="180" y="109"/>
                    <a:pt x="202" y="153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3" y="154"/>
                    <a:pt x="203" y="154"/>
                    <a:pt x="204" y="154"/>
                  </a:cubicBezTo>
                  <a:cubicBezTo>
                    <a:pt x="210" y="153"/>
                    <a:pt x="231" y="148"/>
                    <a:pt x="234" y="155"/>
                  </a:cubicBezTo>
                  <a:cubicBezTo>
                    <a:pt x="237" y="163"/>
                    <a:pt x="237" y="173"/>
                    <a:pt x="238" y="182"/>
                  </a:cubicBezTo>
                  <a:cubicBezTo>
                    <a:pt x="238" y="183"/>
                    <a:pt x="239" y="184"/>
                    <a:pt x="240" y="184"/>
                  </a:cubicBezTo>
                  <a:cubicBezTo>
                    <a:pt x="249" y="185"/>
                    <a:pt x="258" y="185"/>
                    <a:pt x="267" y="186"/>
                  </a:cubicBezTo>
                  <a:cubicBezTo>
                    <a:pt x="268" y="186"/>
                    <a:pt x="266" y="183"/>
                    <a:pt x="267" y="186"/>
                  </a:cubicBezTo>
                  <a:cubicBezTo>
                    <a:pt x="267" y="188"/>
                    <a:pt x="268" y="189"/>
                    <a:pt x="269" y="191"/>
                  </a:cubicBezTo>
                  <a:cubicBezTo>
                    <a:pt x="271" y="197"/>
                    <a:pt x="273" y="203"/>
                    <a:pt x="276" y="209"/>
                  </a:cubicBezTo>
                  <a:cubicBezTo>
                    <a:pt x="278" y="215"/>
                    <a:pt x="280" y="220"/>
                    <a:pt x="282" y="225"/>
                  </a:cubicBezTo>
                  <a:cubicBezTo>
                    <a:pt x="283" y="227"/>
                    <a:pt x="283" y="228"/>
                    <a:pt x="284" y="230"/>
                  </a:cubicBezTo>
                  <a:cubicBezTo>
                    <a:pt x="284" y="232"/>
                    <a:pt x="285" y="228"/>
                    <a:pt x="284" y="229"/>
                  </a:cubicBezTo>
                  <a:cubicBezTo>
                    <a:pt x="279" y="235"/>
                    <a:pt x="274" y="241"/>
                    <a:pt x="270" y="248"/>
                  </a:cubicBezTo>
                  <a:cubicBezTo>
                    <a:pt x="253" y="269"/>
                    <a:pt x="236" y="290"/>
                    <a:pt x="220" y="312"/>
                  </a:cubicBezTo>
                  <a:cubicBezTo>
                    <a:pt x="217" y="315"/>
                    <a:pt x="214" y="319"/>
                    <a:pt x="212" y="322"/>
                  </a:cubicBezTo>
                  <a:cubicBezTo>
                    <a:pt x="208" y="327"/>
                    <a:pt x="206" y="330"/>
                    <a:pt x="201" y="325"/>
                  </a:cubicBezTo>
                  <a:cubicBezTo>
                    <a:pt x="194" y="318"/>
                    <a:pt x="190" y="308"/>
                    <a:pt x="186" y="299"/>
                  </a:cubicBezTo>
                  <a:cubicBezTo>
                    <a:pt x="185" y="297"/>
                    <a:pt x="182" y="298"/>
                    <a:pt x="182" y="299"/>
                  </a:cubicBezTo>
                  <a:cubicBezTo>
                    <a:pt x="177" y="321"/>
                    <a:pt x="171" y="343"/>
                    <a:pt x="166" y="365"/>
                  </a:cubicBezTo>
                  <a:cubicBezTo>
                    <a:pt x="164" y="373"/>
                    <a:pt x="162" y="374"/>
                    <a:pt x="155" y="380"/>
                  </a:cubicBezTo>
                  <a:cubicBezTo>
                    <a:pt x="145" y="390"/>
                    <a:pt x="135" y="400"/>
                    <a:pt x="125" y="410"/>
                  </a:cubicBezTo>
                  <a:cubicBezTo>
                    <a:pt x="120" y="416"/>
                    <a:pt x="119" y="425"/>
                    <a:pt x="118" y="433"/>
                  </a:cubicBezTo>
                  <a:cubicBezTo>
                    <a:pt x="116" y="440"/>
                    <a:pt x="115" y="447"/>
                    <a:pt x="113" y="454"/>
                  </a:cubicBezTo>
                  <a:cubicBezTo>
                    <a:pt x="110" y="469"/>
                    <a:pt x="108" y="484"/>
                    <a:pt x="106" y="499"/>
                  </a:cubicBezTo>
                  <a:cubicBezTo>
                    <a:pt x="104" y="508"/>
                    <a:pt x="101" y="521"/>
                    <a:pt x="104" y="531"/>
                  </a:cubicBezTo>
                  <a:cubicBezTo>
                    <a:pt x="105" y="533"/>
                    <a:pt x="109" y="532"/>
                    <a:pt x="108" y="52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0" name="Freeform 372">
              <a:extLst>
                <a:ext uri="{FF2B5EF4-FFF2-40B4-BE49-F238E27FC236}">
                  <a16:creationId xmlns:a16="http://schemas.microsoft.com/office/drawing/2014/main" id="{179CE64B-DC3A-4EC8-B4F4-DD089923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3" y="4716463"/>
              <a:ext cx="754063" cy="619125"/>
            </a:xfrm>
            <a:custGeom>
              <a:avLst/>
              <a:gdLst>
                <a:gd name="T0" fmla="*/ 420 w 494"/>
                <a:gd name="T1" fmla="*/ 263 h 405"/>
                <a:gd name="T2" fmla="*/ 403 w 494"/>
                <a:gd name="T3" fmla="*/ 195 h 405"/>
                <a:gd name="T4" fmla="*/ 235 w 494"/>
                <a:gd name="T5" fmla="*/ 207 h 405"/>
                <a:gd name="T6" fmla="*/ 235 w 494"/>
                <a:gd name="T7" fmla="*/ 163 h 405"/>
                <a:gd name="T8" fmla="*/ 277 w 494"/>
                <a:gd name="T9" fmla="*/ 102 h 405"/>
                <a:gd name="T10" fmla="*/ 277 w 494"/>
                <a:gd name="T11" fmla="*/ 67 h 405"/>
                <a:gd name="T12" fmla="*/ 248 w 494"/>
                <a:gd name="T13" fmla="*/ 0 h 405"/>
                <a:gd name="T14" fmla="*/ 0 w 494"/>
                <a:gd name="T15" fmla="*/ 22 h 405"/>
                <a:gd name="T16" fmla="*/ 0 w 494"/>
                <a:gd name="T17" fmla="*/ 115 h 405"/>
                <a:gd name="T18" fmla="*/ 53 w 494"/>
                <a:gd name="T19" fmla="*/ 207 h 405"/>
                <a:gd name="T20" fmla="*/ 46 w 494"/>
                <a:gd name="T21" fmla="*/ 365 h 405"/>
                <a:gd name="T22" fmla="*/ 118 w 494"/>
                <a:gd name="T23" fmla="*/ 353 h 405"/>
                <a:gd name="T24" fmla="*/ 198 w 494"/>
                <a:gd name="T25" fmla="*/ 371 h 405"/>
                <a:gd name="T26" fmla="*/ 240 w 494"/>
                <a:gd name="T27" fmla="*/ 369 h 405"/>
                <a:gd name="T28" fmla="*/ 216 w 494"/>
                <a:gd name="T29" fmla="*/ 359 h 405"/>
                <a:gd name="T30" fmla="*/ 208 w 494"/>
                <a:gd name="T31" fmla="*/ 341 h 405"/>
                <a:gd name="T32" fmla="*/ 280 w 494"/>
                <a:gd name="T33" fmla="*/ 363 h 405"/>
                <a:gd name="T34" fmla="*/ 290 w 494"/>
                <a:gd name="T35" fmla="*/ 389 h 405"/>
                <a:gd name="T36" fmla="*/ 344 w 494"/>
                <a:gd name="T37" fmla="*/ 405 h 405"/>
                <a:gd name="T38" fmla="*/ 356 w 494"/>
                <a:gd name="T39" fmla="*/ 381 h 405"/>
                <a:gd name="T40" fmla="*/ 378 w 494"/>
                <a:gd name="T41" fmla="*/ 383 h 405"/>
                <a:gd name="T42" fmla="*/ 384 w 494"/>
                <a:gd name="T43" fmla="*/ 399 h 405"/>
                <a:gd name="T44" fmla="*/ 400 w 494"/>
                <a:gd name="T45" fmla="*/ 391 h 405"/>
                <a:gd name="T46" fmla="*/ 404 w 494"/>
                <a:gd name="T47" fmla="*/ 361 h 405"/>
                <a:gd name="T48" fmla="*/ 426 w 494"/>
                <a:gd name="T49" fmla="*/ 353 h 405"/>
                <a:gd name="T50" fmla="*/ 464 w 494"/>
                <a:gd name="T51" fmla="*/ 389 h 405"/>
                <a:gd name="T52" fmla="*/ 494 w 494"/>
                <a:gd name="T53" fmla="*/ 379 h 405"/>
                <a:gd name="T54" fmla="*/ 444 w 494"/>
                <a:gd name="T55" fmla="*/ 343 h 405"/>
                <a:gd name="T56" fmla="*/ 464 w 494"/>
                <a:gd name="T57" fmla="*/ 311 h 405"/>
                <a:gd name="T58" fmla="*/ 458 w 494"/>
                <a:gd name="T59" fmla="*/ 287 h 405"/>
                <a:gd name="T60" fmla="*/ 428 w 494"/>
                <a:gd name="T61" fmla="*/ 299 h 405"/>
                <a:gd name="T62" fmla="*/ 394 w 494"/>
                <a:gd name="T63" fmla="*/ 289 h 405"/>
                <a:gd name="T64" fmla="*/ 354 w 494"/>
                <a:gd name="T65" fmla="*/ 293 h 405"/>
                <a:gd name="T66" fmla="*/ 364 w 494"/>
                <a:gd name="T67" fmla="*/ 265 h 405"/>
                <a:gd name="T68" fmla="*/ 408 w 494"/>
                <a:gd name="T69" fmla="*/ 265 h 405"/>
                <a:gd name="T70" fmla="*/ 420 w 494"/>
                <a:gd name="T71" fmla="*/ 263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4" h="405">
                  <a:moveTo>
                    <a:pt x="420" y="263"/>
                  </a:moveTo>
                  <a:cubicBezTo>
                    <a:pt x="403" y="195"/>
                    <a:pt x="403" y="195"/>
                    <a:pt x="403" y="195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77" y="102"/>
                    <a:pt x="277" y="102"/>
                    <a:pt x="277" y="102"/>
                  </a:cubicBezTo>
                  <a:cubicBezTo>
                    <a:pt x="277" y="67"/>
                    <a:pt x="277" y="67"/>
                    <a:pt x="277" y="67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56" y="163"/>
                    <a:pt x="53" y="207"/>
                  </a:cubicBezTo>
                  <a:cubicBezTo>
                    <a:pt x="51" y="251"/>
                    <a:pt x="46" y="365"/>
                    <a:pt x="46" y="365"/>
                  </a:cubicBezTo>
                  <a:cubicBezTo>
                    <a:pt x="46" y="365"/>
                    <a:pt x="108" y="351"/>
                    <a:pt x="118" y="353"/>
                  </a:cubicBezTo>
                  <a:cubicBezTo>
                    <a:pt x="128" y="355"/>
                    <a:pt x="198" y="371"/>
                    <a:pt x="198" y="371"/>
                  </a:cubicBezTo>
                  <a:cubicBezTo>
                    <a:pt x="240" y="369"/>
                    <a:pt x="240" y="369"/>
                    <a:pt x="240" y="369"/>
                  </a:cubicBezTo>
                  <a:cubicBezTo>
                    <a:pt x="216" y="359"/>
                    <a:pt x="216" y="359"/>
                    <a:pt x="216" y="359"/>
                  </a:cubicBezTo>
                  <a:cubicBezTo>
                    <a:pt x="208" y="341"/>
                    <a:pt x="208" y="341"/>
                    <a:pt x="208" y="341"/>
                  </a:cubicBezTo>
                  <a:cubicBezTo>
                    <a:pt x="280" y="363"/>
                    <a:pt x="280" y="363"/>
                    <a:pt x="280" y="363"/>
                  </a:cubicBezTo>
                  <a:cubicBezTo>
                    <a:pt x="290" y="389"/>
                    <a:pt x="290" y="389"/>
                    <a:pt x="290" y="389"/>
                  </a:cubicBezTo>
                  <a:cubicBezTo>
                    <a:pt x="344" y="405"/>
                    <a:pt x="344" y="405"/>
                    <a:pt x="344" y="405"/>
                  </a:cubicBezTo>
                  <a:cubicBezTo>
                    <a:pt x="344" y="405"/>
                    <a:pt x="348" y="381"/>
                    <a:pt x="356" y="381"/>
                  </a:cubicBezTo>
                  <a:cubicBezTo>
                    <a:pt x="364" y="381"/>
                    <a:pt x="378" y="383"/>
                    <a:pt x="378" y="383"/>
                  </a:cubicBezTo>
                  <a:cubicBezTo>
                    <a:pt x="384" y="399"/>
                    <a:pt x="384" y="399"/>
                    <a:pt x="384" y="399"/>
                  </a:cubicBezTo>
                  <a:cubicBezTo>
                    <a:pt x="400" y="391"/>
                    <a:pt x="400" y="391"/>
                    <a:pt x="400" y="391"/>
                  </a:cubicBezTo>
                  <a:cubicBezTo>
                    <a:pt x="404" y="361"/>
                    <a:pt x="404" y="361"/>
                    <a:pt x="404" y="361"/>
                  </a:cubicBezTo>
                  <a:cubicBezTo>
                    <a:pt x="426" y="353"/>
                    <a:pt x="426" y="353"/>
                    <a:pt x="426" y="353"/>
                  </a:cubicBezTo>
                  <a:cubicBezTo>
                    <a:pt x="464" y="389"/>
                    <a:pt x="464" y="389"/>
                    <a:pt x="464" y="389"/>
                  </a:cubicBezTo>
                  <a:cubicBezTo>
                    <a:pt x="494" y="379"/>
                    <a:pt x="494" y="379"/>
                    <a:pt x="494" y="379"/>
                  </a:cubicBezTo>
                  <a:cubicBezTo>
                    <a:pt x="444" y="343"/>
                    <a:pt x="444" y="343"/>
                    <a:pt x="444" y="343"/>
                  </a:cubicBezTo>
                  <a:cubicBezTo>
                    <a:pt x="464" y="311"/>
                    <a:pt x="464" y="311"/>
                    <a:pt x="464" y="311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28" y="299"/>
                    <a:pt x="428" y="299"/>
                    <a:pt x="428" y="299"/>
                  </a:cubicBezTo>
                  <a:cubicBezTo>
                    <a:pt x="428" y="299"/>
                    <a:pt x="400" y="287"/>
                    <a:pt x="394" y="289"/>
                  </a:cubicBezTo>
                  <a:cubicBezTo>
                    <a:pt x="388" y="291"/>
                    <a:pt x="352" y="299"/>
                    <a:pt x="354" y="293"/>
                  </a:cubicBezTo>
                  <a:cubicBezTo>
                    <a:pt x="356" y="287"/>
                    <a:pt x="364" y="265"/>
                    <a:pt x="364" y="265"/>
                  </a:cubicBezTo>
                  <a:cubicBezTo>
                    <a:pt x="364" y="265"/>
                    <a:pt x="402" y="265"/>
                    <a:pt x="408" y="265"/>
                  </a:cubicBezTo>
                  <a:cubicBezTo>
                    <a:pt x="410" y="265"/>
                    <a:pt x="414" y="264"/>
                    <a:pt x="420" y="263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1" name="Freeform 373">
              <a:extLst>
                <a:ext uri="{FF2B5EF4-FFF2-40B4-BE49-F238E27FC236}">
                  <a16:creationId xmlns:a16="http://schemas.microsoft.com/office/drawing/2014/main" id="{998EF4C1-3749-4244-9465-40C393299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3" y="4716463"/>
              <a:ext cx="754063" cy="619125"/>
            </a:xfrm>
            <a:custGeom>
              <a:avLst/>
              <a:gdLst>
                <a:gd name="T0" fmla="*/ 420 w 494"/>
                <a:gd name="T1" fmla="*/ 263 h 405"/>
                <a:gd name="T2" fmla="*/ 403 w 494"/>
                <a:gd name="T3" fmla="*/ 195 h 405"/>
                <a:gd name="T4" fmla="*/ 235 w 494"/>
                <a:gd name="T5" fmla="*/ 207 h 405"/>
                <a:gd name="T6" fmla="*/ 235 w 494"/>
                <a:gd name="T7" fmla="*/ 163 h 405"/>
                <a:gd name="T8" fmla="*/ 277 w 494"/>
                <a:gd name="T9" fmla="*/ 102 h 405"/>
                <a:gd name="T10" fmla="*/ 277 w 494"/>
                <a:gd name="T11" fmla="*/ 67 h 405"/>
                <a:gd name="T12" fmla="*/ 248 w 494"/>
                <a:gd name="T13" fmla="*/ 0 h 405"/>
                <a:gd name="T14" fmla="*/ 0 w 494"/>
                <a:gd name="T15" fmla="*/ 22 h 405"/>
                <a:gd name="T16" fmla="*/ 0 w 494"/>
                <a:gd name="T17" fmla="*/ 115 h 405"/>
                <a:gd name="T18" fmla="*/ 53 w 494"/>
                <a:gd name="T19" fmla="*/ 207 h 405"/>
                <a:gd name="T20" fmla="*/ 46 w 494"/>
                <a:gd name="T21" fmla="*/ 365 h 405"/>
                <a:gd name="T22" fmla="*/ 118 w 494"/>
                <a:gd name="T23" fmla="*/ 353 h 405"/>
                <a:gd name="T24" fmla="*/ 198 w 494"/>
                <a:gd name="T25" fmla="*/ 371 h 405"/>
                <a:gd name="T26" fmla="*/ 240 w 494"/>
                <a:gd name="T27" fmla="*/ 369 h 405"/>
                <a:gd name="T28" fmla="*/ 216 w 494"/>
                <a:gd name="T29" fmla="*/ 359 h 405"/>
                <a:gd name="T30" fmla="*/ 208 w 494"/>
                <a:gd name="T31" fmla="*/ 341 h 405"/>
                <a:gd name="T32" fmla="*/ 280 w 494"/>
                <a:gd name="T33" fmla="*/ 363 h 405"/>
                <a:gd name="T34" fmla="*/ 290 w 494"/>
                <a:gd name="T35" fmla="*/ 389 h 405"/>
                <a:gd name="T36" fmla="*/ 344 w 494"/>
                <a:gd name="T37" fmla="*/ 405 h 405"/>
                <a:gd name="T38" fmla="*/ 356 w 494"/>
                <a:gd name="T39" fmla="*/ 381 h 405"/>
                <a:gd name="T40" fmla="*/ 378 w 494"/>
                <a:gd name="T41" fmla="*/ 383 h 405"/>
                <a:gd name="T42" fmla="*/ 384 w 494"/>
                <a:gd name="T43" fmla="*/ 399 h 405"/>
                <a:gd name="T44" fmla="*/ 400 w 494"/>
                <a:gd name="T45" fmla="*/ 391 h 405"/>
                <a:gd name="T46" fmla="*/ 404 w 494"/>
                <a:gd name="T47" fmla="*/ 361 h 405"/>
                <a:gd name="T48" fmla="*/ 426 w 494"/>
                <a:gd name="T49" fmla="*/ 353 h 405"/>
                <a:gd name="T50" fmla="*/ 464 w 494"/>
                <a:gd name="T51" fmla="*/ 389 h 405"/>
                <a:gd name="T52" fmla="*/ 494 w 494"/>
                <a:gd name="T53" fmla="*/ 379 h 405"/>
                <a:gd name="T54" fmla="*/ 444 w 494"/>
                <a:gd name="T55" fmla="*/ 343 h 405"/>
                <a:gd name="T56" fmla="*/ 464 w 494"/>
                <a:gd name="T57" fmla="*/ 311 h 405"/>
                <a:gd name="T58" fmla="*/ 458 w 494"/>
                <a:gd name="T59" fmla="*/ 287 h 405"/>
                <a:gd name="T60" fmla="*/ 428 w 494"/>
                <a:gd name="T61" fmla="*/ 299 h 405"/>
                <a:gd name="T62" fmla="*/ 394 w 494"/>
                <a:gd name="T63" fmla="*/ 289 h 405"/>
                <a:gd name="T64" fmla="*/ 354 w 494"/>
                <a:gd name="T65" fmla="*/ 293 h 405"/>
                <a:gd name="T66" fmla="*/ 364 w 494"/>
                <a:gd name="T67" fmla="*/ 265 h 405"/>
                <a:gd name="T68" fmla="*/ 408 w 494"/>
                <a:gd name="T69" fmla="*/ 265 h 405"/>
                <a:gd name="T70" fmla="*/ 420 w 494"/>
                <a:gd name="T71" fmla="*/ 263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4" h="405">
                  <a:moveTo>
                    <a:pt x="420" y="263"/>
                  </a:moveTo>
                  <a:cubicBezTo>
                    <a:pt x="403" y="195"/>
                    <a:pt x="403" y="195"/>
                    <a:pt x="403" y="195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77" y="102"/>
                    <a:pt x="277" y="102"/>
                    <a:pt x="277" y="102"/>
                  </a:cubicBezTo>
                  <a:cubicBezTo>
                    <a:pt x="277" y="67"/>
                    <a:pt x="277" y="67"/>
                    <a:pt x="277" y="67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56" y="163"/>
                    <a:pt x="53" y="207"/>
                  </a:cubicBezTo>
                  <a:cubicBezTo>
                    <a:pt x="51" y="251"/>
                    <a:pt x="46" y="365"/>
                    <a:pt x="46" y="365"/>
                  </a:cubicBezTo>
                  <a:cubicBezTo>
                    <a:pt x="46" y="365"/>
                    <a:pt x="108" y="351"/>
                    <a:pt x="118" y="353"/>
                  </a:cubicBezTo>
                  <a:cubicBezTo>
                    <a:pt x="128" y="355"/>
                    <a:pt x="198" y="371"/>
                    <a:pt x="198" y="371"/>
                  </a:cubicBezTo>
                  <a:cubicBezTo>
                    <a:pt x="240" y="369"/>
                    <a:pt x="240" y="369"/>
                    <a:pt x="240" y="369"/>
                  </a:cubicBezTo>
                  <a:cubicBezTo>
                    <a:pt x="216" y="359"/>
                    <a:pt x="216" y="359"/>
                    <a:pt x="216" y="359"/>
                  </a:cubicBezTo>
                  <a:cubicBezTo>
                    <a:pt x="208" y="341"/>
                    <a:pt x="208" y="341"/>
                    <a:pt x="208" y="341"/>
                  </a:cubicBezTo>
                  <a:cubicBezTo>
                    <a:pt x="280" y="363"/>
                    <a:pt x="280" y="363"/>
                    <a:pt x="280" y="363"/>
                  </a:cubicBezTo>
                  <a:cubicBezTo>
                    <a:pt x="290" y="389"/>
                    <a:pt x="290" y="389"/>
                    <a:pt x="290" y="389"/>
                  </a:cubicBezTo>
                  <a:cubicBezTo>
                    <a:pt x="344" y="405"/>
                    <a:pt x="344" y="405"/>
                    <a:pt x="344" y="405"/>
                  </a:cubicBezTo>
                  <a:cubicBezTo>
                    <a:pt x="344" y="405"/>
                    <a:pt x="348" y="381"/>
                    <a:pt x="356" y="381"/>
                  </a:cubicBezTo>
                  <a:cubicBezTo>
                    <a:pt x="364" y="381"/>
                    <a:pt x="378" y="383"/>
                    <a:pt x="378" y="383"/>
                  </a:cubicBezTo>
                  <a:cubicBezTo>
                    <a:pt x="384" y="399"/>
                    <a:pt x="384" y="399"/>
                    <a:pt x="384" y="399"/>
                  </a:cubicBezTo>
                  <a:cubicBezTo>
                    <a:pt x="400" y="391"/>
                    <a:pt x="400" y="391"/>
                    <a:pt x="400" y="391"/>
                  </a:cubicBezTo>
                  <a:cubicBezTo>
                    <a:pt x="404" y="361"/>
                    <a:pt x="404" y="361"/>
                    <a:pt x="404" y="361"/>
                  </a:cubicBezTo>
                  <a:cubicBezTo>
                    <a:pt x="426" y="353"/>
                    <a:pt x="426" y="353"/>
                    <a:pt x="426" y="353"/>
                  </a:cubicBezTo>
                  <a:cubicBezTo>
                    <a:pt x="464" y="389"/>
                    <a:pt x="464" y="389"/>
                    <a:pt x="464" y="389"/>
                  </a:cubicBezTo>
                  <a:cubicBezTo>
                    <a:pt x="494" y="379"/>
                    <a:pt x="494" y="379"/>
                    <a:pt x="494" y="379"/>
                  </a:cubicBezTo>
                  <a:cubicBezTo>
                    <a:pt x="444" y="343"/>
                    <a:pt x="444" y="343"/>
                    <a:pt x="444" y="343"/>
                  </a:cubicBezTo>
                  <a:cubicBezTo>
                    <a:pt x="464" y="311"/>
                    <a:pt x="464" y="311"/>
                    <a:pt x="464" y="311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28" y="299"/>
                    <a:pt x="428" y="299"/>
                    <a:pt x="428" y="299"/>
                  </a:cubicBezTo>
                  <a:cubicBezTo>
                    <a:pt x="428" y="299"/>
                    <a:pt x="400" y="287"/>
                    <a:pt x="394" y="289"/>
                  </a:cubicBezTo>
                  <a:cubicBezTo>
                    <a:pt x="388" y="291"/>
                    <a:pt x="352" y="299"/>
                    <a:pt x="354" y="293"/>
                  </a:cubicBezTo>
                  <a:cubicBezTo>
                    <a:pt x="356" y="287"/>
                    <a:pt x="364" y="265"/>
                    <a:pt x="364" y="265"/>
                  </a:cubicBezTo>
                  <a:cubicBezTo>
                    <a:pt x="364" y="265"/>
                    <a:pt x="402" y="265"/>
                    <a:pt x="408" y="265"/>
                  </a:cubicBezTo>
                  <a:cubicBezTo>
                    <a:pt x="410" y="265"/>
                    <a:pt x="414" y="264"/>
                    <a:pt x="420" y="263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2" name="Freeform 374">
              <a:extLst>
                <a:ext uri="{FF2B5EF4-FFF2-40B4-BE49-F238E27FC236}">
                  <a16:creationId xmlns:a16="http://schemas.microsoft.com/office/drawing/2014/main" id="{F2E5C8E1-FAAF-40F7-88CB-F53B1DD5E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4713288"/>
              <a:ext cx="763588" cy="625475"/>
            </a:xfrm>
            <a:custGeom>
              <a:avLst/>
              <a:gdLst>
                <a:gd name="T0" fmla="*/ 407 w 500"/>
                <a:gd name="T1" fmla="*/ 195 h 409"/>
                <a:gd name="T2" fmla="*/ 241 w 500"/>
                <a:gd name="T3" fmla="*/ 179 h 409"/>
                <a:gd name="T4" fmla="*/ 283 w 500"/>
                <a:gd name="T5" fmla="*/ 105 h 409"/>
                <a:gd name="T6" fmla="*/ 280 w 500"/>
                <a:gd name="T7" fmla="*/ 61 h 409"/>
                <a:gd name="T8" fmla="*/ 4 w 500"/>
                <a:gd name="T9" fmla="*/ 22 h 409"/>
                <a:gd name="T10" fmla="*/ 3 w 500"/>
                <a:gd name="T11" fmla="*/ 119 h 409"/>
                <a:gd name="T12" fmla="*/ 53 w 500"/>
                <a:gd name="T13" fmla="*/ 258 h 409"/>
                <a:gd name="T14" fmla="*/ 51 w 500"/>
                <a:gd name="T15" fmla="*/ 369 h 409"/>
                <a:gd name="T16" fmla="*/ 151 w 500"/>
                <a:gd name="T17" fmla="*/ 363 h 409"/>
                <a:gd name="T18" fmla="*/ 244 w 500"/>
                <a:gd name="T19" fmla="*/ 373 h 409"/>
                <a:gd name="T20" fmla="*/ 221 w 500"/>
                <a:gd name="T21" fmla="*/ 359 h 409"/>
                <a:gd name="T22" fmla="*/ 211 w 500"/>
                <a:gd name="T23" fmla="*/ 345 h 409"/>
                <a:gd name="T24" fmla="*/ 283 w 500"/>
                <a:gd name="T25" fmla="*/ 367 h 409"/>
                <a:gd name="T26" fmla="*/ 292 w 500"/>
                <a:gd name="T27" fmla="*/ 392 h 409"/>
                <a:gd name="T28" fmla="*/ 350 w 500"/>
                <a:gd name="T29" fmla="*/ 408 h 409"/>
                <a:gd name="T30" fmla="*/ 370 w 500"/>
                <a:gd name="T31" fmla="*/ 386 h 409"/>
                <a:gd name="T32" fmla="*/ 381 w 500"/>
                <a:gd name="T33" fmla="*/ 389 h 409"/>
                <a:gd name="T34" fmla="*/ 404 w 500"/>
                <a:gd name="T35" fmla="*/ 395 h 409"/>
                <a:gd name="T36" fmla="*/ 410 w 500"/>
                <a:gd name="T37" fmla="*/ 364 h 409"/>
                <a:gd name="T38" fmla="*/ 428 w 500"/>
                <a:gd name="T39" fmla="*/ 358 h 409"/>
                <a:gd name="T40" fmla="*/ 441 w 500"/>
                <a:gd name="T41" fmla="*/ 368 h 409"/>
                <a:gd name="T42" fmla="*/ 499 w 500"/>
                <a:gd name="T43" fmla="*/ 383 h 409"/>
                <a:gd name="T44" fmla="*/ 450 w 500"/>
                <a:gd name="T45" fmla="*/ 346 h 409"/>
                <a:gd name="T46" fmla="*/ 464 w 500"/>
                <a:gd name="T47" fmla="*/ 288 h 409"/>
                <a:gd name="T48" fmla="*/ 433 w 500"/>
                <a:gd name="T49" fmla="*/ 299 h 409"/>
                <a:gd name="T50" fmla="*/ 402 w 500"/>
                <a:gd name="T51" fmla="*/ 289 h 409"/>
                <a:gd name="T52" fmla="*/ 363 w 500"/>
                <a:gd name="T53" fmla="*/ 288 h 409"/>
                <a:gd name="T54" fmla="*/ 370 w 500"/>
                <a:gd name="T55" fmla="*/ 269 h 409"/>
                <a:gd name="T56" fmla="*/ 368 w 500"/>
                <a:gd name="T57" fmla="*/ 265 h 409"/>
                <a:gd name="T58" fmla="*/ 357 w 500"/>
                <a:gd name="T59" fmla="*/ 298 h 409"/>
                <a:gd name="T60" fmla="*/ 416 w 500"/>
                <a:gd name="T61" fmla="*/ 297 h 409"/>
                <a:gd name="T62" fmla="*/ 463 w 500"/>
                <a:gd name="T63" fmla="*/ 291 h 409"/>
                <a:gd name="T64" fmla="*/ 466 w 500"/>
                <a:gd name="T65" fmla="*/ 313 h 409"/>
                <a:gd name="T66" fmla="*/ 446 w 500"/>
                <a:gd name="T67" fmla="*/ 344 h 409"/>
                <a:gd name="T68" fmla="*/ 497 w 500"/>
                <a:gd name="T69" fmla="*/ 379 h 409"/>
                <a:gd name="T70" fmla="*/ 468 w 500"/>
                <a:gd name="T71" fmla="*/ 389 h 409"/>
                <a:gd name="T72" fmla="*/ 429 w 500"/>
                <a:gd name="T73" fmla="*/ 353 h 409"/>
                <a:gd name="T74" fmla="*/ 402 w 500"/>
                <a:gd name="T75" fmla="*/ 389 h 409"/>
                <a:gd name="T76" fmla="*/ 387 w 500"/>
                <a:gd name="T77" fmla="*/ 399 h 409"/>
                <a:gd name="T78" fmla="*/ 383 w 500"/>
                <a:gd name="T79" fmla="*/ 383 h 409"/>
                <a:gd name="T80" fmla="*/ 349 w 500"/>
                <a:gd name="T81" fmla="*/ 405 h 409"/>
                <a:gd name="T82" fmla="*/ 295 w 500"/>
                <a:gd name="T83" fmla="*/ 388 h 409"/>
                <a:gd name="T84" fmla="*/ 253 w 500"/>
                <a:gd name="T85" fmla="*/ 354 h 409"/>
                <a:gd name="T86" fmla="*/ 220 w 500"/>
                <a:gd name="T87" fmla="*/ 363 h 409"/>
                <a:gd name="T88" fmla="*/ 223 w 500"/>
                <a:gd name="T89" fmla="*/ 370 h 409"/>
                <a:gd name="T90" fmla="*/ 123 w 500"/>
                <a:gd name="T91" fmla="*/ 353 h 409"/>
                <a:gd name="T92" fmla="*/ 52 w 500"/>
                <a:gd name="T93" fmla="*/ 367 h 409"/>
                <a:gd name="T94" fmla="*/ 53 w 500"/>
                <a:gd name="T95" fmla="*/ 178 h 409"/>
                <a:gd name="T96" fmla="*/ 6 w 500"/>
                <a:gd name="T97" fmla="*/ 116 h 409"/>
                <a:gd name="T98" fmla="*/ 6 w 500"/>
                <a:gd name="T99" fmla="*/ 24 h 409"/>
                <a:gd name="T100" fmla="*/ 227 w 500"/>
                <a:gd name="T101" fmla="*/ 6 h 409"/>
                <a:gd name="T102" fmla="*/ 255 w 500"/>
                <a:gd name="T103" fmla="*/ 14 h 409"/>
                <a:gd name="T104" fmla="*/ 279 w 500"/>
                <a:gd name="T105" fmla="*/ 78 h 409"/>
                <a:gd name="T106" fmla="*/ 279 w 500"/>
                <a:gd name="T107" fmla="*/ 103 h 409"/>
                <a:gd name="T108" fmla="*/ 237 w 500"/>
                <a:gd name="T109" fmla="*/ 181 h 409"/>
                <a:gd name="T110" fmla="*/ 371 w 500"/>
                <a:gd name="T111" fmla="*/ 202 h 409"/>
                <a:gd name="T112" fmla="*/ 405 w 500"/>
                <a:gd name="T113" fmla="*/ 198 h 409"/>
                <a:gd name="T114" fmla="*/ 426 w 500"/>
                <a:gd name="T115" fmla="*/ 26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0" h="409">
                  <a:moveTo>
                    <a:pt x="426" y="264"/>
                  </a:moveTo>
                  <a:cubicBezTo>
                    <a:pt x="420" y="242"/>
                    <a:pt x="414" y="219"/>
                    <a:pt x="409" y="196"/>
                  </a:cubicBezTo>
                  <a:cubicBezTo>
                    <a:pt x="408" y="196"/>
                    <a:pt x="408" y="195"/>
                    <a:pt x="407" y="195"/>
                  </a:cubicBezTo>
                  <a:cubicBezTo>
                    <a:pt x="351" y="199"/>
                    <a:pt x="295" y="203"/>
                    <a:pt x="239" y="207"/>
                  </a:cubicBezTo>
                  <a:cubicBezTo>
                    <a:pt x="239" y="208"/>
                    <a:pt x="240" y="208"/>
                    <a:pt x="241" y="209"/>
                  </a:cubicBezTo>
                  <a:cubicBezTo>
                    <a:pt x="241" y="199"/>
                    <a:pt x="241" y="189"/>
                    <a:pt x="241" y="179"/>
                  </a:cubicBezTo>
                  <a:cubicBezTo>
                    <a:pt x="241" y="175"/>
                    <a:pt x="241" y="170"/>
                    <a:pt x="241" y="165"/>
                  </a:cubicBezTo>
                  <a:cubicBezTo>
                    <a:pt x="241" y="166"/>
                    <a:pt x="243" y="162"/>
                    <a:pt x="244" y="161"/>
                  </a:cubicBezTo>
                  <a:cubicBezTo>
                    <a:pt x="257" y="142"/>
                    <a:pt x="270" y="123"/>
                    <a:pt x="283" y="105"/>
                  </a:cubicBezTo>
                  <a:cubicBezTo>
                    <a:pt x="284" y="103"/>
                    <a:pt x="283" y="100"/>
                    <a:pt x="283" y="98"/>
                  </a:cubicBezTo>
                  <a:cubicBezTo>
                    <a:pt x="283" y="91"/>
                    <a:pt x="283" y="85"/>
                    <a:pt x="283" y="78"/>
                  </a:cubicBezTo>
                  <a:cubicBezTo>
                    <a:pt x="283" y="71"/>
                    <a:pt x="283" y="68"/>
                    <a:pt x="280" y="61"/>
                  </a:cubicBezTo>
                  <a:cubicBezTo>
                    <a:pt x="271" y="41"/>
                    <a:pt x="262" y="21"/>
                    <a:pt x="254" y="1"/>
                  </a:cubicBezTo>
                  <a:cubicBezTo>
                    <a:pt x="253" y="1"/>
                    <a:pt x="253" y="0"/>
                    <a:pt x="252" y="0"/>
                  </a:cubicBezTo>
                  <a:cubicBezTo>
                    <a:pt x="169" y="7"/>
                    <a:pt x="87" y="15"/>
                    <a:pt x="4" y="22"/>
                  </a:cubicBezTo>
                  <a:cubicBezTo>
                    <a:pt x="3" y="22"/>
                    <a:pt x="2" y="23"/>
                    <a:pt x="2" y="24"/>
                  </a:cubicBezTo>
                  <a:cubicBezTo>
                    <a:pt x="2" y="49"/>
                    <a:pt x="2" y="74"/>
                    <a:pt x="2" y="98"/>
                  </a:cubicBezTo>
                  <a:cubicBezTo>
                    <a:pt x="2" y="102"/>
                    <a:pt x="0" y="116"/>
                    <a:pt x="3" y="119"/>
                  </a:cubicBezTo>
                  <a:cubicBezTo>
                    <a:pt x="12" y="127"/>
                    <a:pt x="21" y="136"/>
                    <a:pt x="29" y="146"/>
                  </a:cubicBezTo>
                  <a:cubicBezTo>
                    <a:pt x="43" y="163"/>
                    <a:pt x="55" y="184"/>
                    <a:pt x="55" y="207"/>
                  </a:cubicBezTo>
                  <a:cubicBezTo>
                    <a:pt x="56" y="224"/>
                    <a:pt x="54" y="241"/>
                    <a:pt x="53" y="258"/>
                  </a:cubicBezTo>
                  <a:cubicBezTo>
                    <a:pt x="51" y="292"/>
                    <a:pt x="50" y="327"/>
                    <a:pt x="48" y="361"/>
                  </a:cubicBezTo>
                  <a:cubicBezTo>
                    <a:pt x="48" y="363"/>
                    <a:pt x="48" y="365"/>
                    <a:pt x="48" y="367"/>
                  </a:cubicBezTo>
                  <a:cubicBezTo>
                    <a:pt x="48" y="368"/>
                    <a:pt x="49" y="369"/>
                    <a:pt x="51" y="369"/>
                  </a:cubicBezTo>
                  <a:cubicBezTo>
                    <a:pt x="67" y="365"/>
                    <a:pt x="84" y="362"/>
                    <a:pt x="101" y="359"/>
                  </a:cubicBezTo>
                  <a:cubicBezTo>
                    <a:pt x="109" y="358"/>
                    <a:pt x="116" y="356"/>
                    <a:pt x="124" y="357"/>
                  </a:cubicBezTo>
                  <a:cubicBezTo>
                    <a:pt x="133" y="359"/>
                    <a:pt x="142" y="361"/>
                    <a:pt x="151" y="363"/>
                  </a:cubicBezTo>
                  <a:cubicBezTo>
                    <a:pt x="168" y="367"/>
                    <a:pt x="184" y="371"/>
                    <a:pt x="201" y="375"/>
                  </a:cubicBezTo>
                  <a:cubicBezTo>
                    <a:pt x="207" y="376"/>
                    <a:pt x="215" y="374"/>
                    <a:pt x="221" y="374"/>
                  </a:cubicBezTo>
                  <a:cubicBezTo>
                    <a:pt x="229" y="374"/>
                    <a:pt x="236" y="373"/>
                    <a:pt x="244" y="373"/>
                  </a:cubicBezTo>
                  <a:cubicBezTo>
                    <a:pt x="246" y="373"/>
                    <a:pt x="247" y="370"/>
                    <a:pt x="245" y="369"/>
                  </a:cubicBezTo>
                  <a:cubicBezTo>
                    <a:pt x="237" y="366"/>
                    <a:pt x="230" y="363"/>
                    <a:pt x="222" y="360"/>
                  </a:cubicBezTo>
                  <a:cubicBezTo>
                    <a:pt x="220" y="359"/>
                    <a:pt x="222" y="360"/>
                    <a:pt x="221" y="359"/>
                  </a:cubicBezTo>
                  <a:cubicBezTo>
                    <a:pt x="221" y="357"/>
                    <a:pt x="220" y="355"/>
                    <a:pt x="219" y="354"/>
                  </a:cubicBezTo>
                  <a:cubicBezTo>
                    <a:pt x="217" y="350"/>
                    <a:pt x="215" y="346"/>
                    <a:pt x="214" y="342"/>
                  </a:cubicBezTo>
                  <a:cubicBezTo>
                    <a:pt x="213" y="343"/>
                    <a:pt x="212" y="344"/>
                    <a:pt x="211" y="345"/>
                  </a:cubicBezTo>
                  <a:cubicBezTo>
                    <a:pt x="225" y="349"/>
                    <a:pt x="239" y="353"/>
                    <a:pt x="252" y="357"/>
                  </a:cubicBezTo>
                  <a:cubicBezTo>
                    <a:pt x="260" y="360"/>
                    <a:pt x="268" y="362"/>
                    <a:pt x="276" y="365"/>
                  </a:cubicBezTo>
                  <a:cubicBezTo>
                    <a:pt x="279" y="365"/>
                    <a:pt x="281" y="366"/>
                    <a:pt x="283" y="367"/>
                  </a:cubicBezTo>
                  <a:cubicBezTo>
                    <a:pt x="284" y="367"/>
                    <a:pt x="282" y="365"/>
                    <a:pt x="282" y="366"/>
                  </a:cubicBezTo>
                  <a:cubicBezTo>
                    <a:pt x="283" y="368"/>
                    <a:pt x="283" y="369"/>
                    <a:pt x="284" y="371"/>
                  </a:cubicBezTo>
                  <a:cubicBezTo>
                    <a:pt x="287" y="378"/>
                    <a:pt x="289" y="385"/>
                    <a:pt x="292" y="392"/>
                  </a:cubicBezTo>
                  <a:cubicBezTo>
                    <a:pt x="293" y="394"/>
                    <a:pt x="301" y="395"/>
                    <a:pt x="304" y="396"/>
                  </a:cubicBezTo>
                  <a:cubicBezTo>
                    <a:pt x="318" y="400"/>
                    <a:pt x="333" y="405"/>
                    <a:pt x="347" y="409"/>
                  </a:cubicBezTo>
                  <a:cubicBezTo>
                    <a:pt x="348" y="409"/>
                    <a:pt x="350" y="409"/>
                    <a:pt x="350" y="408"/>
                  </a:cubicBezTo>
                  <a:cubicBezTo>
                    <a:pt x="351" y="404"/>
                    <a:pt x="352" y="400"/>
                    <a:pt x="353" y="396"/>
                  </a:cubicBezTo>
                  <a:cubicBezTo>
                    <a:pt x="354" y="394"/>
                    <a:pt x="355" y="391"/>
                    <a:pt x="356" y="388"/>
                  </a:cubicBezTo>
                  <a:cubicBezTo>
                    <a:pt x="359" y="383"/>
                    <a:pt x="366" y="385"/>
                    <a:pt x="370" y="386"/>
                  </a:cubicBezTo>
                  <a:cubicBezTo>
                    <a:pt x="373" y="386"/>
                    <a:pt x="376" y="386"/>
                    <a:pt x="379" y="387"/>
                  </a:cubicBezTo>
                  <a:cubicBezTo>
                    <a:pt x="381" y="387"/>
                    <a:pt x="382" y="387"/>
                    <a:pt x="380" y="386"/>
                  </a:cubicBezTo>
                  <a:cubicBezTo>
                    <a:pt x="381" y="387"/>
                    <a:pt x="381" y="388"/>
                    <a:pt x="381" y="389"/>
                  </a:cubicBezTo>
                  <a:cubicBezTo>
                    <a:pt x="383" y="393"/>
                    <a:pt x="385" y="397"/>
                    <a:pt x="386" y="402"/>
                  </a:cubicBezTo>
                  <a:cubicBezTo>
                    <a:pt x="387" y="403"/>
                    <a:pt x="388" y="403"/>
                    <a:pt x="389" y="403"/>
                  </a:cubicBezTo>
                  <a:cubicBezTo>
                    <a:pt x="394" y="400"/>
                    <a:pt x="399" y="398"/>
                    <a:pt x="404" y="395"/>
                  </a:cubicBezTo>
                  <a:cubicBezTo>
                    <a:pt x="407" y="394"/>
                    <a:pt x="406" y="391"/>
                    <a:pt x="407" y="388"/>
                  </a:cubicBezTo>
                  <a:cubicBezTo>
                    <a:pt x="408" y="381"/>
                    <a:pt x="409" y="374"/>
                    <a:pt x="410" y="367"/>
                  </a:cubicBezTo>
                  <a:cubicBezTo>
                    <a:pt x="410" y="366"/>
                    <a:pt x="410" y="365"/>
                    <a:pt x="410" y="364"/>
                  </a:cubicBezTo>
                  <a:cubicBezTo>
                    <a:pt x="410" y="362"/>
                    <a:pt x="407" y="365"/>
                    <a:pt x="409" y="365"/>
                  </a:cubicBezTo>
                  <a:cubicBezTo>
                    <a:pt x="412" y="364"/>
                    <a:pt x="415" y="363"/>
                    <a:pt x="418" y="362"/>
                  </a:cubicBezTo>
                  <a:cubicBezTo>
                    <a:pt x="421" y="360"/>
                    <a:pt x="424" y="359"/>
                    <a:pt x="428" y="358"/>
                  </a:cubicBezTo>
                  <a:cubicBezTo>
                    <a:pt x="429" y="358"/>
                    <a:pt x="429" y="357"/>
                    <a:pt x="430" y="357"/>
                  </a:cubicBezTo>
                  <a:cubicBezTo>
                    <a:pt x="429" y="357"/>
                    <a:pt x="428" y="356"/>
                    <a:pt x="429" y="357"/>
                  </a:cubicBezTo>
                  <a:cubicBezTo>
                    <a:pt x="433" y="361"/>
                    <a:pt x="437" y="364"/>
                    <a:pt x="441" y="368"/>
                  </a:cubicBezTo>
                  <a:cubicBezTo>
                    <a:pt x="449" y="376"/>
                    <a:pt x="458" y="384"/>
                    <a:pt x="467" y="392"/>
                  </a:cubicBezTo>
                  <a:cubicBezTo>
                    <a:pt x="467" y="393"/>
                    <a:pt x="468" y="393"/>
                    <a:pt x="469" y="393"/>
                  </a:cubicBezTo>
                  <a:cubicBezTo>
                    <a:pt x="479" y="390"/>
                    <a:pt x="489" y="386"/>
                    <a:pt x="499" y="383"/>
                  </a:cubicBezTo>
                  <a:cubicBezTo>
                    <a:pt x="500" y="382"/>
                    <a:pt x="500" y="380"/>
                    <a:pt x="499" y="379"/>
                  </a:cubicBezTo>
                  <a:cubicBezTo>
                    <a:pt x="482" y="367"/>
                    <a:pt x="466" y="355"/>
                    <a:pt x="449" y="343"/>
                  </a:cubicBezTo>
                  <a:cubicBezTo>
                    <a:pt x="449" y="344"/>
                    <a:pt x="449" y="345"/>
                    <a:pt x="450" y="346"/>
                  </a:cubicBezTo>
                  <a:cubicBezTo>
                    <a:pt x="456" y="336"/>
                    <a:pt x="462" y="326"/>
                    <a:pt x="469" y="316"/>
                  </a:cubicBezTo>
                  <a:cubicBezTo>
                    <a:pt x="471" y="313"/>
                    <a:pt x="469" y="310"/>
                    <a:pt x="469" y="307"/>
                  </a:cubicBezTo>
                  <a:cubicBezTo>
                    <a:pt x="467" y="301"/>
                    <a:pt x="465" y="295"/>
                    <a:pt x="464" y="288"/>
                  </a:cubicBezTo>
                  <a:cubicBezTo>
                    <a:pt x="464" y="287"/>
                    <a:pt x="462" y="287"/>
                    <a:pt x="461" y="287"/>
                  </a:cubicBezTo>
                  <a:cubicBezTo>
                    <a:pt x="455" y="290"/>
                    <a:pt x="449" y="292"/>
                    <a:pt x="442" y="295"/>
                  </a:cubicBezTo>
                  <a:cubicBezTo>
                    <a:pt x="439" y="296"/>
                    <a:pt x="436" y="297"/>
                    <a:pt x="433" y="299"/>
                  </a:cubicBezTo>
                  <a:cubicBezTo>
                    <a:pt x="431" y="299"/>
                    <a:pt x="433" y="299"/>
                    <a:pt x="432" y="299"/>
                  </a:cubicBezTo>
                  <a:cubicBezTo>
                    <a:pt x="431" y="299"/>
                    <a:pt x="430" y="298"/>
                    <a:pt x="429" y="298"/>
                  </a:cubicBezTo>
                  <a:cubicBezTo>
                    <a:pt x="420" y="294"/>
                    <a:pt x="411" y="290"/>
                    <a:pt x="402" y="289"/>
                  </a:cubicBezTo>
                  <a:cubicBezTo>
                    <a:pt x="395" y="288"/>
                    <a:pt x="387" y="292"/>
                    <a:pt x="381" y="293"/>
                  </a:cubicBezTo>
                  <a:cubicBezTo>
                    <a:pt x="376" y="294"/>
                    <a:pt x="371" y="295"/>
                    <a:pt x="366" y="295"/>
                  </a:cubicBezTo>
                  <a:cubicBezTo>
                    <a:pt x="359" y="296"/>
                    <a:pt x="361" y="293"/>
                    <a:pt x="363" y="288"/>
                  </a:cubicBezTo>
                  <a:cubicBezTo>
                    <a:pt x="365" y="282"/>
                    <a:pt x="366" y="277"/>
                    <a:pt x="368" y="272"/>
                  </a:cubicBezTo>
                  <a:cubicBezTo>
                    <a:pt x="369" y="270"/>
                    <a:pt x="369" y="269"/>
                    <a:pt x="370" y="268"/>
                  </a:cubicBezTo>
                  <a:cubicBezTo>
                    <a:pt x="369" y="269"/>
                    <a:pt x="367" y="269"/>
                    <a:pt x="370" y="269"/>
                  </a:cubicBezTo>
                  <a:cubicBezTo>
                    <a:pt x="388" y="269"/>
                    <a:pt x="407" y="271"/>
                    <a:pt x="425" y="267"/>
                  </a:cubicBezTo>
                  <a:cubicBezTo>
                    <a:pt x="427" y="266"/>
                    <a:pt x="426" y="262"/>
                    <a:pt x="424" y="263"/>
                  </a:cubicBezTo>
                  <a:cubicBezTo>
                    <a:pt x="406" y="267"/>
                    <a:pt x="386" y="265"/>
                    <a:pt x="368" y="265"/>
                  </a:cubicBezTo>
                  <a:cubicBezTo>
                    <a:pt x="367" y="265"/>
                    <a:pt x="366" y="266"/>
                    <a:pt x="366" y="266"/>
                  </a:cubicBezTo>
                  <a:cubicBezTo>
                    <a:pt x="364" y="272"/>
                    <a:pt x="362" y="279"/>
                    <a:pt x="360" y="285"/>
                  </a:cubicBezTo>
                  <a:cubicBezTo>
                    <a:pt x="358" y="288"/>
                    <a:pt x="354" y="295"/>
                    <a:pt x="357" y="298"/>
                  </a:cubicBezTo>
                  <a:cubicBezTo>
                    <a:pt x="360" y="301"/>
                    <a:pt x="368" y="299"/>
                    <a:pt x="372" y="299"/>
                  </a:cubicBezTo>
                  <a:cubicBezTo>
                    <a:pt x="380" y="297"/>
                    <a:pt x="388" y="296"/>
                    <a:pt x="396" y="294"/>
                  </a:cubicBezTo>
                  <a:cubicBezTo>
                    <a:pt x="403" y="292"/>
                    <a:pt x="409" y="295"/>
                    <a:pt x="416" y="297"/>
                  </a:cubicBezTo>
                  <a:cubicBezTo>
                    <a:pt x="420" y="298"/>
                    <a:pt x="427" y="303"/>
                    <a:pt x="432" y="303"/>
                  </a:cubicBezTo>
                  <a:cubicBezTo>
                    <a:pt x="436" y="303"/>
                    <a:pt x="443" y="299"/>
                    <a:pt x="447" y="297"/>
                  </a:cubicBezTo>
                  <a:cubicBezTo>
                    <a:pt x="452" y="295"/>
                    <a:pt x="457" y="293"/>
                    <a:pt x="463" y="291"/>
                  </a:cubicBezTo>
                  <a:cubicBezTo>
                    <a:pt x="462" y="290"/>
                    <a:pt x="461" y="290"/>
                    <a:pt x="460" y="290"/>
                  </a:cubicBezTo>
                  <a:cubicBezTo>
                    <a:pt x="461" y="294"/>
                    <a:pt x="463" y="299"/>
                    <a:pt x="464" y="304"/>
                  </a:cubicBezTo>
                  <a:cubicBezTo>
                    <a:pt x="464" y="307"/>
                    <a:pt x="465" y="310"/>
                    <a:pt x="466" y="313"/>
                  </a:cubicBezTo>
                  <a:cubicBezTo>
                    <a:pt x="466" y="314"/>
                    <a:pt x="467" y="311"/>
                    <a:pt x="466" y="312"/>
                  </a:cubicBezTo>
                  <a:cubicBezTo>
                    <a:pt x="466" y="313"/>
                    <a:pt x="465" y="314"/>
                    <a:pt x="465" y="315"/>
                  </a:cubicBezTo>
                  <a:cubicBezTo>
                    <a:pt x="459" y="324"/>
                    <a:pt x="452" y="334"/>
                    <a:pt x="446" y="344"/>
                  </a:cubicBezTo>
                  <a:cubicBezTo>
                    <a:pt x="446" y="345"/>
                    <a:pt x="446" y="346"/>
                    <a:pt x="447" y="347"/>
                  </a:cubicBezTo>
                  <a:cubicBezTo>
                    <a:pt x="464" y="359"/>
                    <a:pt x="480" y="371"/>
                    <a:pt x="497" y="383"/>
                  </a:cubicBezTo>
                  <a:cubicBezTo>
                    <a:pt x="497" y="382"/>
                    <a:pt x="497" y="380"/>
                    <a:pt x="497" y="379"/>
                  </a:cubicBezTo>
                  <a:cubicBezTo>
                    <a:pt x="491" y="381"/>
                    <a:pt x="484" y="384"/>
                    <a:pt x="477" y="386"/>
                  </a:cubicBezTo>
                  <a:cubicBezTo>
                    <a:pt x="474" y="387"/>
                    <a:pt x="471" y="388"/>
                    <a:pt x="468" y="389"/>
                  </a:cubicBezTo>
                  <a:cubicBezTo>
                    <a:pt x="469" y="389"/>
                    <a:pt x="470" y="390"/>
                    <a:pt x="468" y="389"/>
                  </a:cubicBezTo>
                  <a:cubicBezTo>
                    <a:pt x="467" y="388"/>
                    <a:pt x="466" y="387"/>
                    <a:pt x="465" y="386"/>
                  </a:cubicBezTo>
                  <a:cubicBezTo>
                    <a:pt x="454" y="375"/>
                    <a:pt x="443" y="364"/>
                    <a:pt x="431" y="354"/>
                  </a:cubicBezTo>
                  <a:cubicBezTo>
                    <a:pt x="431" y="353"/>
                    <a:pt x="430" y="353"/>
                    <a:pt x="429" y="353"/>
                  </a:cubicBezTo>
                  <a:cubicBezTo>
                    <a:pt x="422" y="356"/>
                    <a:pt x="415" y="358"/>
                    <a:pt x="407" y="361"/>
                  </a:cubicBezTo>
                  <a:cubicBezTo>
                    <a:pt x="407" y="361"/>
                    <a:pt x="406" y="362"/>
                    <a:pt x="406" y="363"/>
                  </a:cubicBezTo>
                  <a:cubicBezTo>
                    <a:pt x="405" y="372"/>
                    <a:pt x="404" y="381"/>
                    <a:pt x="402" y="389"/>
                  </a:cubicBezTo>
                  <a:cubicBezTo>
                    <a:pt x="402" y="391"/>
                    <a:pt x="402" y="392"/>
                    <a:pt x="402" y="393"/>
                  </a:cubicBezTo>
                  <a:cubicBezTo>
                    <a:pt x="402" y="390"/>
                    <a:pt x="401" y="392"/>
                    <a:pt x="398" y="394"/>
                  </a:cubicBezTo>
                  <a:cubicBezTo>
                    <a:pt x="395" y="395"/>
                    <a:pt x="391" y="397"/>
                    <a:pt x="387" y="399"/>
                  </a:cubicBezTo>
                  <a:cubicBezTo>
                    <a:pt x="388" y="400"/>
                    <a:pt x="389" y="400"/>
                    <a:pt x="390" y="400"/>
                  </a:cubicBezTo>
                  <a:cubicBezTo>
                    <a:pt x="388" y="395"/>
                    <a:pt x="386" y="390"/>
                    <a:pt x="384" y="384"/>
                  </a:cubicBezTo>
                  <a:cubicBezTo>
                    <a:pt x="384" y="384"/>
                    <a:pt x="383" y="383"/>
                    <a:pt x="383" y="383"/>
                  </a:cubicBezTo>
                  <a:cubicBezTo>
                    <a:pt x="375" y="382"/>
                    <a:pt x="362" y="378"/>
                    <a:pt x="355" y="383"/>
                  </a:cubicBezTo>
                  <a:cubicBezTo>
                    <a:pt x="349" y="388"/>
                    <a:pt x="347" y="400"/>
                    <a:pt x="346" y="406"/>
                  </a:cubicBezTo>
                  <a:cubicBezTo>
                    <a:pt x="347" y="406"/>
                    <a:pt x="348" y="406"/>
                    <a:pt x="349" y="405"/>
                  </a:cubicBezTo>
                  <a:cubicBezTo>
                    <a:pt x="334" y="401"/>
                    <a:pt x="319" y="396"/>
                    <a:pt x="305" y="392"/>
                  </a:cubicBezTo>
                  <a:cubicBezTo>
                    <a:pt x="302" y="391"/>
                    <a:pt x="299" y="390"/>
                    <a:pt x="297" y="390"/>
                  </a:cubicBezTo>
                  <a:cubicBezTo>
                    <a:pt x="293" y="389"/>
                    <a:pt x="296" y="392"/>
                    <a:pt x="295" y="388"/>
                  </a:cubicBezTo>
                  <a:cubicBezTo>
                    <a:pt x="292" y="380"/>
                    <a:pt x="289" y="372"/>
                    <a:pt x="286" y="365"/>
                  </a:cubicBezTo>
                  <a:cubicBezTo>
                    <a:pt x="285" y="362"/>
                    <a:pt x="281" y="362"/>
                    <a:pt x="279" y="361"/>
                  </a:cubicBezTo>
                  <a:cubicBezTo>
                    <a:pt x="270" y="359"/>
                    <a:pt x="262" y="356"/>
                    <a:pt x="253" y="354"/>
                  </a:cubicBezTo>
                  <a:cubicBezTo>
                    <a:pt x="240" y="349"/>
                    <a:pt x="226" y="345"/>
                    <a:pt x="213" y="341"/>
                  </a:cubicBezTo>
                  <a:cubicBezTo>
                    <a:pt x="211" y="341"/>
                    <a:pt x="210" y="343"/>
                    <a:pt x="210" y="344"/>
                  </a:cubicBezTo>
                  <a:cubicBezTo>
                    <a:pt x="212" y="348"/>
                    <a:pt x="215" y="361"/>
                    <a:pt x="220" y="363"/>
                  </a:cubicBezTo>
                  <a:cubicBezTo>
                    <a:pt x="228" y="366"/>
                    <a:pt x="236" y="370"/>
                    <a:pt x="243" y="373"/>
                  </a:cubicBezTo>
                  <a:cubicBezTo>
                    <a:pt x="244" y="372"/>
                    <a:pt x="244" y="370"/>
                    <a:pt x="244" y="369"/>
                  </a:cubicBezTo>
                  <a:cubicBezTo>
                    <a:pt x="237" y="369"/>
                    <a:pt x="230" y="370"/>
                    <a:pt x="223" y="370"/>
                  </a:cubicBezTo>
                  <a:cubicBezTo>
                    <a:pt x="217" y="370"/>
                    <a:pt x="207" y="372"/>
                    <a:pt x="202" y="371"/>
                  </a:cubicBezTo>
                  <a:cubicBezTo>
                    <a:pt x="184" y="367"/>
                    <a:pt x="166" y="363"/>
                    <a:pt x="148" y="359"/>
                  </a:cubicBezTo>
                  <a:cubicBezTo>
                    <a:pt x="140" y="357"/>
                    <a:pt x="131" y="355"/>
                    <a:pt x="123" y="353"/>
                  </a:cubicBezTo>
                  <a:cubicBezTo>
                    <a:pt x="116" y="352"/>
                    <a:pt x="109" y="354"/>
                    <a:pt x="102" y="355"/>
                  </a:cubicBezTo>
                  <a:cubicBezTo>
                    <a:pt x="85" y="357"/>
                    <a:pt x="67" y="361"/>
                    <a:pt x="49" y="365"/>
                  </a:cubicBezTo>
                  <a:cubicBezTo>
                    <a:pt x="50" y="366"/>
                    <a:pt x="51" y="366"/>
                    <a:pt x="52" y="367"/>
                  </a:cubicBezTo>
                  <a:cubicBezTo>
                    <a:pt x="53" y="341"/>
                    <a:pt x="54" y="314"/>
                    <a:pt x="55" y="288"/>
                  </a:cubicBezTo>
                  <a:cubicBezTo>
                    <a:pt x="56" y="268"/>
                    <a:pt x="57" y="249"/>
                    <a:pt x="58" y="229"/>
                  </a:cubicBezTo>
                  <a:cubicBezTo>
                    <a:pt x="59" y="211"/>
                    <a:pt x="60" y="195"/>
                    <a:pt x="53" y="178"/>
                  </a:cubicBezTo>
                  <a:cubicBezTo>
                    <a:pt x="46" y="161"/>
                    <a:pt x="34" y="145"/>
                    <a:pt x="22" y="132"/>
                  </a:cubicBezTo>
                  <a:cubicBezTo>
                    <a:pt x="17" y="127"/>
                    <a:pt x="13" y="123"/>
                    <a:pt x="9" y="118"/>
                  </a:cubicBezTo>
                  <a:cubicBezTo>
                    <a:pt x="8" y="118"/>
                    <a:pt x="7" y="117"/>
                    <a:pt x="6" y="116"/>
                  </a:cubicBezTo>
                  <a:cubicBezTo>
                    <a:pt x="6" y="116"/>
                    <a:pt x="6" y="117"/>
                    <a:pt x="6" y="115"/>
                  </a:cubicBezTo>
                  <a:cubicBezTo>
                    <a:pt x="6" y="88"/>
                    <a:pt x="6" y="61"/>
                    <a:pt x="6" y="33"/>
                  </a:cubicBezTo>
                  <a:cubicBezTo>
                    <a:pt x="6" y="30"/>
                    <a:pt x="6" y="27"/>
                    <a:pt x="6" y="24"/>
                  </a:cubicBezTo>
                  <a:cubicBezTo>
                    <a:pt x="5" y="24"/>
                    <a:pt x="5" y="25"/>
                    <a:pt x="4" y="26"/>
                  </a:cubicBezTo>
                  <a:cubicBezTo>
                    <a:pt x="50" y="22"/>
                    <a:pt x="95" y="18"/>
                    <a:pt x="141" y="14"/>
                  </a:cubicBezTo>
                  <a:cubicBezTo>
                    <a:pt x="170" y="11"/>
                    <a:pt x="198" y="9"/>
                    <a:pt x="227" y="6"/>
                  </a:cubicBezTo>
                  <a:cubicBezTo>
                    <a:pt x="234" y="6"/>
                    <a:pt x="242" y="5"/>
                    <a:pt x="249" y="5"/>
                  </a:cubicBezTo>
                  <a:cubicBezTo>
                    <a:pt x="253" y="4"/>
                    <a:pt x="251" y="5"/>
                    <a:pt x="250" y="3"/>
                  </a:cubicBezTo>
                  <a:cubicBezTo>
                    <a:pt x="252" y="7"/>
                    <a:pt x="253" y="11"/>
                    <a:pt x="255" y="14"/>
                  </a:cubicBezTo>
                  <a:cubicBezTo>
                    <a:pt x="263" y="33"/>
                    <a:pt x="271" y="51"/>
                    <a:pt x="279" y="70"/>
                  </a:cubicBezTo>
                  <a:cubicBezTo>
                    <a:pt x="279" y="69"/>
                    <a:pt x="279" y="70"/>
                    <a:pt x="279" y="71"/>
                  </a:cubicBezTo>
                  <a:cubicBezTo>
                    <a:pt x="279" y="73"/>
                    <a:pt x="279" y="76"/>
                    <a:pt x="279" y="78"/>
                  </a:cubicBezTo>
                  <a:cubicBezTo>
                    <a:pt x="279" y="84"/>
                    <a:pt x="279" y="90"/>
                    <a:pt x="279" y="96"/>
                  </a:cubicBezTo>
                  <a:cubicBezTo>
                    <a:pt x="279" y="98"/>
                    <a:pt x="279" y="100"/>
                    <a:pt x="279" y="102"/>
                  </a:cubicBezTo>
                  <a:cubicBezTo>
                    <a:pt x="279" y="104"/>
                    <a:pt x="280" y="102"/>
                    <a:pt x="279" y="103"/>
                  </a:cubicBezTo>
                  <a:cubicBezTo>
                    <a:pt x="277" y="106"/>
                    <a:pt x="276" y="108"/>
                    <a:pt x="274" y="111"/>
                  </a:cubicBezTo>
                  <a:cubicBezTo>
                    <a:pt x="262" y="128"/>
                    <a:pt x="250" y="146"/>
                    <a:pt x="238" y="163"/>
                  </a:cubicBezTo>
                  <a:cubicBezTo>
                    <a:pt x="235" y="167"/>
                    <a:pt x="237" y="176"/>
                    <a:pt x="237" y="181"/>
                  </a:cubicBezTo>
                  <a:cubicBezTo>
                    <a:pt x="237" y="190"/>
                    <a:pt x="237" y="200"/>
                    <a:pt x="237" y="209"/>
                  </a:cubicBezTo>
                  <a:cubicBezTo>
                    <a:pt x="237" y="210"/>
                    <a:pt x="238" y="211"/>
                    <a:pt x="239" y="211"/>
                  </a:cubicBezTo>
                  <a:cubicBezTo>
                    <a:pt x="283" y="208"/>
                    <a:pt x="327" y="205"/>
                    <a:pt x="371" y="202"/>
                  </a:cubicBezTo>
                  <a:cubicBezTo>
                    <a:pt x="380" y="201"/>
                    <a:pt x="390" y="200"/>
                    <a:pt x="399" y="200"/>
                  </a:cubicBezTo>
                  <a:cubicBezTo>
                    <a:pt x="402" y="199"/>
                    <a:pt x="404" y="199"/>
                    <a:pt x="406" y="199"/>
                  </a:cubicBezTo>
                  <a:cubicBezTo>
                    <a:pt x="408" y="199"/>
                    <a:pt x="405" y="198"/>
                    <a:pt x="405" y="198"/>
                  </a:cubicBezTo>
                  <a:cubicBezTo>
                    <a:pt x="405" y="199"/>
                    <a:pt x="405" y="200"/>
                    <a:pt x="406" y="202"/>
                  </a:cubicBezTo>
                  <a:cubicBezTo>
                    <a:pt x="411" y="223"/>
                    <a:pt x="417" y="244"/>
                    <a:pt x="422" y="265"/>
                  </a:cubicBezTo>
                  <a:cubicBezTo>
                    <a:pt x="423" y="268"/>
                    <a:pt x="427" y="267"/>
                    <a:pt x="426" y="264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3" name="Freeform 375">
              <a:extLst>
                <a:ext uri="{FF2B5EF4-FFF2-40B4-BE49-F238E27FC236}">
                  <a16:creationId xmlns:a16="http://schemas.microsoft.com/office/drawing/2014/main" id="{93BB3328-A0CD-4FFA-9FE9-B667C0C9A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3" y="2892425"/>
              <a:ext cx="215900" cy="152400"/>
            </a:xfrm>
            <a:custGeom>
              <a:avLst/>
              <a:gdLst>
                <a:gd name="T0" fmla="*/ 6 w 142"/>
                <a:gd name="T1" fmla="*/ 68 h 100"/>
                <a:gd name="T2" fmla="*/ 0 w 142"/>
                <a:gd name="T3" fmla="*/ 100 h 100"/>
                <a:gd name="T4" fmla="*/ 52 w 142"/>
                <a:gd name="T5" fmla="*/ 82 h 100"/>
                <a:gd name="T6" fmla="*/ 118 w 142"/>
                <a:gd name="T7" fmla="*/ 38 h 100"/>
                <a:gd name="T8" fmla="*/ 142 w 142"/>
                <a:gd name="T9" fmla="*/ 0 h 100"/>
                <a:gd name="T10" fmla="*/ 90 w 142"/>
                <a:gd name="T11" fmla="*/ 10 h 100"/>
                <a:gd name="T12" fmla="*/ 6 w 142"/>
                <a:gd name="T13" fmla="*/ 6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0">
                  <a:moveTo>
                    <a:pt x="6" y="68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96" y="8"/>
                    <a:pt x="90" y="10"/>
                  </a:cubicBezTo>
                  <a:cubicBezTo>
                    <a:pt x="84" y="12"/>
                    <a:pt x="6" y="68"/>
                    <a:pt x="6" y="68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4" name="Freeform 376">
              <a:extLst>
                <a:ext uri="{FF2B5EF4-FFF2-40B4-BE49-F238E27FC236}">
                  <a16:creationId xmlns:a16="http://schemas.microsoft.com/office/drawing/2014/main" id="{2EC2D6F9-32CF-4062-BFD7-345640B63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3" y="2892425"/>
              <a:ext cx="215900" cy="152400"/>
            </a:xfrm>
            <a:custGeom>
              <a:avLst/>
              <a:gdLst>
                <a:gd name="T0" fmla="*/ 6 w 142"/>
                <a:gd name="T1" fmla="*/ 68 h 100"/>
                <a:gd name="T2" fmla="*/ 0 w 142"/>
                <a:gd name="T3" fmla="*/ 100 h 100"/>
                <a:gd name="T4" fmla="*/ 52 w 142"/>
                <a:gd name="T5" fmla="*/ 82 h 100"/>
                <a:gd name="T6" fmla="*/ 118 w 142"/>
                <a:gd name="T7" fmla="*/ 38 h 100"/>
                <a:gd name="T8" fmla="*/ 142 w 142"/>
                <a:gd name="T9" fmla="*/ 0 h 100"/>
                <a:gd name="T10" fmla="*/ 90 w 142"/>
                <a:gd name="T11" fmla="*/ 10 h 100"/>
                <a:gd name="T12" fmla="*/ 6 w 142"/>
                <a:gd name="T13" fmla="*/ 6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0">
                  <a:moveTo>
                    <a:pt x="6" y="68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96" y="8"/>
                    <a:pt x="90" y="10"/>
                  </a:cubicBezTo>
                  <a:cubicBezTo>
                    <a:pt x="84" y="12"/>
                    <a:pt x="6" y="68"/>
                    <a:pt x="6" y="68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5" name="Freeform 377">
              <a:extLst>
                <a:ext uri="{FF2B5EF4-FFF2-40B4-BE49-F238E27FC236}">
                  <a16:creationId xmlns:a16="http://schemas.microsoft.com/office/drawing/2014/main" id="{CD8B2323-57C9-4781-B0FD-30718D636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3" y="2892425"/>
              <a:ext cx="215900" cy="152400"/>
            </a:xfrm>
            <a:custGeom>
              <a:avLst/>
              <a:gdLst>
                <a:gd name="T0" fmla="*/ 6 w 142"/>
                <a:gd name="T1" fmla="*/ 68 h 100"/>
                <a:gd name="T2" fmla="*/ 0 w 142"/>
                <a:gd name="T3" fmla="*/ 100 h 100"/>
                <a:gd name="T4" fmla="*/ 52 w 142"/>
                <a:gd name="T5" fmla="*/ 82 h 100"/>
                <a:gd name="T6" fmla="*/ 118 w 142"/>
                <a:gd name="T7" fmla="*/ 38 h 100"/>
                <a:gd name="T8" fmla="*/ 142 w 142"/>
                <a:gd name="T9" fmla="*/ 0 h 100"/>
                <a:gd name="T10" fmla="*/ 90 w 142"/>
                <a:gd name="T11" fmla="*/ 10 h 100"/>
                <a:gd name="T12" fmla="*/ 6 w 142"/>
                <a:gd name="T13" fmla="*/ 6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0">
                  <a:moveTo>
                    <a:pt x="6" y="68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96" y="8"/>
                    <a:pt x="90" y="10"/>
                  </a:cubicBezTo>
                  <a:cubicBezTo>
                    <a:pt x="84" y="12"/>
                    <a:pt x="6" y="68"/>
                    <a:pt x="6" y="68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  <p:sp>
          <p:nvSpPr>
            <p:cNvPr id="156" name="Freeform 378">
              <a:extLst>
                <a:ext uri="{FF2B5EF4-FFF2-40B4-BE49-F238E27FC236}">
                  <a16:creationId xmlns:a16="http://schemas.microsoft.com/office/drawing/2014/main" id="{A4498562-A922-4955-8822-78DFCEF5B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8" y="2889250"/>
              <a:ext cx="223838" cy="158750"/>
            </a:xfrm>
            <a:custGeom>
              <a:avLst/>
              <a:gdLst>
                <a:gd name="T0" fmla="*/ 6 w 147"/>
                <a:gd name="T1" fmla="*/ 69 h 104"/>
                <a:gd name="T2" fmla="*/ 0 w 147"/>
                <a:gd name="T3" fmla="*/ 101 h 104"/>
                <a:gd name="T4" fmla="*/ 3 w 147"/>
                <a:gd name="T5" fmla="*/ 104 h 104"/>
                <a:gd name="T6" fmla="*/ 50 w 147"/>
                <a:gd name="T7" fmla="*/ 88 h 104"/>
                <a:gd name="T8" fmla="*/ 81 w 147"/>
                <a:gd name="T9" fmla="*/ 68 h 104"/>
                <a:gd name="T10" fmla="*/ 108 w 147"/>
                <a:gd name="T11" fmla="*/ 50 h 104"/>
                <a:gd name="T12" fmla="*/ 121 w 147"/>
                <a:gd name="T13" fmla="*/ 41 h 104"/>
                <a:gd name="T14" fmla="*/ 133 w 147"/>
                <a:gd name="T15" fmla="*/ 24 h 104"/>
                <a:gd name="T16" fmla="*/ 146 w 147"/>
                <a:gd name="T17" fmla="*/ 3 h 104"/>
                <a:gd name="T18" fmla="*/ 143 w 147"/>
                <a:gd name="T19" fmla="*/ 0 h 104"/>
                <a:gd name="T20" fmla="*/ 102 w 147"/>
                <a:gd name="T21" fmla="*/ 8 h 104"/>
                <a:gd name="T22" fmla="*/ 76 w 147"/>
                <a:gd name="T23" fmla="*/ 20 h 104"/>
                <a:gd name="T24" fmla="*/ 7 w 147"/>
                <a:gd name="T25" fmla="*/ 68 h 104"/>
                <a:gd name="T26" fmla="*/ 9 w 147"/>
                <a:gd name="T27" fmla="*/ 72 h 104"/>
                <a:gd name="T28" fmla="*/ 76 w 147"/>
                <a:gd name="T29" fmla="*/ 24 h 104"/>
                <a:gd name="T30" fmla="*/ 103 w 147"/>
                <a:gd name="T31" fmla="*/ 12 h 104"/>
                <a:gd name="T32" fmla="*/ 145 w 147"/>
                <a:gd name="T33" fmla="*/ 4 h 104"/>
                <a:gd name="T34" fmla="*/ 142 w 147"/>
                <a:gd name="T35" fmla="*/ 1 h 104"/>
                <a:gd name="T36" fmla="*/ 118 w 147"/>
                <a:gd name="T37" fmla="*/ 39 h 104"/>
                <a:gd name="T38" fmla="*/ 116 w 147"/>
                <a:gd name="T39" fmla="*/ 40 h 104"/>
                <a:gd name="T40" fmla="*/ 106 w 147"/>
                <a:gd name="T41" fmla="*/ 47 h 104"/>
                <a:gd name="T42" fmla="*/ 79 w 147"/>
                <a:gd name="T43" fmla="*/ 65 h 104"/>
                <a:gd name="T44" fmla="*/ 49 w 147"/>
                <a:gd name="T45" fmla="*/ 84 h 104"/>
                <a:gd name="T46" fmla="*/ 1 w 147"/>
                <a:gd name="T47" fmla="*/ 100 h 104"/>
                <a:gd name="T48" fmla="*/ 4 w 147"/>
                <a:gd name="T49" fmla="*/ 103 h 104"/>
                <a:gd name="T50" fmla="*/ 10 w 147"/>
                <a:gd name="T51" fmla="*/ 71 h 104"/>
                <a:gd name="T52" fmla="*/ 6 w 147"/>
                <a:gd name="T53" fmla="*/ 6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7" h="104">
                  <a:moveTo>
                    <a:pt x="6" y="69"/>
                  </a:moveTo>
                  <a:cubicBezTo>
                    <a:pt x="4" y="80"/>
                    <a:pt x="2" y="91"/>
                    <a:pt x="0" y="101"/>
                  </a:cubicBezTo>
                  <a:cubicBezTo>
                    <a:pt x="0" y="103"/>
                    <a:pt x="1" y="104"/>
                    <a:pt x="3" y="104"/>
                  </a:cubicBezTo>
                  <a:cubicBezTo>
                    <a:pt x="18" y="98"/>
                    <a:pt x="34" y="93"/>
                    <a:pt x="50" y="88"/>
                  </a:cubicBezTo>
                  <a:cubicBezTo>
                    <a:pt x="61" y="84"/>
                    <a:pt x="71" y="75"/>
                    <a:pt x="81" y="68"/>
                  </a:cubicBezTo>
                  <a:cubicBezTo>
                    <a:pt x="90" y="62"/>
                    <a:pt x="99" y="56"/>
                    <a:pt x="108" y="50"/>
                  </a:cubicBezTo>
                  <a:cubicBezTo>
                    <a:pt x="112" y="48"/>
                    <a:pt x="118" y="45"/>
                    <a:pt x="121" y="41"/>
                  </a:cubicBezTo>
                  <a:cubicBezTo>
                    <a:pt x="126" y="37"/>
                    <a:pt x="129" y="29"/>
                    <a:pt x="133" y="24"/>
                  </a:cubicBezTo>
                  <a:cubicBezTo>
                    <a:pt x="137" y="17"/>
                    <a:pt x="141" y="10"/>
                    <a:pt x="146" y="3"/>
                  </a:cubicBezTo>
                  <a:cubicBezTo>
                    <a:pt x="147" y="1"/>
                    <a:pt x="145" y="0"/>
                    <a:pt x="143" y="0"/>
                  </a:cubicBezTo>
                  <a:cubicBezTo>
                    <a:pt x="130" y="2"/>
                    <a:pt x="116" y="5"/>
                    <a:pt x="102" y="8"/>
                  </a:cubicBezTo>
                  <a:cubicBezTo>
                    <a:pt x="91" y="10"/>
                    <a:pt x="85" y="14"/>
                    <a:pt x="76" y="20"/>
                  </a:cubicBezTo>
                  <a:cubicBezTo>
                    <a:pt x="52" y="36"/>
                    <a:pt x="30" y="52"/>
                    <a:pt x="7" y="68"/>
                  </a:cubicBezTo>
                  <a:cubicBezTo>
                    <a:pt x="5" y="70"/>
                    <a:pt x="7" y="73"/>
                    <a:pt x="9" y="72"/>
                  </a:cubicBezTo>
                  <a:cubicBezTo>
                    <a:pt x="31" y="56"/>
                    <a:pt x="54" y="40"/>
                    <a:pt x="76" y="24"/>
                  </a:cubicBezTo>
                  <a:cubicBezTo>
                    <a:pt x="86" y="18"/>
                    <a:pt x="92" y="14"/>
                    <a:pt x="103" y="12"/>
                  </a:cubicBezTo>
                  <a:cubicBezTo>
                    <a:pt x="117" y="9"/>
                    <a:pt x="131" y="6"/>
                    <a:pt x="145" y="4"/>
                  </a:cubicBezTo>
                  <a:cubicBezTo>
                    <a:pt x="144" y="3"/>
                    <a:pt x="143" y="2"/>
                    <a:pt x="142" y="1"/>
                  </a:cubicBezTo>
                  <a:cubicBezTo>
                    <a:pt x="134" y="14"/>
                    <a:pt x="126" y="26"/>
                    <a:pt x="118" y="39"/>
                  </a:cubicBezTo>
                  <a:cubicBezTo>
                    <a:pt x="119" y="37"/>
                    <a:pt x="117" y="40"/>
                    <a:pt x="116" y="40"/>
                  </a:cubicBezTo>
                  <a:cubicBezTo>
                    <a:pt x="113" y="43"/>
                    <a:pt x="109" y="45"/>
                    <a:pt x="106" y="47"/>
                  </a:cubicBezTo>
                  <a:cubicBezTo>
                    <a:pt x="97" y="53"/>
                    <a:pt x="88" y="59"/>
                    <a:pt x="79" y="65"/>
                  </a:cubicBezTo>
                  <a:cubicBezTo>
                    <a:pt x="69" y="71"/>
                    <a:pt x="59" y="80"/>
                    <a:pt x="49" y="84"/>
                  </a:cubicBezTo>
                  <a:cubicBezTo>
                    <a:pt x="33" y="89"/>
                    <a:pt x="17" y="95"/>
                    <a:pt x="1" y="100"/>
                  </a:cubicBezTo>
                  <a:cubicBezTo>
                    <a:pt x="2" y="101"/>
                    <a:pt x="3" y="102"/>
                    <a:pt x="4" y="103"/>
                  </a:cubicBezTo>
                  <a:cubicBezTo>
                    <a:pt x="6" y="92"/>
                    <a:pt x="8" y="81"/>
                    <a:pt x="10" y="71"/>
                  </a:cubicBezTo>
                  <a:cubicBezTo>
                    <a:pt x="10" y="68"/>
                    <a:pt x="7" y="67"/>
                    <a:pt x="6" y="69"/>
                  </a:cubicBezTo>
                  <a:close/>
                </a:path>
              </a:pathLst>
            </a:custGeom>
            <a:grp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b="1" dirty="0"/>
            </a:p>
          </p:txBody>
        </p:sp>
      </p:grpSp>
      <p:pic>
        <p:nvPicPr>
          <p:cNvPr id="162" name="Picture 5" descr="ssrl-at-dusk-512x288.jpg">
            <a:extLst>
              <a:ext uri="{FF2B5EF4-FFF2-40B4-BE49-F238E27FC236}">
                <a16:creationId xmlns:a16="http://schemas.microsoft.com/office/drawing/2014/main" id="{8B8CB743-DA50-4719-BA59-C8BEFAC28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8" r="7744" b="4584"/>
          <a:stretch/>
        </p:blipFill>
        <p:spPr bwMode="auto">
          <a:xfrm>
            <a:off x="584837" y="2843087"/>
            <a:ext cx="1769240" cy="86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>
                <a:latin typeface="+mn-lt"/>
              </a:rPr>
              <a:t>2</a:t>
            </a:fld>
            <a:endParaRPr lang="en-US" dirty="0">
              <a:latin typeface="+mn-lt"/>
            </a:endParaRPr>
          </a:p>
        </p:txBody>
      </p:sp>
      <p:sp>
        <p:nvSpPr>
          <p:cNvPr id="157" name="Text Placeholder 232">
            <a:extLst>
              <a:ext uri="{FF2B5EF4-FFF2-40B4-BE49-F238E27FC236}">
                <a16:creationId xmlns:a16="http://schemas.microsoft.com/office/drawing/2014/main" id="{E3D9F272-B1C3-4269-A355-A2E09A7035EE}"/>
              </a:ext>
            </a:extLst>
          </p:cNvPr>
          <p:cNvSpPr txBox="1">
            <a:spLocks/>
          </p:cNvSpPr>
          <p:nvPr/>
        </p:nvSpPr>
        <p:spPr>
          <a:xfrm>
            <a:off x="1402212" y="2218364"/>
            <a:ext cx="2572156" cy="8229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Linac</a:t>
            </a:r>
            <a:r>
              <a:rPr lang="en-US" sz="1400" dirty="0">
                <a:solidFill>
                  <a:schemeClr val="bg1"/>
                </a:solidFill>
              </a:rPr>
              <a:t> Coherent Light Source and Stanford Synchrotron Radiation Light Source at SLAC National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Accelerator Laboratory</a:t>
            </a:r>
          </a:p>
        </p:txBody>
      </p:sp>
      <p:sp>
        <p:nvSpPr>
          <p:cNvPr id="158" name="Text Placeholder 233">
            <a:extLst>
              <a:ext uri="{FF2B5EF4-FFF2-40B4-BE49-F238E27FC236}">
                <a16:creationId xmlns:a16="http://schemas.microsoft.com/office/drawing/2014/main" id="{B9AA5290-A6D4-4EE6-A5E5-6A24C109FA15}"/>
              </a:ext>
            </a:extLst>
          </p:cNvPr>
          <p:cNvSpPr txBox="1">
            <a:spLocks/>
          </p:cNvSpPr>
          <p:nvPr/>
        </p:nvSpPr>
        <p:spPr>
          <a:xfrm>
            <a:off x="3656919" y="4400111"/>
            <a:ext cx="2468880" cy="64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Advanced Photon Source at Argonne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National Laboratory</a:t>
            </a:r>
          </a:p>
        </p:txBody>
      </p:sp>
      <p:sp>
        <p:nvSpPr>
          <p:cNvPr id="159" name="Text Placeholder 242">
            <a:extLst>
              <a:ext uri="{FF2B5EF4-FFF2-40B4-BE49-F238E27FC236}">
                <a16:creationId xmlns:a16="http://schemas.microsoft.com/office/drawing/2014/main" id="{07B9D9E5-8F49-4F40-8A1E-EC0819919415}"/>
              </a:ext>
            </a:extLst>
          </p:cNvPr>
          <p:cNvSpPr txBox="1">
            <a:spLocks/>
          </p:cNvSpPr>
          <p:nvPr/>
        </p:nvSpPr>
        <p:spPr>
          <a:xfrm>
            <a:off x="7292177" y="3798886"/>
            <a:ext cx="1972415" cy="477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National Synchrotron Light Source II at Brookhaven </a:t>
            </a:r>
            <a:br>
              <a:rPr lang="en-US" sz="1400" dirty="0"/>
            </a:br>
            <a:r>
              <a:rPr lang="en-US" sz="1400" dirty="0"/>
              <a:t>National Laboratory</a:t>
            </a:r>
          </a:p>
        </p:txBody>
      </p:sp>
      <p:pic>
        <p:nvPicPr>
          <p:cNvPr id="160" name="Picture 6">
            <a:extLst>
              <a:ext uri="{FF2B5EF4-FFF2-40B4-BE49-F238E27FC236}">
                <a16:creationId xmlns:a16="http://schemas.microsoft.com/office/drawing/2014/main" id="{BF08612B-3F52-432E-B6BA-586A8A458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5463" r="509" b="21251"/>
          <a:stretch/>
        </p:blipFill>
        <p:spPr bwMode="auto">
          <a:xfrm>
            <a:off x="1657973" y="3841601"/>
            <a:ext cx="1774268" cy="86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9">
            <a:extLst>
              <a:ext uri="{FF2B5EF4-FFF2-40B4-BE49-F238E27FC236}">
                <a16:creationId xmlns:a16="http://schemas.microsoft.com/office/drawing/2014/main" id="{727393D2-0E29-4C94-978F-16E9E357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493" y="3205109"/>
            <a:ext cx="1692343" cy="122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3" descr="nsls-ii-aerial-512x288.jpg">
            <a:extLst>
              <a:ext uri="{FF2B5EF4-FFF2-40B4-BE49-F238E27FC236}">
                <a16:creationId xmlns:a16="http://schemas.microsoft.com/office/drawing/2014/main" id="{4813CE1B-5FBF-47E6-93F6-5992BDD59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37105" r="13950" b="5942"/>
          <a:stretch/>
        </p:blipFill>
        <p:spPr bwMode="auto">
          <a:xfrm>
            <a:off x="7374760" y="2954928"/>
            <a:ext cx="1769240" cy="8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759DF7B-7BBA-4912-9820-792B49AF3365}"/>
              </a:ext>
            </a:extLst>
          </p:cNvPr>
          <p:cNvGrpSpPr/>
          <p:nvPr/>
        </p:nvGrpSpPr>
        <p:grpSpPr>
          <a:xfrm>
            <a:off x="5417582" y="3067813"/>
            <a:ext cx="445066" cy="387844"/>
            <a:chOff x="11452569" y="4054654"/>
            <a:chExt cx="364773" cy="317874"/>
          </a:xfrm>
        </p:grpSpPr>
        <p:sp>
          <p:nvSpPr>
            <p:cNvPr id="165" name="Freeform 31">
              <a:extLst>
                <a:ext uri="{FF2B5EF4-FFF2-40B4-BE49-F238E27FC236}">
                  <a16:creationId xmlns:a16="http://schemas.microsoft.com/office/drawing/2014/main" id="{20C09222-DC0F-4A3F-963E-10733D5BDF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52569" y="4268307"/>
              <a:ext cx="122460" cy="104221"/>
            </a:xfrm>
            <a:custGeom>
              <a:avLst/>
              <a:gdLst>
                <a:gd name="T0" fmla="*/ 141 w 141"/>
                <a:gd name="T1" fmla="*/ 0 h 120"/>
                <a:gd name="T2" fmla="*/ 0 w 141"/>
                <a:gd name="T3" fmla="*/ 0 h 120"/>
                <a:gd name="T4" fmla="*/ 71 w 141"/>
                <a:gd name="T5" fmla="*/ 120 h 120"/>
                <a:gd name="T6" fmla="*/ 141 w 14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20">
                  <a:moveTo>
                    <a:pt x="141" y="0"/>
                  </a:moveTo>
                  <a:lnTo>
                    <a:pt x="0" y="0"/>
                  </a:lnTo>
                  <a:lnTo>
                    <a:pt x="71" y="12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A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32">
              <a:extLst>
                <a:ext uri="{FF2B5EF4-FFF2-40B4-BE49-F238E27FC236}">
                  <a16:creationId xmlns:a16="http://schemas.microsoft.com/office/drawing/2014/main" id="{08C35C29-163E-404D-B64C-BB342B85E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4233" y="4268307"/>
              <a:ext cx="244050" cy="104221"/>
            </a:xfrm>
            <a:custGeom>
              <a:avLst/>
              <a:gdLst>
                <a:gd name="T0" fmla="*/ 210 w 281"/>
                <a:gd name="T1" fmla="*/ 0 h 120"/>
                <a:gd name="T2" fmla="*/ 70 w 281"/>
                <a:gd name="T3" fmla="*/ 0 h 120"/>
                <a:gd name="T4" fmla="*/ 0 w 281"/>
                <a:gd name="T5" fmla="*/ 120 h 120"/>
                <a:gd name="T6" fmla="*/ 281 w 281"/>
                <a:gd name="T7" fmla="*/ 120 h 120"/>
                <a:gd name="T8" fmla="*/ 210 w 281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120">
                  <a:moveTo>
                    <a:pt x="210" y="0"/>
                  </a:moveTo>
                  <a:lnTo>
                    <a:pt x="70" y="0"/>
                  </a:lnTo>
                  <a:lnTo>
                    <a:pt x="0" y="120"/>
                  </a:lnTo>
                  <a:lnTo>
                    <a:pt x="281" y="12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33">
              <a:extLst>
                <a:ext uri="{FF2B5EF4-FFF2-40B4-BE49-F238E27FC236}">
                  <a16:creationId xmlns:a16="http://schemas.microsoft.com/office/drawing/2014/main" id="{716F18EB-98A3-4E25-8EB4-59E8DD563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96619" y="4268307"/>
              <a:ext cx="120723" cy="104221"/>
            </a:xfrm>
            <a:custGeom>
              <a:avLst/>
              <a:gdLst>
                <a:gd name="T0" fmla="*/ 139 w 139"/>
                <a:gd name="T1" fmla="*/ 0 h 120"/>
                <a:gd name="T2" fmla="*/ 0 w 139"/>
                <a:gd name="T3" fmla="*/ 0 h 120"/>
                <a:gd name="T4" fmla="*/ 71 w 139"/>
                <a:gd name="T5" fmla="*/ 120 h 120"/>
                <a:gd name="T6" fmla="*/ 139 w 139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120">
                  <a:moveTo>
                    <a:pt x="139" y="0"/>
                  </a:moveTo>
                  <a:lnTo>
                    <a:pt x="0" y="0"/>
                  </a:lnTo>
                  <a:lnTo>
                    <a:pt x="71" y="12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313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34">
              <a:extLst>
                <a:ext uri="{FF2B5EF4-FFF2-40B4-BE49-F238E27FC236}">
                  <a16:creationId xmlns:a16="http://schemas.microsoft.com/office/drawing/2014/main" id="{AB761360-E8D7-4529-B6AD-F5F7F4BD6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5029" y="4161481"/>
              <a:ext cx="121591" cy="106827"/>
            </a:xfrm>
            <a:custGeom>
              <a:avLst/>
              <a:gdLst>
                <a:gd name="T0" fmla="*/ 140 w 140"/>
                <a:gd name="T1" fmla="*/ 123 h 123"/>
                <a:gd name="T2" fmla="*/ 0 w 140"/>
                <a:gd name="T3" fmla="*/ 123 h 123"/>
                <a:gd name="T4" fmla="*/ 69 w 140"/>
                <a:gd name="T5" fmla="*/ 0 h 123"/>
                <a:gd name="T6" fmla="*/ 140 w 140"/>
                <a:gd name="T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23">
                  <a:moveTo>
                    <a:pt x="140" y="123"/>
                  </a:moveTo>
                  <a:lnTo>
                    <a:pt x="0" y="123"/>
                  </a:lnTo>
                  <a:lnTo>
                    <a:pt x="69" y="0"/>
                  </a:lnTo>
                  <a:lnTo>
                    <a:pt x="140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35">
              <a:extLst>
                <a:ext uri="{FF2B5EF4-FFF2-40B4-BE49-F238E27FC236}">
                  <a16:creationId xmlns:a16="http://schemas.microsoft.com/office/drawing/2014/main" id="{BA3AD24C-1A43-43C4-A5C7-050EE5978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5029" y="4054654"/>
              <a:ext cx="121591" cy="106827"/>
            </a:xfrm>
            <a:custGeom>
              <a:avLst/>
              <a:gdLst>
                <a:gd name="T0" fmla="*/ 140 w 140"/>
                <a:gd name="T1" fmla="*/ 0 h 123"/>
                <a:gd name="T2" fmla="*/ 0 w 140"/>
                <a:gd name="T3" fmla="*/ 0 h 123"/>
                <a:gd name="T4" fmla="*/ 69 w 140"/>
                <a:gd name="T5" fmla="*/ 123 h 123"/>
                <a:gd name="T6" fmla="*/ 140 w 140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23">
                  <a:moveTo>
                    <a:pt x="140" y="0"/>
                  </a:moveTo>
                  <a:lnTo>
                    <a:pt x="0" y="0"/>
                  </a:lnTo>
                  <a:lnTo>
                    <a:pt x="69" y="12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B12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36">
              <a:extLst>
                <a:ext uri="{FF2B5EF4-FFF2-40B4-BE49-F238E27FC236}">
                  <a16:creationId xmlns:a16="http://schemas.microsoft.com/office/drawing/2014/main" id="{96F24D37-9460-4CE8-B16C-3B82C66A2F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34955" y="4054654"/>
              <a:ext cx="182386" cy="213653"/>
            </a:xfrm>
            <a:custGeom>
              <a:avLst/>
              <a:gdLst>
                <a:gd name="T0" fmla="*/ 71 w 210"/>
                <a:gd name="T1" fmla="*/ 0 h 246"/>
                <a:gd name="T2" fmla="*/ 0 w 210"/>
                <a:gd name="T3" fmla="*/ 123 h 246"/>
                <a:gd name="T4" fmla="*/ 71 w 210"/>
                <a:gd name="T5" fmla="*/ 246 h 246"/>
                <a:gd name="T6" fmla="*/ 71 w 210"/>
                <a:gd name="T7" fmla="*/ 246 h 246"/>
                <a:gd name="T8" fmla="*/ 210 w 210"/>
                <a:gd name="T9" fmla="*/ 246 h 246"/>
                <a:gd name="T10" fmla="*/ 71 w 210"/>
                <a:gd name="T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46">
                  <a:moveTo>
                    <a:pt x="71" y="0"/>
                  </a:moveTo>
                  <a:lnTo>
                    <a:pt x="0" y="123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210" y="24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F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37">
              <a:extLst>
                <a:ext uri="{FF2B5EF4-FFF2-40B4-BE49-F238E27FC236}">
                  <a16:creationId xmlns:a16="http://schemas.microsoft.com/office/drawing/2014/main" id="{A66639BA-671E-4EC3-8CFF-3FC10BBA24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52569" y="4054654"/>
              <a:ext cx="182386" cy="213653"/>
            </a:xfrm>
            <a:custGeom>
              <a:avLst/>
              <a:gdLst>
                <a:gd name="T0" fmla="*/ 141 w 210"/>
                <a:gd name="T1" fmla="*/ 246 h 246"/>
                <a:gd name="T2" fmla="*/ 210 w 210"/>
                <a:gd name="T3" fmla="*/ 123 h 246"/>
                <a:gd name="T4" fmla="*/ 141 w 210"/>
                <a:gd name="T5" fmla="*/ 0 h 246"/>
                <a:gd name="T6" fmla="*/ 0 w 210"/>
                <a:gd name="T7" fmla="*/ 246 h 246"/>
                <a:gd name="T8" fmla="*/ 141 w 210"/>
                <a:gd name="T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46">
                  <a:moveTo>
                    <a:pt x="141" y="246"/>
                  </a:moveTo>
                  <a:lnTo>
                    <a:pt x="210" y="123"/>
                  </a:lnTo>
                  <a:lnTo>
                    <a:pt x="141" y="0"/>
                  </a:lnTo>
                  <a:lnTo>
                    <a:pt x="0" y="246"/>
                  </a:lnTo>
                  <a:lnTo>
                    <a:pt x="141" y="246"/>
                  </a:lnTo>
                  <a:close/>
                </a:path>
              </a:pathLst>
            </a:custGeom>
            <a:solidFill>
              <a:srgbClr val="90C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5233210E-811A-4123-A070-25C34ABE22C4}"/>
              </a:ext>
            </a:extLst>
          </p:cNvPr>
          <p:cNvSpPr/>
          <p:nvPr/>
        </p:nvSpPr>
        <p:spPr>
          <a:xfrm>
            <a:off x="1273232" y="3854280"/>
            <a:ext cx="133606" cy="133606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ECAA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3C6425B-58A3-4374-BEB2-A0780841C43F}"/>
              </a:ext>
            </a:extLst>
          </p:cNvPr>
          <p:cNvSpPr/>
          <p:nvPr/>
        </p:nvSpPr>
        <p:spPr>
          <a:xfrm>
            <a:off x="1450505" y="3900553"/>
            <a:ext cx="133606" cy="133606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ECAA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0108420-36D7-47AD-8F35-51D617427DC3}"/>
              </a:ext>
            </a:extLst>
          </p:cNvPr>
          <p:cNvSpPr/>
          <p:nvPr/>
        </p:nvSpPr>
        <p:spPr>
          <a:xfrm>
            <a:off x="7413369" y="2849977"/>
            <a:ext cx="133606" cy="133606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ECAA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7" name="Title 33">
            <a:extLst>
              <a:ext uri="{FF2B5EF4-FFF2-40B4-BE49-F238E27FC236}">
                <a16:creationId xmlns:a16="http://schemas.microsoft.com/office/drawing/2014/main" id="{2FEA96F1-6034-4E9F-9CFF-1AB9F3E1C623}"/>
              </a:ext>
            </a:extLst>
          </p:cNvPr>
          <p:cNvSpPr txBox="1">
            <a:spLocks/>
          </p:cNvSpPr>
          <p:nvPr/>
        </p:nvSpPr>
        <p:spPr>
          <a:xfrm>
            <a:off x="406927" y="828961"/>
            <a:ext cx="8592052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cap="none" dirty="0">
                <a:solidFill>
                  <a:schemeClr val="tx1"/>
                </a:solidFill>
                <a:latin typeface="+mn-lt"/>
              </a:rPr>
              <a:t>U.S. Department of Energy Office of Science X-ray Light Sources</a:t>
            </a:r>
          </a:p>
        </p:txBody>
      </p:sp>
      <p:sp>
        <p:nvSpPr>
          <p:cNvPr id="178" name="Text Placeholder 25">
            <a:extLst>
              <a:ext uri="{FF2B5EF4-FFF2-40B4-BE49-F238E27FC236}">
                <a16:creationId xmlns:a16="http://schemas.microsoft.com/office/drawing/2014/main" id="{DEC06588-CCF0-4C3A-921C-F3FC77D762DE}"/>
              </a:ext>
            </a:extLst>
          </p:cNvPr>
          <p:cNvSpPr txBox="1">
            <a:spLocks/>
          </p:cNvSpPr>
          <p:nvPr/>
        </p:nvSpPr>
        <p:spPr>
          <a:xfrm>
            <a:off x="-280016" y="4638443"/>
            <a:ext cx="2567982" cy="477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Advanced Light Source </a:t>
            </a:r>
            <a:br>
              <a:rPr lang="en-US" sz="1400" dirty="0"/>
            </a:br>
            <a:r>
              <a:rPr lang="en-US" sz="1400" dirty="0"/>
              <a:t>at Lawrence Berkeley </a:t>
            </a:r>
            <a:br>
              <a:rPr lang="en-US" sz="1400" dirty="0"/>
            </a:br>
            <a:r>
              <a:rPr lang="en-US" sz="1400" dirty="0"/>
              <a:t>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25191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F848399-69C2-4FB5-BC8A-585220251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/>
          <a:stretch/>
        </p:blipFill>
        <p:spPr>
          <a:xfrm>
            <a:off x="4802232" y="4807475"/>
            <a:ext cx="1477735" cy="2011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2E1D082-28F1-4F15-8361-97FEAC3B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78" y="1698440"/>
            <a:ext cx="4495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9863" indent="-169863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000" b="1" dirty="0"/>
              <a:t> X-ray Fluorescence (XRF):</a:t>
            </a:r>
            <a:r>
              <a:rPr lang="en-US" altLang="en-US" sz="2000" dirty="0"/>
              <a:t> chemical composition (quantification, mapping)</a:t>
            </a:r>
          </a:p>
          <a:p>
            <a:pPr marL="169863" indent="-169863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000" b="1" dirty="0"/>
              <a:t> X-ray Absorption Spectroscopy (XAS):</a:t>
            </a:r>
            <a:r>
              <a:rPr lang="en-US" altLang="en-US" sz="2000" dirty="0"/>
              <a:t> chemical speciation (oxidation state, coordination, nearest neighbors)</a:t>
            </a:r>
          </a:p>
          <a:p>
            <a:pPr marL="169863" indent="-169863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000" b="1" dirty="0"/>
              <a:t> Surface Scattering and Diffraction:</a:t>
            </a:r>
            <a:r>
              <a:rPr lang="en-US" altLang="en-US" sz="2000" dirty="0"/>
              <a:t>  surface structure, sorption processes</a:t>
            </a:r>
          </a:p>
          <a:p>
            <a:pPr marL="169863" indent="-169863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000" b="1" dirty="0"/>
              <a:t> Microtomography:</a:t>
            </a:r>
            <a:r>
              <a:rPr lang="en-US" altLang="en-US" sz="2000" dirty="0"/>
              <a:t> 3D imaging of internal microstructure (porosity, fluid flow, composition)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F7C76E-4C89-4FC0-BD76-313D5D565D93}"/>
              </a:ext>
            </a:extLst>
          </p:cNvPr>
          <p:cNvGrpSpPr/>
          <p:nvPr/>
        </p:nvGrpSpPr>
        <p:grpSpPr>
          <a:xfrm>
            <a:off x="6294112" y="1211705"/>
            <a:ext cx="2697488" cy="1441184"/>
            <a:chOff x="6294112" y="1211705"/>
            <a:chExt cx="2697488" cy="14411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8A0621-9DDA-4082-A9D2-84E84DA48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28" r="64254"/>
            <a:stretch/>
          </p:blipFill>
          <p:spPr>
            <a:xfrm>
              <a:off x="6294112" y="1455387"/>
              <a:ext cx="2697488" cy="11975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F66A56-EC78-4E13-9FB9-B9A4C07EFC1B}"/>
                </a:ext>
              </a:extLst>
            </p:cNvPr>
            <p:cNvSpPr txBox="1"/>
            <p:nvPr/>
          </p:nvSpPr>
          <p:spPr>
            <a:xfrm>
              <a:off x="6451088" y="1211705"/>
              <a:ext cx="2383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CeO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Uptake in Cucumber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BAF8C9-DBCF-4564-BFA5-B749D91A7EFA}"/>
              </a:ext>
            </a:extLst>
          </p:cNvPr>
          <p:cNvCxnSpPr>
            <a:endCxn id="9" idx="1"/>
          </p:cNvCxnSpPr>
          <p:nvPr/>
        </p:nvCxnSpPr>
        <p:spPr>
          <a:xfrm>
            <a:off x="4526844" y="1885244"/>
            <a:ext cx="1767268" cy="168894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BB4A45-F4D3-4E01-9AB0-6B3656D2F8C0}"/>
              </a:ext>
            </a:extLst>
          </p:cNvPr>
          <p:cNvGrpSpPr/>
          <p:nvPr/>
        </p:nvGrpSpPr>
        <p:grpSpPr>
          <a:xfrm>
            <a:off x="6692532" y="4118065"/>
            <a:ext cx="2380941" cy="1990635"/>
            <a:chOff x="6667132" y="4194265"/>
            <a:chExt cx="2380941" cy="1990635"/>
          </a:xfrm>
        </p:grpSpPr>
        <p:pic>
          <p:nvPicPr>
            <p:cNvPr id="14" name="Picture 5" descr="surface576">
              <a:extLst>
                <a:ext uri="{FF2B5EF4-FFF2-40B4-BE49-F238E27FC236}">
                  <a16:creationId xmlns:a16="http://schemas.microsoft.com/office/drawing/2014/main" id="{655574B6-343F-4F2E-8133-08E96B5FC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132" y="4507419"/>
              <a:ext cx="2380941" cy="167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137A16F1-927A-454E-AC06-7787920D0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0365" y="4194265"/>
              <a:ext cx="183447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 dirty="0"/>
                <a:t>Surface Reactions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6F1E0B-B5FF-480D-9B3D-887C333E2270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526844" y="4118448"/>
            <a:ext cx="2165688" cy="1151512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58FBB6-F834-4462-B179-D4B345CE77C7}"/>
              </a:ext>
            </a:extLst>
          </p:cNvPr>
          <p:cNvSpPr txBox="1"/>
          <p:nvPr/>
        </p:nvSpPr>
        <p:spPr>
          <a:xfrm>
            <a:off x="3492422" y="6221725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TiO</a:t>
            </a:r>
            <a:r>
              <a:rPr lang="en-US" sz="1600" b="1" baseline="-25000" dirty="0"/>
              <a:t>2</a:t>
            </a:r>
            <a:r>
              <a:rPr lang="en-US" sz="1600" b="1" dirty="0"/>
              <a:t> in </a:t>
            </a:r>
          </a:p>
          <a:p>
            <a:pPr algn="ctr"/>
            <a:r>
              <a:rPr lang="en-US" sz="1600" b="1" dirty="0"/>
              <a:t>mouse lung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0A3D4A-A347-4A5D-9465-E271A4A89EC6}"/>
              </a:ext>
            </a:extLst>
          </p:cNvPr>
          <p:cNvCxnSpPr>
            <a:cxnSpLocks/>
          </p:cNvCxnSpPr>
          <p:nvPr/>
        </p:nvCxnSpPr>
        <p:spPr>
          <a:xfrm>
            <a:off x="2952846" y="5456091"/>
            <a:ext cx="1711692" cy="357065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0296757-1901-464B-96EA-222448465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3"/>
          <a:stretch/>
        </p:blipFill>
        <p:spPr>
          <a:xfrm>
            <a:off x="5021828" y="2622168"/>
            <a:ext cx="1397470" cy="20262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8F104B5-30D4-4D8B-B9F8-2C6D3CA4C035}"/>
              </a:ext>
            </a:extLst>
          </p:cNvPr>
          <p:cNvSpPr txBox="1"/>
          <p:nvPr/>
        </p:nvSpPr>
        <p:spPr>
          <a:xfrm>
            <a:off x="6279967" y="3234895"/>
            <a:ext cx="205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Au NPs with different </a:t>
            </a:r>
          </a:p>
          <a:p>
            <a:pPr algn="ctr"/>
            <a:r>
              <a:rPr lang="en-US" sz="1600" b="1" dirty="0"/>
              <a:t>capping agents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80A0F8-37EB-4DBF-B30D-46B59952C9B3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4109663" y="3276677"/>
            <a:ext cx="912165" cy="358599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11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FA833CE-4074-4E65-A294-6C61900D584A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369898"/>
            <a:ext cx="4405313" cy="1354137"/>
            <a:chOff x="308" y="571"/>
            <a:chExt cx="2775" cy="853"/>
          </a:xfrm>
        </p:grpSpPr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D9190EDC-FF58-43F2-AB78-166132351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" y="571"/>
              <a:ext cx="2775" cy="68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6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52F17A6D-B458-4606-9EE0-2BCE7A657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" y="571"/>
              <a:ext cx="2775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160" tIns="46080" rIns="92160" bIns="4608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buSzPct val="99000"/>
              </a:pPr>
              <a:r>
                <a:rPr lang="en-GB" altLang="en-US" sz="1600" b="1">
                  <a:solidFill>
                    <a:srgbClr val="A50021"/>
                  </a:solidFill>
                  <a:latin typeface="Arial" panose="020B0604020202020204" pitchFamily="34" charset="0"/>
                </a:rPr>
                <a:t>X-ray Absorption Spectroscopy</a:t>
              </a:r>
              <a:r>
                <a:rPr lang="en-GB" altLang="en-US" sz="1600" b="1">
                  <a:solidFill>
                    <a:srgbClr val="000099"/>
                  </a:solidFill>
                  <a:latin typeface="Arial" panose="020B0604020202020204" pitchFamily="34" charset="0"/>
                </a:rPr>
                <a:t>: </a:t>
              </a:r>
              <a:r>
                <a:rPr lang="en-GB" altLang="en-US" sz="1600" b="1">
                  <a:latin typeface="Arial" panose="020B0604020202020204" pitchFamily="34" charset="0"/>
                </a:rPr>
                <a:t>Measure energy-dependence of the x-ray absorption coefficient</a:t>
              </a:r>
              <a:r>
                <a:rPr lang="en-GB" altLang="en-US" sz="1600" b="1">
                  <a:latin typeface="Symbol" panose="05050102010706020507" pitchFamily="18" charset="2"/>
                </a:rPr>
                <a:t> m</a:t>
              </a:r>
              <a:r>
                <a:rPr lang="en-GB" altLang="en-US" sz="1600" b="1">
                  <a:latin typeface="Arial" panose="020B0604020202020204" pitchFamily="34" charset="0"/>
                </a:rPr>
                <a:t>(E) [either log(I</a:t>
              </a:r>
              <a:r>
                <a:rPr lang="en-GB" altLang="en-US" sz="1600" b="1" baseline="-14000">
                  <a:latin typeface="Arial" panose="020B0604020202020204" pitchFamily="34" charset="0"/>
                </a:rPr>
                <a:t>0</a:t>
              </a:r>
              <a:r>
                <a:rPr lang="en-GB" altLang="en-US" sz="1600" b="1">
                  <a:latin typeface="Arial" panose="020B0604020202020204" pitchFamily="34" charset="0"/>
                </a:rPr>
                <a:t> /I)  or  (I</a:t>
              </a:r>
              <a:r>
                <a:rPr lang="en-GB" altLang="en-US" sz="1600" b="1" baseline="-14000">
                  <a:latin typeface="Arial" panose="020B0604020202020204" pitchFamily="34" charset="0"/>
                </a:rPr>
                <a:t>f </a:t>
              </a:r>
              <a:r>
                <a:rPr lang="en-GB" altLang="en-US" sz="1600" b="1">
                  <a:latin typeface="Arial" panose="020B0604020202020204" pitchFamily="34" charset="0"/>
                </a:rPr>
                <a:t>/ I</a:t>
              </a:r>
              <a:r>
                <a:rPr lang="en-GB" altLang="en-US" sz="1600" b="1" baseline="-14000">
                  <a:latin typeface="Arial" panose="020B0604020202020204" pitchFamily="34" charset="0"/>
                </a:rPr>
                <a:t>0</a:t>
              </a:r>
              <a:r>
                <a:rPr lang="en-GB" altLang="en-US" sz="1600" b="1">
                  <a:latin typeface="Arial" panose="020B0604020202020204" pitchFamily="34" charset="0"/>
                </a:rPr>
                <a:t> )] of a core-level of a selected element</a:t>
              </a: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8FC57A09-2974-41D5-87FB-30EC420F1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1477848"/>
            <a:ext cx="3497263" cy="5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 dirty="0">
                <a:solidFill>
                  <a:srgbClr val="A50021"/>
                </a:solidFill>
                <a:latin typeface="Arial" panose="020B0604020202020204" pitchFamily="34" charset="0"/>
              </a:rPr>
              <a:t>Element Specific:</a:t>
            </a:r>
            <a:r>
              <a:rPr lang="en-GB" altLang="en-US" sz="1400" dirty="0">
                <a:latin typeface="Arial" panose="020B0604020202020204" pitchFamily="34" charset="0"/>
              </a:rPr>
              <a:t>  Elements with Z&gt;20 (5) can be examined.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6F0B4BD-CFE3-4689-8D1F-FDD3EC3E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35235"/>
            <a:ext cx="3922713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78A19F2-096A-4806-BE6E-3C0A000E2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4" y="6460260"/>
            <a:ext cx="3984339" cy="27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 anchor="ctr" anchorCtr="1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EXAFS</a:t>
            </a:r>
            <a:r>
              <a:rPr lang="en-GB" altLang="en-US" sz="1200" b="1" dirty="0">
                <a:latin typeface="Arial" panose="020B0604020202020204" pitchFamily="34" charset="0"/>
              </a:rPr>
              <a:t>  =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E</a:t>
            </a:r>
            <a:r>
              <a:rPr lang="en-GB" altLang="en-US" sz="1200" b="1" dirty="0">
                <a:latin typeface="Arial" panose="020B0604020202020204" pitchFamily="34" charset="0"/>
              </a:rPr>
              <a:t>xtended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200" b="1" dirty="0">
                <a:latin typeface="Arial" panose="020B0604020202020204" pitchFamily="34" charset="0"/>
              </a:rPr>
              <a:t>-ray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A</a:t>
            </a:r>
            <a:r>
              <a:rPr lang="en-GB" altLang="en-US" sz="1200" b="1" dirty="0">
                <a:latin typeface="Arial" panose="020B0604020202020204" pitchFamily="34" charset="0"/>
              </a:rPr>
              <a:t>bsorption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F</a:t>
            </a:r>
            <a:r>
              <a:rPr lang="en-GB" altLang="en-US" sz="1200" b="1" dirty="0">
                <a:latin typeface="Arial" panose="020B0604020202020204" pitchFamily="34" charset="0"/>
              </a:rPr>
              <a:t>ine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S</a:t>
            </a:r>
            <a:r>
              <a:rPr lang="en-GB" altLang="en-US" sz="1200" b="1" dirty="0">
                <a:latin typeface="Arial" panose="020B0604020202020204" pitchFamily="34" charset="0"/>
              </a:rPr>
              <a:t>tructure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156027D9-86E9-4C10-8AAC-7577E2258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31" y="6193560"/>
            <a:ext cx="3758316" cy="27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 anchor="ctr" anchorCtr="1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XANES </a:t>
            </a:r>
            <a:r>
              <a:rPr lang="en-GB" altLang="en-US" sz="1200" b="1" dirty="0">
                <a:latin typeface="Arial" panose="020B0604020202020204" pitchFamily="34" charset="0"/>
              </a:rPr>
              <a:t>=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200" b="1" dirty="0">
                <a:latin typeface="Arial" panose="020B0604020202020204" pitchFamily="34" charset="0"/>
              </a:rPr>
              <a:t>-ray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A</a:t>
            </a:r>
            <a:r>
              <a:rPr lang="en-GB" altLang="en-US" sz="1200" b="1" dirty="0">
                <a:latin typeface="Arial" panose="020B0604020202020204" pitchFamily="34" charset="0"/>
              </a:rPr>
              <a:t>bsorption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N</a:t>
            </a:r>
            <a:r>
              <a:rPr lang="en-GB" altLang="en-US" sz="1200" b="1" dirty="0">
                <a:latin typeface="Arial" panose="020B0604020202020204" pitchFamily="34" charset="0"/>
              </a:rPr>
              <a:t>ear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E</a:t>
            </a:r>
            <a:r>
              <a:rPr lang="en-GB" altLang="en-US" sz="1200" b="1" dirty="0">
                <a:latin typeface="Arial" panose="020B0604020202020204" pitchFamily="34" charset="0"/>
              </a:rPr>
              <a:t>dge </a:t>
            </a:r>
            <a:r>
              <a:rPr lang="en-GB" altLang="en-US" sz="1200" b="1" dirty="0">
                <a:solidFill>
                  <a:srgbClr val="A50021"/>
                </a:solidFill>
                <a:latin typeface="Arial" panose="020B0604020202020204" pitchFamily="34" charset="0"/>
              </a:rPr>
              <a:t>S</a:t>
            </a:r>
            <a:r>
              <a:rPr lang="en-GB" altLang="en-US" sz="1200" b="1" dirty="0">
                <a:latin typeface="Arial" panose="020B0604020202020204" pitchFamily="34" charset="0"/>
              </a:rPr>
              <a:t>tructure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B492A128-DBB7-4427-8E2B-CEE2F7AB0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52573"/>
            <a:ext cx="4365625" cy="13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id="{C6EE6FA7-A442-4CC2-89FF-5C1EE539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2157298"/>
            <a:ext cx="36782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>
                <a:solidFill>
                  <a:srgbClr val="A50021"/>
                </a:solidFill>
                <a:latin typeface="Arial" panose="020B0604020202020204" pitchFamily="34" charset="0"/>
              </a:rPr>
              <a:t>Valence Probe:  </a:t>
            </a:r>
            <a:r>
              <a:rPr lang="en-GB" altLang="en-US" sz="1400">
                <a:latin typeface="Arial" panose="020B0604020202020204" pitchFamily="34" charset="0"/>
              </a:rPr>
              <a:t>XANES gives chemical state and formal valence of selected element.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6632812C-19D7-42C8-9D8A-38E5F400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838585"/>
            <a:ext cx="36782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>
                <a:solidFill>
                  <a:srgbClr val="A50021"/>
                </a:solidFill>
                <a:latin typeface="Arial" panose="020B0604020202020204" pitchFamily="34" charset="0"/>
              </a:rPr>
              <a:t>Natural Samples:</a:t>
            </a:r>
            <a:r>
              <a:rPr lang="en-GB" altLang="en-US" sz="1400">
                <a:latin typeface="Arial" panose="020B0604020202020204" pitchFamily="34" charset="0"/>
              </a:rPr>
              <a:t> samples can be in solution, liquids, amorphous solids, soils, aggregates, plant roots, surfaces, etc.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44CBCE94-5DAE-472F-8961-4DAFFC15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157548"/>
            <a:ext cx="3678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>
                <a:solidFill>
                  <a:srgbClr val="A50021"/>
                </a:solidFill>
                <a:latin typeface="Arial" panose="020B0604020202020204" pitchFamily="34" charset="0"/>
              </a:rPr>
              <a:t>Low Concentration:</a:t>
            </a:r>
            <a:r>
              <a:rPr lang="en-GB" altLang="en-US" sz="1400">
                <a:latin typeface="Arial" panose="020B0604020202020204" pitchFamily="34" charset="0"/>
              </a:rPr>
              <a:t> concentrations down to 1 ppm for XANES, 10 ppm for EXAFS.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E4C6E388-E37B-4AAD-8DD1-77FD88B0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5732348"/>
            <a:ext cx="3678238" cy="7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 dirty="0">
                <a:solidFill>
                  <a:srgbClr val="A50021"/>
                </a:solidFill>
                <a:latin typeface="Arial" panose="020B0604020202020204" pitchFamily="34" charset="0"/>
              </a:rPr>
              <a:t>Small Spot Size:</a:t>
            </a:r>
            <a:r>
              <a:rPr lang="en-GB" altLang="en-US" sz="1400" dirty="0">
                <a:latin typeface="Arial" panose="020B0604020202020204" pitchFamily="34" charset="0"/>
              </a:rPr>
              <a:t> XANES and EXAFS measurements can be made on samples down to 50 nm in size.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A81C278A-B9D2-4160-999C-EF4FDF9B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3051060"/>
            <a:ext cx="36782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buSzPct val="97000"/>
            </a:pPr>
            <a:r>
              <a:rPr lang="en-GB" altLang="en-US" sz="1400" b="1">
                <a:solidFill>
                  <a:srgbClr val="A50021"/>
                </a:solidFill>
                <a:latin typeface="Arial" panose="020B0604020202020204" pitchFamily="34" charset="0"/>
              </a:rPr>
              <a:t>Local Structure Probe:  </a:t>
            </a:r>
            <a:r>
              <a:rPr lang="en-GB" altLang="en-US" sz="1400">
                <a:latin typeface="Arial" panose="020B0604020202020204" pitchFamily="34" charset="0"/>
              </a:rPr>
              <a:t>EXAFS gives atomic species, distance, and number of near-neighbor atoms around a selected element..</a:t>
            </a:r>
          </a:p>
        </p:txBody>
      </p:sp>
    </p:spTree>
    <p:extLst>
      <p:ext uri="{BB962C8B-B14F-4D97-AF65-F5344CB8AC3E}">
        <p14:creationId xmlns:p14="http://schemas.microsoft.com/office/powerpoint/2010/main" val="21523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E2C5F-0B81-4D3B-B619-268362F59FC5}"/>
              </a:ext>
            </a:extLst>
          </p:cNvPr>
          <p:cNvSpPr/>
          <p:nvPr/>
        </p:nvSpPr>
        <p:spPr>
          <a:xfrm>
            <a:off x="0" y="5705272"/>
            <a:ext cx="8692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panose="02020603050405020304" pitchFamily="18" charset="0"/>
              </a:rPr>
              <a:t>Transformation of Four Silver/Silver Chloride Nanoparticles during Anaerobic Treatment of Wastewater and Post-processing of Sewage Sludge. E. Lombi, E. Donner, S. </a:t>
            </a:r>
            <a:r>
              <a:rPr lang="en-US" sz="1200" dirty="0" err="1">
                <a:ea typeface="Times New Roman" panose="02020603050405020304" pitchFamily="18" charset="0"/>
              </a:rPr>
              <a:t>Taheri</a:t>
            </a:r>
            <a:r>
              <a:rPr lang="en-US" sz="1200" dirty="0">
                <a:ea typeface="Times New Roman" panose="02020603050405020304" pitchFamily="18" charset="0"/>
              </a:rPr>
              <a:t>, E. </a:t>
            </a:r>
            <a:r>
              <a:rPr lang="en-US" sz="1200" dirty="0" err="1">
                <a:ea typeface="Times New Roman" panose="02020603050405020304" pitchFamily="18" charset="0"/>
              </a:rPr>
              <a:t>Tavakkoli</a:t>
            </a:r>
            <a:r>
              <a:rPr lang="en-US" sz="1200" dirty="0">
                <a:ea typeface="Times New Roman" panose="02020603050405020304" pitchFamily="18" charset="0"/>
              </a:rPr>
              <a:t>, Å. </a:t>
            </a:r>
            <a:r>
              <a:rPr lang="en-US" sz="1200" dirty="0" err="1">
                <a:ea typeface="Times New Roman" panose="02020603050405020304" pitchFamily="18" charset="0"/>
              </a:rPr>
              <a:t>Jamting</a:t>
            </a:r>
            <a:r>
              <a:rPr lang="en-US" sz="1200" dirty="0">
                <a:ea typeface="Times New Roman" panose="02020603050405020304" pitchFamily="18" charset="0"/>
              </a:rPr>
              <a:t>, S. McClure, R. Naidu, B.W. Miller, K.G. Scheckel and K. </a:t>
            </a:r>
            <a:r>
              <a:rPr lang="en-US" sz="1200" dirty="0" err="1">
                <a:ea typeface="Times New Roman" panose="02020603050405020304" pitchFamily="18" charset="0"/>
              </a:rPr>
              <a:t>Vasilev</a:t>
            </a:r>
            <a:r>
              <a:rPr lang="en-US" sz="1200" dirty="0">
                <a:ea typeface="Times New Roman" panose="02020603050405020304" pitchFamily="18" charset="0"/>
              </a:rPr>
              <a:t>. 2013. Environ. </a:t>
            </a:r>
            <a:r>
              <a:rPr lang="en-US" sz="1200" dirty="0" err="1">
                <a:ea typeface="Times New Roman" panose="02020603050405020304" pitchFamily="18" charset="0"/>
              </a:rPr>
              <a:t>Pollut</a:t>
            </a:r>
            <a:r>
              <a:rPr lang="en-US" sz="1200" dirty="0">
                <a:ea typeface="Times New Roman" panose="02020603050405020304" pitchFamily="18" charset="0"/>
              </a:rPr>
              <a:t>. 176: 193-197.</a:t>
            </a:r>
          </a:p>
          <a:p>
            <a:r>
              <a:rPr lang="en-US" sz="1200" dirty="0"/>
              <a:t>Non-labile Silver Species in Biosolids remain Stable throughout 50 Years of Weathering and Ageing. E. Donner, K.G. Scheckel, R. Sekine, R.S. </a:t>
            </a:r>
            <a:r>
              <a:rPr lang="en-US" sz="1200" dirty="0" err="1"/>
              <a:t>Popelka-Filcoff</a:t>
            </a:r>
            <a:r>
              <a:rPr lang="en-US" sz="1200" dirty="0"/>
              <a:t>, J.W. Bennett, G. Brunetti, R. Naidu, S.P. McGrath, E. Lombi. 2015. Environ. </a:t>
            </a:r>
            <a:r>
              <a:rPr lang="en-US" sz="1200" dirty="0" err="1"/>
              <a:t>Pollut</a:t>
            </a:r>
            <a:r>
              <a:rPr lang="en-US" sz="1200" dirty="0"/>
              <a:t>. 205: 78-86.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28035E-FB6A-48EF-827C-3F3A0DD19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101247"/>
              </p:ext>
            </p:extLst>
          </p:nvPr>
        </p:nvGraphicFramePr>
        <p:xfrm>
          <a:off x="-463040" y="1882820"/>
          <a:ext cx="3200400" cy="254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320FC7A-A765-4F0A-928E-B17C70E29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083839"/>
              </p:ext>
            </p:extLst>
          </p:nvPr>
        </p:nvGraphicFramePr>
        <p:xfrm>
          <a:off x="1778000" y="1882821"/>
          <a:ext cx="3200400" cy="254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20C740-0149-49E2-841C-1AC9D2FCC29C}"/>
              </a:ext>
            </a:extLst>
          </p:cNvPr>
          <p:cNvSpPr txBox="1"/>
          <p:nvPr/>
        </p:nvSpPr>
        <p:spPr>
          <a:xfrm>
            <a:off x="496319" y="1662295"/>
            <a:ext cx="811177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2000" dirty="0">
                <a:latin typeface="Arial" charset="0"/>
                <a:cs typeface="Arial" charset="0"/>
              </a:rPr>
              <a:t>Wastewater	      Anaerobic digestion        Biosolids             50-yrs in soil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83F4FE8-7289-45FA-B31C-1771846B55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53630"/>
              </p:ext>
            </p:extLst>
          </p:nvPr>
        </p:nvGraphicFramePr>
        <p:xfrm>
          <a:off x="3898900" y="1882821"/>
          <a:ext cx="3200400" cy="254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C803AA4-0327-4F88-9A8D-CBF71EBE1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680588"/>
              </p:ext>
            </p:extLst>
          </p:nvPr>
        </p:nvGraphicFramePr>
        <p:xfrm>
          <a:off x="5898249" y="1882821"/>
          <a:ext cx="3200400" cy="254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6" descr="https://oecotextiles.files.wordpress.com/2010/08/socks.jpeg">
            <a:extLst>
              <a:ext uri="{FF2B5EF4-FFF2-40B4-BE49-F238E27FC236}">
                <a16:creationId xmlns:a16="http://schemas.microsoft.com/office/drawing/2014/main" id="{0342D403-8493-407B-A7C3-5D4CA4BA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1" y="3308096"/>
            <a:ext cx="1238250" cy="8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cientifica.com/wp-content/uploads/2007/06/nano_silver_cosmetics___skin_care_line.jpg">
            <a:extLst>
              <a:ext uri="{FF2B5EF4-FFF2-40B4-BE49-F238E27FC236}">
                <a16:creationId xmlns:a16="http://schemas.microsoft.com/office/drawing/2014/main" id="{7426570B-7512-4EE8-A33D-A4173986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8" y="4217241"/>
            <a:ext cx="1280535" cy="85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99D274-352E-4115-8388-5A7B3368FD62}"/>
              </a:ext>
            </a:extLst>
          </p:cNvPr>
          <p:cNvCxnSpPr/>
          <p:nvPr/>
        </p:nvCxnSpPr>
        <p:spPr>
          <a:xfrm>
            <a:off x="1384810" y="2943225"/>
            <a:ext cx="13525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42F8F6-A4DB-4CEE-9D29-09E270F0ABD2}"/>
              </a:ext>
            </a:extLst>
          </p:cNvPr>
          <p:cNvSpPr txBox="1"/>
          <p:nvPr/>
        </p:nvSpPr>
        <p:spPr>
          <a:xfrm>
            <a:off x="3081622" y="327115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</a:t>
            </a:r>
            <a:r>
              <a:rPr lang="en-US" b="1" baseline="-25000" dirty="0"/>
              <a:t>2</a:t>
            </a:r>
            <a:r>
              <a:rPr lang="en-US" b="1" dirty="0"/>
              <a:t>S</a:t>
            </a:r>
          </a:p>
        </p:txBody>
      </p:sp>
      <p:pic>
        <p:nvPicPr>
          <p:cNvPr id="14" name="Picture 2" descr="C:\@Enzo\E&amp;Epics\Rogain\rogain100911.jpg">
            <a:extLst>
              <a:ext uri="{FF2B5EF4-FFF2-40B4-BE49-F238E27FC236}">
                <a16:creationId xmlns:a16="http://schemas.microsoft.com/office/drawing/2014/main" id="{9286171B-991A-4E7E-ADE7-D8F46F13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53339" r="50810" b="22182"/>
          <a:stretch>
            <a:fillRect/>
          </a:stretch>
        </p:blipFill>
        <p:spPr bwMode="auto">
          <a:xfrm>
            <a:off x="4753259" y="4346756"/>
            <a:ext cx="3507581" cy="13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9EE482-CBB6-472E-98F1-D3F81751E63D}"/>
              </a:ext>
            </a:extLst>
          </p:cNvPr>
          <p:cNvCxnSpPr/>
          <p:nvPr/>
        </p:nvCxnSpPr>
        <p:spPr>
          <a:xfrm>
            <a:off x="3505710" y="2943225"/>
            <a:ext cx="13525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9C050E-1D3F-42EB-9D21-9B2CEDC06BBA}"/>
              </a:ext>
            </a:extLst>
          </p:cNvPr>
          <p:cNvCxnSpPr>
            <a:cxnSpLocks/>
          </p:cNvCxnSpPr>
          <p:nvPr/>
        </p:nvCxnSpPr>
        <p:spPr>
          <a:xfrm>
            <a:off x="5263759" y="2943225"/>
            <a:ext cx="634490" cy="12740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9AFA3F-D316-48BA-88BA-C4AC15DDF02D}"/>
              </a:ext>
            </a:extLst>
          </p:cNvPr>
          <p:cNvCxnSpPr>
            <a:cxnSpLocks/>
          </p:cNvCxnSpPr>
          <p:nvPr/>
        </p:nvCxnSpPr>
        <p:spPr>
          <a:xfrm flipV="1">
            <a:off x="7252210" y="3060700"/>
            <a:ext cx="609090" cy="11787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84DEF5-0747-4F03-8715-91C99EE52984}"/>
              </a:ext>
            </a:extLst>
          </p:cNvPr>
          <p:cNvSpPr txBox="1"/>
          <p:nvPr/>
        </p:nvSpPr>
        <p:spPr>
          <a:xfrm>
            <a:off x="770477" y="2560746"/>
            <a:ext cx="8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 NPs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253B4-7B1A-41A8-973D-B45C61D8E471}"/>
              </a:ext>
            </a:extLst>
          </p:cNvPr>
          <p:cNvSpPr txBox="1"/>
          <p:nvPr/>
        </p:nvSpPr>
        <p:spPr>
          <a:xfrm>
            <a:off x="6196707" y="525197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Ag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8021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F07970-85A8-400F-8683-53CDA0F72971}"/>
              </a:ext>
            </a:extLst>
          </p:cNvPr>
          <p:cNvSpPr/>
          <p:nvPr/>
        </p:nvSpPr>
        <p:spPr bwMode="auto">
          <a:xfrm rot="16200000">
            <a:off x="2071688" y="3167063"/>
            <a:ext cx="387350" cy="36195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EF034F-56A4-42A7-A2C1-DEBA021CB553}"/>
              </a:ext>
            </a:extLst>
          </p:cNvPr>
          <p:cNvSpPr/>
          <p:nvPr/>
        </p:nvSpPr>
        <p:spPr bwMode="auto">
          <a:xfrm rot="16200000">
            <a:off x="1001713" y="2959100"/>
            <a:ext cx="819150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87C0D4-05AC-4F1E-987B-369D33949AA8}"/>
              </a:ext>
            </a:extLst>
          </p:cNvPr>
          <p:cNvCxnSpPr>
            <a:stCxn id="8" idx="1"/>
            <a:endCxn id="8" idx="5"/>
          </p:cNvCxnSpPr>
          <p:nvPr/>
        </p:nvCxnSpPr>
        <p:spPr bwMode="auto">
          <a:xfrm rot="10800000" flipH="1">
            <a:off x="1150938" y="3038475"/>
            <a:ext cx="519112" cy="576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6B051-2EAA-4888-B5AD-BACF95430EB0}"/>
              </a:ext>
            </a:extLst>
          </p:cNvPr>
          <p:cNvCxnSpPr>
            <a:stCxn id="8" idx="0"/>
            <a:endCxn id="8" idx="4"/>
          </p:cNvCxnSpPr>
          <p:nvPr/>
        </p:nvCxnSpPr>
        <p:spPr bwMode="auto">
          <a:xfrm rot="10800000" flipH="1">
            <a:off x="1044575" y="3328988"/>
            <a:ext cx="733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4E6C55-C439-4539-9E8A-80A723C71F17}"/>
              </a:ext>
            </a:extLst>
          </p:cNvPr>
          <p:cNvCxnSpPr>
            <a:stCxn id="8" idx="3"/>
            <a:endCxn id="8" idx="7"/>
          </p:cNvCxnSpPr>
          <p:nvPr/>
        </p:nvCxnSpPr>
        <p:spPr bwMode="auto">
          <a:xfrm flipH="1" flipV="1">
            <a:off x="1150938" y="3038475"/>
            <a:ext cx="519112" cy="576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6806B9-FADE-4D7E-82A4-88B25CD2DAF6}"/>
              </a:ext>
            </a:extLst>
          </p:cNvPr>
          <p:cNvCxnSpPr>
            <a:stCxn id="8" idx="2"/>
            <a:endCxn id="8" idx="6"/>
          </p:cNvCxnSpPr>
          <p:nvPr/>
        </p:nvCxnSpPr>
        <p:spPr bwMode="auto">
          <a:xfrm rot="5400000" flipH="1">
            <a:off x="1001713" y="3325813"/>
            <a:ext cx="819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96DA28E-79C3-45D0-8753-EA55850936E0}"/>
              </a:ext>
            </a:extLst>
          </p:cNvPr>
          <p:cNvSpPr/>
          <p:nvPr/>
        </p:nvSpPr>
        <p:spPr bwMode="auto">
          <a:xfrm rot="16200000">
            <a:off x="1221582" y="3140868"/>
            <a:ext cx="387350" cy="36671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 sz="1400" dirty="0">
              <a:solidFill>
                <a:schemeClr val="tx1"/>
              </a:solidFill>
            </a:endParaRPr>
          </a:p>
        </p:txBody>
      </p:sp>
      <p:grpSp>
        <p:nvGrpSpPr>
          <p:cNvPr id="15" name="Group 125">
            <a:extLst>
              <a:ext uri="{FF2B5EF4-FFF2-40B4-BE49-F238E27FC236}">
                <a16:creationId xmlns:a16="http://schemas.microsoft.com/office/drawing/2014/main" id="{DC6DFE11-1FE2-4E64-A40B-6D003ADE8940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454150"/>
            <a:ext cx="2738437" cy="2665413"/>
            <a:chOff x="847725" y="3514725"/>
            <a:chExt cx="7448550" cy="2236788"/>
          </a:xfrm>
        </p:grpSpPr>
        <p:sp>
          <p:nvSpPr>
            <p:cNvPr id="16" name="Freeform 175">
              <a:extLst>
                <a:ext uri="{FF2B5EF4-FFF2-40B4-BE49-F238E27FC236}">
                  <a16:creationId xmlns:a16="http://schemas.microsoft.com/office/drawing/2014/main" id="{68C61BE3-77A6-4A47-8CCA-80946CFFD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" y="3514725"/>
              <a:ext cx="3940175" cy="2236788"/>
            </a:xfrm>
            <a:custGeom>
              <a:avLst/>
              <a:gdLst>
                <a:gd name="T0" fmla="*/ 2147483646 w 2482"/>
                <a:gd name="T1" fmla="*/ 2147483646 h 1409"/>
                <a:gd name="T2" fmla="*/ 2147483646 w 2482"/>
                <a:gd name="T3" fmla="*/ 2147483646 h 1409"/>
                <a:gd name="T4" fmla="*/ 2147483646 w 2482"/>
                <a:gd name="T5" fmla="*/ 2147483646 h 1409"/>
                <a:gd name="T6" fmla="*/ 2147483646 w 2482"/>
                <a:gd name="T7" fmla="*/ 2147483646 h 1409"/>
                <a:gd name="T8" fmla="*/ 2147483646 w 2482"/>
                <a:gd name="T9" fmla="*/ 2147483646 h 1409"/>
                <a:gd name="T10" fmla="*/ 2147483646 w 2482"/>
                <a:gd name="T11" fmla="*/ 2147483646 h 1409"/>
                <a:gd name="T12" fmla="*/ 2147483646 w 2482"/>
                <a:gd name="T13" fmla="*/ 2147483646 h 1409"/>
                <a:gd name="T14" fmla="*/ 2147483646 w 2482"/>
                <a:gd name="T15" fmla="*/ 2147483646 h 1409"/>
                <a:gd name="T16" fmla="*/ 2147483646 w 2482"/>
                <a:gd name="T17" fmla="*/ 2147483646 h 1409"/>
                <a:gd name="T18" fmla="*/ 2147483646 w 2482"/>
                <a:gd name="T19" fmla="*/ 2147483646 h 1409"/>
                <a:gd name="T20" fmla="*/ 2147483646 w 2482"/>
                <a:gd name="T21" fmla="*/ 2147483646 h 1409"/>
                <a:gd name="T22" fmla="*/ 2147483646 w 2482"/>
                <a:gd name="T23" fmla="*/ 2147483646 h 1409"/>
                <a:gd name="T24" fmla="*/ 2147483646 w 2482"/>
                <a:gd name="T25" fmla="*/ 2147483646 h 1409"/>
                <a:gd name="T26" fmla="*/ 2147483646 w 2482"/>
                <a:gd name="T27" fmla="*/ 2147483646 h 1409"/>
                <a:gd name="T28" fmla="*/ 2147483646 w 2482"/>
                <a:gd name="T29" fmla="*/ 2147483646 h 1409"/>
                <a:gd name="T30" fmla="*/ 2147483646 w 2482"/>
                <a:gd name="T31" fmla="*/ 2147483646 h 1409"/>
                <a:gd name="T32" fmla="*/ 2147483646 w 2482"/>
                <a:gd name="T33" fmla="*/ 2147483646 h 1409"/>
                <a:gd name="T34" fmla="*/ 2147483646 w 2482"/>
                <a:gd name="T35" fmla="*/ 2147483646 h 1409"/>
                <a:gd name="T36" fmla="*/ 2147483646 w 2482"/>
                <a:gd name="T37" fmla="*/ 2147483646 h 1409"/>
                <a:gd name="T38" fmla="*/ 2147483646 w 2482"/>
                <a:gd name="T39" fmla="*/ 2147483646 h 1409"/>
                <a:gd name="T40" fmla="*/ 2147483646 w 2482"/>
                <a:gd name="T41" fmla="*/ 2147483646 h 1409"/>
                <a:gd name="T42" fmla="*/ 2147483646 w 2482"/>
                <a:gd name="T43" fmla="*/ 2147483646 h 1409"/>
                <a:gd name="T44" fmla="*/ 2147483646 w 2482"/>
                <a:gd name="T45" fmla="*/ 2147483646 h 1409"/>
                <a:gd name="T46" fmla="*/ 2147483646 w 2482"/>
                <a:gd name="T47" fmla="*/ 2147483646 h 1409"/>
                <a:gd name="T48" fmla="*/ 2147483646 w 2482"/>
                <a:gd name="T49" fmla="*/ 2147483646 h 1409"/>
                <a:gd name="T50" fmla="*/ 2147483646 w 2482"/>
                <a:gd name="T51" fmla="*/ 2147483646 h 1409"/>
                <a:gd name="T52" fmla="*/ 2147483646 w 2482"/>
                <a:gd name="T53" fmla="*/ 2147483646 h 1409"/>
                <a:gd name="T54" fmla="*/ 2147483646 w 2482"/>
                <a:gd name="T55" fmla="*/ 2147483646 h 1409"/>
                <a:gd name="T56" fmla="*/ 2147483646 w 2482"/>
                <a:gd name="T57" fmla="*/ 2147483646 h 1409"/>
                <a:gd name="T58" fmla="*/ 2147483646 w 2482"/>
                <a:gd name="T59" fmla="*/ 2147483646 h 1409"/>
                <a:gd name="T60" fmla="*/ 2147483646 w 2482"/>
                <a:gd name="T61" fmla="*/ 2147483646 h 1409"/>
                <a:gd name="T62" fmla="*/ 2147483646 w 2482"/>
                <a:gd name="T63" fmla="*/ 2147483646 h 1409"/>
                <a:gd name="T64" fmla="*/ 2147483646 w 2482"/>
                <a:gd name="T65" fmla="*/ 2147483646 h 1409"/>
                <a:gd name="T66" fmla="*/ 2147483646 w 2482"/>
                <a:gd name="T67" fmla="*/ 2147483646 h 1409"/>
                <a:gd name="T68" fmla="*/ 2147483646 w 2482"/>
                <a:gd name="T69" fmla="*/ 2147483646 h 1409"/>
                <a:gd name="T70" fmla="*/ 2147483646 w 2482"/>
                <a:gd name="T71" fmla="*/ 2147483646 h 1409"/>
                <a:gd name="T72" fmla="*/ 2147483646 w 2482"/>
                <a:gd name="T73" fmla="*/ 2147483646 h 1409"/>
                <a:gd name="T74" fmla="*/ 2147483646 w 2482"/>
                <a:gd name="T75" fmla="*/ 2147483646 h 1409"/>
                <a:gd name="T76" fmla="*/ 2147483646 w 2482"/>
                <a:gd name="T77" fmla="*/ 2147483646 h 1409"/>
                <a:gd name="T78" fmla="*/ 2147483646 w 2482"/>
                <a:gd name="T79" fmla="*/ 2147483646 h 1409"/>
                <a:gd name="T80" fmla="*/ 2147483646 w 2482"/>
                <a:gd name="T81" fmla="*/ 2147483646 h 1409"/>
                <a:gd name="T82" fmla="*/ 2147483646 w 2482"/>
                <a:gd name="T83" fmla="*/ 2147483646 h 14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482" h="1409">
                  <a:moveTo>
                    <a:pt x="0" y="1409"/>
                  </a:moveTo>
                  <a:lnTo>
                    <a:pt x="20" y="1409"/>
                  </a:lnTo>
                  <a:lnTo>
                    <a:pt x="38" y="1409"/>
                  </a:lnTo>
                  <a:lnTo>
                    <a:pt x="58" y="1409"/>
                  </a:lnTo>
                  <a:lnTo>
                    <a:pt x="78" y="1407"/>
                  </a:lnTo>
                  <a:lnTo>
                    <a:pt x="97" y="1407"/>
                  </a:lnTo>
                  <a:lnTo>
                    <a:pt x="117" y="1407"/>
                  </a:lnTo>
                  <a:lnTo>
                    <a:pt x="137" y="1407"/>
                  </a:lnTo>
                  <a:lnTo>
                    <a:pt x="155" y="1405"/>
                  </a:lnTo>
                  <a:lnTo>
                    <a:pt x="175" y="1405"/>
                  </a:lnTo>
                  <a:lnTo>
                    <a:pt x="195" y="1405"/>
                  </a:lnTo>
                  <a:lnTo>
                    <a:pt x="214" y="1404"/>
                  </a:lnTo>
                  <a:lnTo>
                    <a:pt x="234" y="1404"/>
                  </a:lnTo>
                  <a:lnTo>
                    <a:pt x="254" y="1404"/>
                  </a:lnTo>
                  <a:lnTo>
                    <a:pt x="274" y="1402"/>
                  </a:lnTo>
                  <a:lnTo>
                    <a:pt x="292" y="1402"/>
                  </a:lnTo>
                  <a:lnTo>
                    <a:pt x="312" y="1400"/>
                  </a:lnTo>
                  <a:lnTo>
                    <a:pt x="333" y="1398"/>
                  </a:lnTo>
                  <a:lnTo>
                    <a:pt x="351" y="1398"/>
                  </a:lnTo>
                  <a:lnTo>
                    <a:pt x="371" y="1396"/>
                  </a:lnTo>
                  <a:lnTo>
                    <a:pt x="391" y="1395"/>
                  </a:lnTo>
                  <a:lnTo>
                    <a:pt x="409" y="1393"/>
                  </a:lnTo>
                  <a:lnTo>
                    <a:pt x="429" y="1391"/>
                  </a:lnTo>
                  <a:lnTo>
                    <a:pt x="450" y="1389"/>
                  </a:lnTo>
                  <a:lnTo>
                    <a:pt x="470" y="1387"/>
                  </a:lnTo>
                  <a:lnTo>
                    <a:pt x="488" y="1384"/>
                  </a:lnTo>
                  <a:lnTo>
                    <a:pt x="508" y="1380"/>
                  </a:lnTo>
                  <a:lnTo>
                    <a:pt x="528" y="1376"/>
                  </a:lnTo>
                  <a:lnTo>
                    <a:pt x="546" y="1371"/>
                  </a:lnTo>
                  <a:lnTo>
                    <a:pt x="567" y="1365"/>
                  </a:lnTo>
                  <a:lnTo>
                    <a:pt x="587" y="1358"/>
                  </a:lnTo>
                  <a:lnTo>
                    <a:pt x="607" y="1345"/>
                  </a:lnTo>
                  <a:lnTo>
                    <a:pt x="625" y="1329"/>
                  </a:lnTo>
                  <a:lnTo>
                    <a:pt x="645" y="1305"/>
                  </a:lnTo>
                  <a:lnTo>
                    <a:pt x="665" y="1272"/>
                  </a:lnTo>
                  <a:lnTo>
                    <a:pt x="683" y="1228"/>
                  </a:lnTo>
                  <a:lnTo>
                    <a:pt x="704" y="1170"/>
                  </a:lnTo>
                  <a:lnTo>
                    <a:pt x="724" y="1097"/>
                  </a:lnTo>
                  <a:lnTo>
                    <a:pt x="742" y="1003"/>
                  </a:lnTo>
                  <a:lnTo>
                    <a:pt x="762" y="886"/>
                  </a:lnTo>
                  <a:lnTo>
                    <a:pt x="782" y="755"/>
                  </a:lnTo>
                  <a:lnTo>
                    <a:pt x="800" y="641"/>
                  </a:lnTo>
                  <a:lnTo>
                    <a:pt x="821" y="577"/>
                  </a:lnTo>
                  <a:lnTo>
                    <a:pt x="841" y="555"/>
                  </a:lnTo>
                  <a:lnTo>
                    <a:pt x="859" y="543"/>
                  </a:lnTo>
                  <a:lnTo>
                    <a:pt x="879" y="523"/>
                  </a:lnTo>
                  <a:lnTo>
                    <a:pt x="899" y="490"/>
                  </a:lnTo>
                  <a:lnTo>
                    <a:pt x="919" y="437"/>
                  </a:lnTo>
                  <a:lnTo>
                    <a:pt x="938" y="365"/>
                  </a:lnTo>
                  <a:lnTo>
                    <a:pt x="958" y="281"/>
                  </a:lnTo>
                  <a:lnTo>
                    <a:pt x="978" y="195"/>
                  </a:lnTo>
                  <a:lnTo>
                    <a:pt x="996" y="117"/>
                  </a:lnTo>
                  <a:lnTo>
                    <a:pt x="1016" y="51"/>
                  </a:lnTo>
                  <a:lnTo>
                    <a:pt x="1036" y="9"/>
                  </a:lnTo>
                  <a:lnTo>
                    <a:pt x="1055" y="0"/>
                  </a:lnTo>
                  <a:lnTo>
                    <a:pt x="1075" y="25"/>
                  </a:lnTo>
                  <a:lnTo>
                    <a:pt x="1095" y="80"/>
                  </a:lnTo>
                  <a:lnTo>
                    <a:pt x="1113" y="159"/>
                  </a:lnTo>
                  <a:lnTo>
                    <a:pt x="1133" y="246"/>
                  </a:lnTo>
                  <a:lnTo>
                    <a:pt x="1153" y="327"/>
                  </a:lnTo>
                  <a:lnTo>
                    <a:pt x="1173" y="389"/>
                  </a:lnTo>
                  <a:lnTo>
                    <a:pt x="1192" y="440"/>
                  </a:lnTo>
                  <a:lnTo>
                    <a:pt x="1212" y="486"/>
                  </a:lnTo>
                  <a:lnTo>
                    <a:pt x="1232" y="532"/>
                  </a:lnTo>
                  <a:lnTo>
                    <a:pt x="1250" y="577"/>
                  </a:lnTo>
                  <a:lnTo>
                    <a:pt x="1270" y="610"/>
                  </a:lnTo>
                  <a:lnTo>
                    <a:pt x="1290" y="629"/>
                  </a:lnTo>
                  <a:lnTo>
                    <a:pt x="1310" y="632"/>
                  </a:lnTo>
                  <a:lnTo>
                    <a:pt x="1329" y="625"/>
                  </a:lnTo>
                  <a:lnTo>
                    <a:pt x="1349" y="608"/>
                  </a:lnTo>
                  <a:lnTo>
                    <a:pt x="1369" y="583"/>
                  </a:lnTo>
                  <a:lnTo>
                    <a:pt x="1387" y="550"/>
                  </a:lnTo>
                  <a:lnTo>
                    <a:pt x="1407" y="512"/>
                  </a:lnTo>
                  <a:lnTo>
                    <a:pt x="1427" y="475"/>
                  </a:lnTo>
                  <a:lnTo>
                    <a:pt x="1448" y="451"/>
                  </a:lnTo>
                  <a:lnTo>
                    <a:pt x="1466" y="442"/>
                  </a:lnTo>
                  <a:lnTo>
                    <a:pt x="1486" y="446"/>
                  </a:lnTo>
                  <a:lnTo>
                    <a:pt x="1504" y="455"/>
                  </a:lnTo>
                  <a:lnTo>
                    <a:pt x="1524" y="470"/>
                  </a:lnTo>
                  <a:lnTo>
                    <a:pt x="1544" y="482"/>
                  </a:lnTo>
                  <a:lnTo>
                    <a:pt x="1565" y="495"/>
                  </a:lnTo>
                  <a:lnTo>
                    <a:pt x="1583" y="504"/>
                  </a:lnTo>
                  <a:lnTo>
                    <a:pt x="1603" y="515"/>
                  </a:lnTo>
                  <a:lnTo>
                    <a:pt x="1623" y="526"/>
                  </a:lnTo>
                  <a:lnTo>
                    <a:pt x="1641" y="539"/>
                  </a:lnTo>
                  <a:lnTo>
                    <a:pt x="1661" y="554"/>
                  </a:lnTo>
                  <a:lnTo>
                    <a:pt x="1681" y="568"/>
                  </a:lnTo>
                  <a:lnTo>
                    <a:pt x="1700" y="581"/>
                  </a:lnTo>
                  <a:lnTo>
                    <a:pt x="1720" y="594"/>
                  </a:lnTo>
                  <a:lnTo>
                    <a:pt x="1740" y="605"/>
                  </a:lnTo>
                  <a:lnTo>
                    <a:pt x="1760" y="612"/>
                  </a:lnTo>
                  <a:lnTo>
                    <a:pt x="1778" y="619"/>
                  </a:lnTo>
                  <a:lnTo>
                    <a:pt x="1798" y="625"/>
                  </a:lnTo>
                  <a:lnTo>
                    <a:pt x="1819" y="630"/>
                  </a:lnTo>
                  <a:lnTo>
                    <a:pt x="1837" y="640"/>
                  </a:lnTo>
                  <a:lnTo>
                    <a:pt x="1857" y="652"/>
                  </a:lnTo>
                  <a:lnTo>
                    <a:pt x="1877" y="665"/>
                  </a:lnTo>
                  <a:lnTo>
                    <a:pt x="1895" y="682"/>
                  </a:lnTo>
                  <a:lnTo>
                    <a:pt x="1915" y="694"/>
                  </a:lnTo>
                  <a:lnTo>
                    <a:pt x="1936" y="705"/>
                  </a:lnTo>
                  <a:lnTo>
                    <a:pt x="1956" y="713"/>
                  </a:lnTo>
                  <a:lnTo>
                    <a:pt x="1974" y="718"/>
                  </a:lnTo>
                  <a:lnTo>
                    <a:pt x="1994" y="724"/>
                  </a:lnTo>
                  <a:lnTo>
                    <a:pt x="2014" y="725"/>
                  </a:lnTo>
                  <a:lnTo>
                    <a:pt x="2032" y="729"/>
                  </a:lnTo>
                  <a:lnTo>
                    <a:pt x="2053" y="733"/>
                  </a:lnTo>
                  <a:lnTo>
                    <a:pt x="2073" y="735"/>
                  </a:lnTo>
                  <a:lnTo>
                    <a:pt x="2091" y="738"/>
                  </a:lnTo>
                  <a:lnTo>
                    <a:pt x="2111" y="738"/>
                  </a:lnTo>
                  <a:lnTo>
                    <a:pt x="2131" y="738"/>
                  </a:lnTo>
                  <a:lnTo>
                    <a:pt x="2149" y="738"/>
                  </a:lnTo>
                  <a:lnTo>
                    <a:pt x="2170" y="735"/>
                  </a:lnTo>
                  <a:lnTo>
                    <a:pt x="2190" y="731"/>
                  </a:lnTo>
                  <a:lnTo>
                    <a:pt x="2210" y="724"/>
                  </a:lnTo>
                  <a:lnTo>
                    <a:pt x="2228" y="718"/>
                  </a:lnTo>
                  <a:lnTo>
                    <a:pt x="2248" y="711"/>
                  </a:lnTo>
                  <a:lnTo>
                    <a:pt x="2268" y="704"/>
                  </a:lnTo>
                  <a:lnTo>
                    <a:pt x="2287" y="696"/>
                  </a:lnTo>
                  <a:lnTo>
                    <a:pt x="2307" y="687"/>
                  </a:lnTo>
                  <a:lnTo>
                    <a:pt x="2327" y="680"/>
                  </a:lnTo>
                  <a:lnTo>
                    <a:pt x="2345" y="671"/>
                  </a:lnTo>
                  <a:lnTo>
                    <a:pt x="2365" y="661"/>
                  </a:lnTo>
                  <a:lnTo>
                    <a:pt x="2385" y="652"/>
                  </a:lnTo>
                  <a:lnTo>
                    <a:pt x="2405" y="643"/>
                  </a:lnTo>
                  <a:lnTo>
                    <a:pt x="2424" y="634"/>
                  </a:lnTo>
                  <a:lnTo>
                    <a:pt x="2444" y="625"/>
                  </a:lnTo>
                  <a:lnTo>
                    <a:pt x="2464" y="618"/>
                  </a:lnTo>
                  <a:lnTo>
                    <a:pt x="2482" y="61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6">
              <a:extLst>
                <a:ext uri="{FF2B5EF4-FFF2-40B4-BE49-F238E27FC236}">
                  <a16:creationId xmlns:a16="http://schemas.microsoft.com/office/drawing/2014/main" id="{06D4CD6D-75C7-43EF-86E8-465882992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900" y="4198938"/>
              <a:ext cx="3508375" cy="284163"/>
            </a:xfrm>
            <a:custGeom>
              <a:avLst/>
              <a:gdLst>
                <a:gd name="T0" fmla="*/ 2147483646 w 2210"/>
                <a:gd name="T1" fmla="*/ 2147483646 h 179"/>
                <a:gd name="T2" fmla="*/ 2147483646 w 2210"/>
                <a:gd name="T3" fmla="*/ 2147483646 h 179"/>
                <a:gd name="T4" fmla="*/ 2147483646 w 2210"/>
                <a:gd name="T5" fmla="*/ 2147483646 h 179"/>
                <a:gd name="T6" fmla="*/ 2147483646 w 2210"/>
                <a:gd name="T7" fmla="*/ 2147483646 h 179"/>
                <a:gd name="T8" fmla="*/ 2147483646 w 2210"/>
                <a:gd name="T9" fmla="*/ 2147483646 h 179"/>
                <a:gd name="T10" fmla="*/ 2147483646 w 2210"/>
                <a:gd name="T11" fmla="*/ 2147483646 h 179"/>
                <a:gd name="T12" fmla="*/ 2147483646 w 2210"/>
                <a:gd name="T13" fmla="*/ 2147483646 h 179"/>
                <a:gd name="T14" fmla="*/ 2147483646 w 2210"/>
                <a:gd name="T15" fmla="*/ 2147483646 h 179"/>
                <a:gd name="T16" fmla="*/ 2147483646 w 2210"/>
                <a:gd name="T17" fmla="*/ 0 h 179"/>
                <a:gd name="T18" fmla="*/ 2147483646 w 2210"/>
                <a:gd name="T19" fmla="*/ 2147483646 h 179"/>
                <a:gd name="T20" fmla="*/ 2147483646 w 2210"/>
                <a:gd name="T21" fmla="*/ 2147483646 h 179"/>
                <a:gd name="T22" fmla="*/ 2147483646 w 2210"/>
                <a:gd name="T23" fmla="*/ 2147483646 h 179"/>
                <a:gd name="T24" fmla="*/ 2147483646 w 2210"/>
                <a:gd name="T25" fmla="*/ 2147483646 h 179"/>
                <a:gd name="T26" fmla="*/ 2147483646 w 2210"/>
                <a:gd name="T27" fmla="*/ 2147483646 h 179"/>
                <a:gd name="T28" fmla="*/ 2147483646 w 2210"/>
                <a:gd name="T29" fmla="*/ 2147483646 h 179"/>
                <a:gd name="T30" fmla="*/ 2147483646 w 2210"/>
                <a:gd name="T31" fmla="*/ 2147483646 h 179"/>
                <a:gd name="T32" fmla="*/ 2147483646 w 2210"/>
                <a:gd name="T33" fmla="*/ 2147483646 h 179"/>
                <a:gd name="T34" fmla="*/ 2147483646 w 2210"/>
                <a:gd name="T35" fmla="*/ 2147483646 h 179"/>
                <a:gd name="T36" fmla="*/ 2147483646 w 2210"/>
                <a:gd name="T37" fmla="*/ 2147483646 h 179"/>
                <a:gd name="T38" fmla="*/ 2147483646 w 2210"/>
                <a:gd name="T39" fmla="*/ 2147483646 h 179"/>
                <a:gd name="T40" fmla="*/ 2147483646 w 2210"/>
                <a:gd name="T41" fmla="*/ 2147483646 h 179"/>
                <a:gd name="T42" fmla="*/ 2147483646 w 2210"/>
                <a:gd name="T43" fmla="*/ 2147483646 h 179"/>
                <a:gd name="T44" fmla="*/ 2147483646 w 2210"/>
                <a:gd name="T45" fmla="*/ 2147483646 h 179"/>
                <a:gd name="T46" fmla="*/ 2147483646 w 2210"/>
                <a:gd name="T47" fmla="*/ 2147483646 h 179"/>
                <a:gd name="T48" fmla="*/ 2147483646 w 2210"/>
                <a:gd name="T49" fmla="*/ 2147483646 h 179"/>
                <a:gd name="T50" fmla="*/ 2147483646 w 2210"/>
                <a:gd name="T51" fmla="*/ 2147483646 h 179"/>
                <a:gd name="T52" fmla="*/ 2147483646 w 2210"/>
                <a:gd name="T53" fmla="*/ 2147483646 h 179"/>
                <a:gd name="T54" fmla="*/ 2147483646 w 2210"/>
                <a:gd name="T55" fmla="*/ 2147483646 h 179"/>
                <a:gd name="T56" fmla="*/ 2147483646 w 2210"/>
                <a:gd name="T57" fmla="*/ 2147483646 h 179"/>
                <a:gd name="T58" fmla="*/ 2147483646 w 2210"/>
                <a:gd name="T59" fmla="*/ 2147483646 h 179"/>
                <a:gd name="T60" fmla="*/ 2147483646 w 2210"/>
                <a:gd name="T61" fmla="*/ 2147483646 h 179"/>
                <a:gd name="T62" fmla="*/ 2147483646 w 2210"/>
                <a:gd name="T63" fmla="*/ 2147483646 h 179"/>
                <a:gd name="T64" fmla="*/ 2147483646 w 2210"/>
                <a:gd name="T65" fmla="*/ 2147483646 h 179"/>
                <a:gd name="T66" fmla="*/ 2147483646 w 2210"/>
                <a:gd name="T67" fmla="*/ 2147483646 h 179"/>
                <a:gd name="T68" fmla="*/ 2147483646 w 2210"/>
                <a:gd name="T69" fmla="*/ 2147483646 h 179"/>
                <a:gd name="T70" fmla="*/ 2147483646 w 2210"/>
                <a:gd name="T71" fmla="*/ 2147483646 h 179"/>
                <a:gd name="T72" fmla="*/ 2147483646 w 2210"/>
                <a:gd name="T73" fmla="*/ 2147483646 h 179"/>
                <a:gd name="T74" fmla="*/ 2147483646 w 2210"/>
                <a:gd name="T75" fmla="*/ 2147483646 h 179"/>
                <a:gd name="T76" fmla="*/ 2147483646 w 2210"/>
                <a:gd name="T77" fmla="*/ 2147483646 h 179"/>
                <a:gd name="T78" fmla="*/ 2147483646 w 2210"/>
                <a:gd name="T79" fmla="*/ 2147483646 h 179"/>
                <a:gd name="T80" fmla="*/ 2147483646 w 2210"/>
                <a:gd name="T81" fmla="*/ 2147483646 h 179"/>
                <a:gd name="T82" fmla="*/ 2147483646 w 2210"/>
                <a:gd name="T83" fmla="*/ 2147483646 h 179"/>
                <a:gd name="T84" fmla="*/ 2147483646 w 2210"/>
                <a:gd name="T85" fmla="*/ 2147483646 h 179"/>
                <a:gd name="T86" fmla="*/ 2147483646 w 2210"/>
                <a:gd name="T87" fmla="*/ 2147483646 h 179"/>
                <a:gd name="T88" fmla="*/ 2147483646 w 2210"/>
                <a:gd name="T89" fmla="*/ 2147483646 h 179"/>
                <a:gd name="T90" fmla="*/ 2147483646 w 2210"/>
                <a:gd name="T91" fmla="*/ 2147483646 h 179"/>
                <a:gd name="T92" fmla="*/ 2147483646 w 2210"/>
                <a:gd name="T93" fmla="*/ 2147483646 h 179"/>
                <a:gd name="T94" fmla="*/ 2147483646 w 2210"/>
                <a:gd name="T95" fmla="*/ 2147483646 h 179"/>
                <a:gd name="T96" fmla="*/ 2147483646 w 2210"/>
                <a:gd name="T97" fmla="*/ 2147483646 h 179"/>
                <a:gd name="T98" fmla="*/ 2147483646 w 2210"/>
                <a:gd name="T99" fmla="*/ 2147483646 h 179"/>
                <a:gd name="T100" fmla="*/ 2147483646 w 2210"/>
                <a:gd name="T101" fmla="*/ 2147483646 h 179"/>
                <a:gd name="T102" fmla="*/ 2147483646 w 2210"/>
                <a:gd name="T103" fmla="*/ 2147483646 h 179"/>
                <a:gd name="T104" fmla="*/ 2147483646 w 2210"/>
                <a:gd name="T105" fmla="*/ 2147483646 h 179"/>
                <a:gd name="T106" fmla="*/ 2147483646 w 2210"/>
                <a:gd name="T107" fmla="*/ 2147483646 h 1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210" h="179">
                  <a:moveTo>
                    <a:pt x="0" y="179"/>
                  </a:moveTo>
                  <a:lnTo>
                    <a:pt x="20" y="170"/>
                  </a:lnTo>
                  <a:lnTo>
                    <a:pt x="40" y="161"/>
                  </a:lnTo>
                  <a:lnTo>
                    <a:pt x="59" y="152"/>
                  </a:lnTo>
                  <a:lnTo>
                    <a:pt x="79" y="141"/>
                  </a:lnTo>
                  <a:lnTo>
                    <a:pt x="99" y="132"/>
                  </a:lnTo>
                  <a:lnTo>
                    <a:pt x="119" y="123"/>
                  </a:lnTo>
                  <a:lnTo>
                    <a:pt x="137" y="113"/>
                  </a:lnTo>
                  <a:lnTo>
                    <a:pt x="157" y="102"/>
                  </a:lnTo>
                  <a:lnTo>
                    <a:pt x="177" y="92"/>
                  </a:lnTo>
                  <a:lnTo>
                    <a:pt x="196" y="79"/>
                  </a:lnTo>
                  <a:lnTo>
                    <a:pt x="216" y="64"/>
                  </a:lnTo>
                  <a:lnTo>
                    <a:pt x="236" y="49"/>
                  </a:lnTo>
                  <a:lnTo>
                    <a:pt x="254" y="37"/>
                  </a:lnTo>
                  <a:lnTo>
                    <a:pt x="274" y="22"/>
                  </a:lnTo>
                  <a:lnTo>
                    <a:pt x="294" y="11"/>
                  </a:lnTo>
                  <a:lnTo>
                    <a:pt x="314" y="4"/>
                  </a:lnTo>
                  <a:lnTo>
                    <a:pt x="333" y="0"/>
                  </a:lnTo>
                  <a:lnTo>
                    <a:pt x="353" y="0"/>
                  </a:lnTo>
                  <a:lnTo>
                    <a:pt x="373" y="6"/>
                  </a:lnTo>
                  <a:lnTo>
                    <a:pt x="391" y="13"/>
                  </a:lnTo>
                  <a:lnTo>
                    <a:pt x="411" y="24"/>
                  </a:lnTo>
                  <a:lnTo>
                    <a:pt x="431" y="37"/>
                  </a:lnTo>
                  <a:lnTo>
                    <a:pt x="450" y="48"/>
                  </a:lnTo>
                  <a:lnTo>
                    <a:pt x="470" y="59"/>
                  </a:lnTo>
                  <a:lnTo>
                    <a:pt x="490" y="70"/>
                  </a:lnTo>
                  <a:lnTo>
                    <a:pt x="508" y="81"/>
                  </a:lnTo>
                  <a:lnTo>
                    <a:pt x="528" y="90"/>
                  </a:lnTo>
                  <a:lnTo>
                    <a:pt x="548" y="99"/>
                  </a:lnTo>
                  <a:lnTo>
                    <a:pt x="569" y="104"/>
                  </a:lnTo>
                  <a:lnTo>
                    <a:pt x="587" y="108"/>
                  </a:lnTo>
                  <a:lnTo>
                    <a:pt x="607" y="110"/>
                  </a:lnTo>
                  <a:lnTo>
                    <a:pt x="627" y="112"/>
                  </a:lnTo>
                  <a:lnTo>
                    <a:pt x="645" y="112"/>
                  </a:lnTo>
                  <a:lnTo>
                    <a:pt x="665" y="112"/>
                  </a:lnTo>
                  <a:lnTo>
                    <a:pt x="686" y="113"/>
                  </a:lnTo>
                  <a:lnTo>
                    <a:pt x="706" y="113"/>
                  </a:lnTo>
                  <a:lnTo>
                    <a:pt x="724" y="115"/>
                  </a:lnTo>
                  <a:lnTo>
                    <a:pt x="744" y="115"/>
                  </a:lnTo>
                  <a:lnTo>
                    <a:pt x="764" y="117"/>
                  </a:lnTo>
                  <a:lnTo>
                    <a:pt x="782" y="117"/>
                  </a:lnTo>
                  <a:lnTo>
                    <a:pt x="802" y="115"/>
                  </a:lnTo>
                  <a:lnTo>
                    <a:pt x="823" y="115"/>
                  </a:lnTo>
                  <a:lnTo>
                    <a:pt x="841" y="113"/>
                  </a:lnTo>
                  <a:lnTo>
                    <a:pt x="861" y="110"/>
                  </a:lnTo>
                  <a:lnTo>
                    <a:pt x="881" y="106"/>
                  </a:lnTo>
                  <a:lnTo>
                    <a:pt x="899" y="102"/>
                  </a:lnTo>
                  <a:lnTo>
                    <a:pt x="919" y="97"/>
                  </a:lnTo>
                  <a:lnTo>
                    <a:pt x="940" y="93"/>
                  </a:lnTo>
                  <a:lnTo>
                    <a:pt x="958" y="88"/>
                  </a:lnTo>
                  <a:lnTo>
                    <a:pt x="978" y="84"/>
                  </a:lnTo>
                  <a:lnTo>
                    <a:pt x="998" y="79"/>
                  </a:lnTo>
                  <a:lnTo>
                    <a:pt x="1018" y="75"/>
                  </a:lnTo>
                  <a:lnTo>
                    <a:pt x="1036" y="71"/>
                  </a:lnTo>
                  <a:lnTo>
                    <a:pt x="1057" y="68"/>
                  </a:lnTo>
                  <a:lnTo>
                    <a:pt x="1077" y="64"/>
                  </a:lnTo>
                  <a:lnTo>
                    <a:pt x="1097" y="62"/>
                  </a:lnTo>
                  <a:lnTo>
                    <a:pt x="1115" y="59"/>
                  </a:lnTo>
                  <a:lnTo>
                    <a:pt x="1135" y="57"/>
                  </a:lnTo>
                  <a:lnTo>
                    <a:pt x="1155" y="53"/>
                  </a:lnTo>
                  <a:lnTo>
                    <a:pt x="1174" y="49"/>
                  </a:lnTo>
                  <a:lnTo>
                    <a:pt x="1194" y="46"/>
                  </a:lnTo>
                  <a:lnTo>
                    <a:pt x="1214" y="40"/>
                  </a:lnTo>
                  <a:lnTo>
                    <a:pt x="1232" y="37"/>
                  </a:lnTo>
                  <a:lnTo>
                    <a:pt x="1252" y="35"/>
                  </a:lnTo>
                  <a:lnTo>
                    <a:pt x="1272" y="33"/>
                  </a:lnTo>
                  <a:lnTo>
                    <a:pt x="1291" y="31"/>
                  </a:lnTo>
                  <a:lnTo>
                    <a:pt x="1311" y="31"/>
                  </a:lnTo>
                  <a:lnTo>
                    <a:pt x="1331" y="31"/>
                  </a:lnTo>
                  <a:lnTo>
                    <a:pt x="1349" y="33"/>
                  </a:lnTo>
                  <a:lnTo>
                    <a:pt x="1369" y="37"/>
                  </a:lnTo>
                  <a:lnTo>
                    <a:pt x="1389" y="39"/>
                  </a:lnTo>
                  <a:lnTo>
                    <a:pt x="1409" y="42"/>
                  </a:lnTo>
                  <a:lnTo>
                    <a:pt x="1428" y="46"/>
                  </a:lnTo>
                  <a:lnTo>
                    <a:pt x="1448" y="48"/>
                  </a:lnTo>
                  <a:lnTo>
                    <a:pt x="1468" y="53"/>
                  </a:lnTo>
                  <a:lnTo>
                    <a:pt x="1486" y="57"/>
                  </a:lnTo>
                  <a:lnTo>
                    <a:pt x="1506" y="62"/>
                  </a:lnTo>
                  <a:lnTo>
                    <a:pt x="1526" y="66"/>
                  </a:lnTo>
                  <a:lnTo>
                    <a:pt x="1546" y="71"/>
                  </a:lnTo>
                  <a:lnTo>
                    <a:pt x="1565" y="75"/>
                  </a:lnTo>
                  <a:lnTo>
                    <a:pt x="1585" y="81"/>
                  </a:lnTo>
                  <a:lnTo>
                    <a:pt x="1605" y="84"/>
                  </a:lnTo>
                  <a:lnTo>
                    <a:pt x="1623" y="90"/>
                  </a:lnTo>
                  <a:lnTo>
                    <a:pt x="1643" y="95"/>
                  </a:lnTo>
                  <a:lnTo>
                    <a:pt x="1663" y="99"/>
                  </a:lnTo>
                  <a:lnTo>
                    <a:pt x="1682" y="104"/>
                  </a:lnTo>
                  <a:lnTo>
                    <a:pt x="1702" y="108"/>
                  </a:lnTo>
                  <a:lnTo>
                    <a:pt x="1722" y="112"/>
                  </a:lnTo>
                  <a:lnTo>
                    <a:pt x="1740" y="117"/>
                  </a:lnTo>
                  <a:lnTo>
                    <a:pt x="1760" y="121"/>
                  </a:lnTo>
                  <a:lnTo>
                    <a:pt x="1780" y="124"/>
                  </a:lnTo>
                  <a:lnTo>
                    <a:pt x="1799" y="130"/>
                  </a:lnTo>
                  <a:lnTo>
                    <a:pt x="1819" y="134"/>
                  </a:lnTo>
                  <a:lnTo>
                    <a:pt x="1839" y="139"/>
                  </a:lnTo>
                  <a:lnTo>
                    <a:pt x="1859" y="143"/>
                  </a:lnTo>
                  <a:lnTo>
                    <a:pt x="1877" y="148"/>
                  </a:lnTo>
                  <a:lnTo>
                    <a:pt x="1897" y="152"/>
                  </a:lnTo>
                  <a:lnTo>
                    <a:pt x="1917" y="156"/>
                  </a:lnTo>
                  <a:lnTo>
                    <a:pt x="1936" y="157"/>
                  </a:lnTo>
                  <a:lnTo>
                    <a:pt x="1956" y="161"/>
                  </a:lnTo>
                  <a:lnTo>
                    <a:pt x="1976" y="165"/>
                  </a:lnTo>
                  <a:lnTo>
                    <a:pt x="1994" y="166"/>
                  </a:lnTo>
                  <a:lnTo>
                    <a:pt x="2014" y="168"/>
                  </a:lnTo>
                  <a:lnTo>
                    <a:pt x="2034" y="170"/>
                  </a:lnTo>
                  <a:lnTo>
                    <a:pt x="2055" y="172"/>
                  </a:lnTo>
                  <a:lnTo>
                    <a:pt x="2073" y="172"/>
                  </a:lnTo>
                  <a:lnTo>
                    <a:pt x="2210" y="172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26">
            <a:extLst>
              <a:ext uri="{FF2B5EF4-FFF2-40B4-BE49-F238E27FC236}">
                <a16:creationId xmlns:a16="http://schemas.microsoft.com/office/drawing/2014/main" id="{88EF72E9-B9D1-4755-9BFB-54D4C91452CA}"/>
              </a:ext>
            </a:extLst>
          </p:cNvPr>
          <p:cNvGrpSpPr>
            <a:grpSpLocks/>
          </p:cNvGrpSpPr>
          <p:nvPr/>
        </p:nvGrpSpPr>
        <p:grpSpPr bwMode="auto">
          <a:xfrm>
            <a:off x="1423988" y="4127500"/>
            <a:ext cx="2562225" cy="1889125"/>
            <a:chOff x="903183" y="1900238"/>
            <a:chExt cx="7448550" cy="1695450"/>
          </a:xfrm>
        </p:grpSpPr>
        <p:sp>
          <p:nvSpPr>
            <p:cNvPr id="19" name="Freeform 1755">
              <a:extLst>
                <a:ext uri="{FF2B5EF4-FFF2-40B4-BE49-F238E27FC236}">
                  <a16:creationId xmlns:a16="http://schemas.microsoft.com/office/drawing/2014/main" id="{899B60CA-9E01-4DC7-AB33-87038EBE9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183" y="1900238"/>
              <a:ext cx="3763963" cy="1695450"/>
            </a:xfrm>
            <a:custGeom>
              <a:avLst/>
              <a:gdLst>
                <a:gd name="T0" fmla="*/ 2147483646 w 2371"/>
                <a:gd name="T1" fmla="*/ 2147483646 h 1068"/>
                <a:gd name="T2" fmla="*/ 2147483646 w 2371"/>
                <a:gd name="T3" fmla="*/ 2147483646 h 1068"/>
                <a:gd name="T4" fmla="*/ 2147483646 w 2371"/>
                <a:gd name="T5" fmla="*/ 2147483646 h 1068"/>
                <a:gd name="T6" fmla="*/ 2147483646 w 2371"/>
                <a:gd name="T7" fmla="*/ 2147483646 h 1068"/>
                <a:gd name="T8" fmla="*/ 2147483646 w 2371"/>
                <a:gd name="T9" fmla="*/ 2147483646 h 1068"/>
                <a:gd name="T10" fmla="*/ 2147483646 w 2371"/>
                <a:gd name="T11" fmla="*/ 2147483646 h 1068"/>
                <a:gd name="T12" fmla="*/ 2147483646 w 2371"/>
                <a:gd name="T13" fmla="*/ 2147483646 h 1068"/>
                <a:gd name="T14" fmla="*/ 2147483646 w 2371"/>
                <a:gd name="T15" fmla="*/ 2147483646 h 1068"/>
                <a:gd name="T16" fmla="*/ 2147483646 w 2371"/>
                <a:gd name="T17" fmla="*/ 2147483646 h 1068"/>
                <a:gd name="T18" fmla="*/ 2147483646 w 2371"/>
                <a:gd name="T19" fmla="*/ 2147483646 h 1068"/>
                <a:gd name="T20" fmla="*/ 2147483646 w 2371"/>
                <a:gd name="T21" fmla="*/ 2147483646 h 1068"/>
                <a:gd name="T22" fmla="*/ 2147483646 w 2371"/>
                <a:gd name="T23" fmla="*/ 2147483646 h 1068"/>
                <a:gd name="T24" fmla="*/ 2147483646 w 2371"/>
                <a:gd name="T25" fmla="*/ 2147483646 h 1068"/>
                <a:gd name="T26" fmla="*/ 2147483646 w 2371"/>
                <a:gd name="T27" fmla="*/ 2147483646 h 1068"/>
                <a:gd name="T28" fmla="*/ 2147483646 w 2371"/>
                <a:gd name="T29" fmla="*/ 2147483646 h 1068"/>
                <a:gd name="T30" fmla="*/ 2147483646 w 2371"/>
                <a:gd name="T31" fmla="*/ 2147483646 h 1068"/>
                <a:gd name="T32" fmla="*/ 2147483646 w 2371"/>
                <a:gd name="T33" fmla="*/ 2147483646 h 1068"/>
                <a:gd name="T34" fmla="*/ 2147483646 w 2371"/>
                <a:gd name="T35" fmla="*/ 2147483646 h 1068"/>
                <a:gd name="T36" fmla="*/ 2147483646 w 2371"/>
                <a:gd name="T37" fmla="*/ 2147483646 h 1068"/>
                <a:gd name="T38" fmla="*/ 2147483646 w 2371"/>
                <a:gd name="T39" fmla="*/ 2147483646 h 1068"/>
                <a:gd name="T40" fmla="*/ 2147483646 w 2371"/>
                <a:gd name="T41" fmla="*/ 2147483646 h 1068"/>
                <a:gd name="T42" fmla="*/ 2147483646 w 2371"/>
                <a:gd name="T43" fmla="*/ 2147483646 h 1068"/>
                <a:gd name="T44" fmla="*/ 2147483646 w 2371"/>
                <a:gd name="T45" fmla="*/ 2147483646 h 1068"/>
                <a:gd name="T46" fmla="*/ 2147483646 w 2371"/>
                <a:gd name="T47" fmla="*/ 2147483646 h 1068"/>
                <a:gd name="T48" fmla="*/ 2147483646 w 2371"/>
                <a:gd name="T49" fmla="*/ 2147483646 h 1068"/>
                <a:gd name="T50" fmla="*/ 2147483646 w 2371"/>
                <a:gd name="T51" fmla="*/ 2147483646 h 1068"/>
                <a:gd name="T52" fmla="*/ 2147483646 w 2371"/>
                <a:gd name="T53" fmla="*/ 2147483646 h 1068"/>
                <a:gd name="T54" fmla="*/ 2147483646 w 2371"/>
                <a:gd name="T55" fmla="*/ 2147483646 h 1068"/>
                <a:gd name="T56" fmla="*/ 2147483646 w 2371"/>
                <a:gd name="T57" fmla="*/ 2147483646 h 1068"/>
                <a:gd name="T58" fmla="*/ 2147483646 w 2371"/>
                <a:gd name="T59" fmla="*/ 2147483646 h 1068"/>
                <a:gd name="T60" fmla="*/ 2147483646 w 2371"/>
                <a:gd name="T61" fmla="*/ 2147483646 h 1068"/>
                <a:gd name="T62" fmla="*/ 2147483646 w 2371"/>
                <a:gd name="T63" fmla="*/ 2147483646 h 1068"/>
                <a:gd name="T64" fmla="*/ 2147483646 w 2371"/>
                <a:gd name="T65" fmla="*/ 2147483646 h 1068"/>
                <a:gd name="T66" fmla="*/ 2147483646 w 2371"/>
                <a:gd name="T67" fmla="*/ 2147483646 h 1068"/>
                <a:gd name="T68" fmla="*/ 2147483646 w 2371"/>
                <a:gd name="T69" fmla="*/ 2147483646 h 1068"/>
                <a:gd name="T70" fmla="*/ 2147483646 w 2371"/>
                <a:gd name="T71" fmla="*/ 2147483646 h 1068"/>
                <a:gd name="T72" fmla="*/ 2147483646 w 2371"/>
                <a:gd name="T73" fmla="*/ 2147483646 h 1068"/>
                <a:gd name="T74" fmla="*/ 2147483646 w 2371"/>
                <a:gd name="T75" fmla="*/ 2147483646 h 1068"/>
                <a:gd name="T76" fmla="*/ 2147483646 w 2371"/>
                <a:gd name="T77" fmla="*/ 2147483646 h 1068"/>
                <a:gd name="T78" fmla="*/ 2147483646 w 2371"/>
                <a:gd name="T79" fmla="*/ 2147483646 h 1068"/>
                <a:gd name="T80" fmla="*/ 2147483646 w 2371"/>
                <a:gd name="T81" fmla="*/ 2147483646 h 1068"/>
                <a:gd name="T82" fmla="*/ 2147483646 w 2371"/>
                <a:gd name="T83" fmla="*/ 2147483646 h 10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71" h="1068">
                  <a:moveTo>
                    <a:pt x="0" y="1068"/>
                  </a:moveTo>
                  <a:lnTo>
                    <a:pt x="5" y="1068"/>
                  </a:lnTo>
                  <a:lnTo>
                    <a:pt x="24" y="1064"/>
                  </a:lnTo>
                  <a:lnTo>
                    <a:pt x="42" y="1062"/>
                  </a:lnTo>
                  <a:lnTo>
                    <a:pt x="62" y="1059"/>
                  </a:lnTo>
                  <a:lnTo>
                    <a:pt x="80" y="1059"/>
                  </a:lnTo>
                  <a:lnTo>
                    <a:pt x="99" y="1059"/>
                  </a:lnTo>
                  <a:lnTo>
                    <a:pt x="117" y="1057"/>
                  </a:lnTo>
                  <a:lnTo>
                    <a:pt x="137" y="1057"/>
                  </a:lnTo>
                  <a:lnTo>
                    <a:pt x="155" y="1057"/>
                  </a:lnTo>
                  <a:lnTo>
                    <a:pt x="174" y="1055"/>
                  </a:lnTo>
                  <a:lnTo>
                    <a:pt x="192" y="1055"/>
                  </a:lnTo>
                  <a:lnTo>
                    <a:pt x="212" y="1053"/>
                  </a:lnTo>
                  <a:lnTo>
                    <a:pt x="230" y="1053"/>
                  </a:lnTo>
                  <a:lnTo>
                    <a:pt x="248" y="1051"/>
                  </a:lnTo>
                  <a:lnTo>
                    <a:pt x="267" y="1050"/>
                  </a:lnTo>
                  <a:lnTo>
                    <a:pt x="287" y="1050"/>
                  </a:lnTo>
                  <a:lnTo>
                    <a:pt x="305" y="1048"/>
                  </a:lnTo>
                  <a:lnTo>
                    <a:pt x="323" y="1046"/>
                  </a:lnTo>
                  <a:lnTo>
                    <a:pt x="344" y="1044"/>
                  </a:lnTo>
                  <a:lnTo>
                    <a:pt x="362" y="1042"/>
                  </a:lnTo>
                  <a:lnTo>
                    <a:pt x="380" y="1040"/>
                  </a:lnTo>
                  <a:lnTo>
                    <a:pt x="398" y="1037"/>
                  </a:lnTo>
                  <a:lnTo>
                    <a:pt x="418" y="1033"/>
                  </a:lnTo>
                  <a:lnTo>
                    <a:pt x="437" y="1030"/>
                  </a:lnTo>
                  <a:lnTo>
                    <a:pt x="455" y="1026"/>
                  </a:lnTo>
                  <a:lnTo>
                    <a:pt x="475" y="1020"/>
                  </a:lnTo>
                  <a:lnTo>
                    <a:pt x="493" y="1015"/>
                  </a:lnTo>
                  <a:lnTo>
                    <a:pt x="512" y="1008"/>
                  </a:lnTo>
                  <a:lnTo>
                    <a:pt x="530" y="997"/>
                  </a:lnTo>
                  <a:lnTo>
                    <a:pt x="550" y="982"/>
                  </a:lnTo>
                  <a:lnTo>
                    <a:pt x="568" y="964"/>
                  </a:lnTo>
                  <a:lnTo>
                    <a:pt x="587" y="938"/>
                  </a:lnTo>
                  <a:lnTo>
                    <a:pt x="605" y="898"/>
                  </a:lnTo>
                  <a:lnTo>
                    <a:pt x="625" y="843"/>
                  </a:lnTo>
                  <a:lnTo>
                    <a:pt x="643" y="759"/>
                  </a:lnTo>
                  <a:lnTo>
                    <a:pt x="662" y="647"/>
                  </a:lnTo>
                  <a:lnTo>
                    <a:pt x="680" y="525"/>
                  </a:lnTo>
                  <a:lnTo>
                    <a:pt x="700" y="395"/>
                  </a:lnTo>
                  <a:lnTo>
                    <a:pt x="718" y="265"/>
                  </a:lnTo>
                  <a:lnTo>
                    <a:pt x="736" y="179"/>
                  </a:lnTo>
                  <a:lnTo>
                    <a:pt x="757" y="121"/>
                  </a:lnTo>
                  <a:lnTo>
                    <a:pt x="775" y="81"/>
                  </a:lnTo>
                  <a:lnTo>
                    <a:pt x="793" y="42"/>
                  </a:lnTo>
                  <a:lnTo>
                    <a:pt x="811" y="11"/>
                  </a:lnTo>
                  <a:lnTo>
                    <a:pt x="832" y="0"/>
                  </a:lnTo>
                  <a:lnTo>
                    <a:pt x="850" y="9"/>
                  </a:lnTo>
                  <a:lnTo>
                    <a:pt x="868" y="28"/>
                  </a:lnTo>
                  <a:lnTo>
                    <a:pt x="886" y="37"/>
                  </a:lnTo>
                  <a:lnTo>
                    <a:pt x="906" y="46"/>
                  </a:lnTo>
                  <a:lnTo>
                    <a:pt x="925" y="46"/>
                  </a:lnTo>
                  <a:lnTo>
                    <a:pt x="943" y="35"/>
                  </a:lnTo>
                  <a:lnTo>
                    <a:pt x="961" y="24"/>
                  </a:lnTo>
                  <a:lnTo>
                    <a:pt x="981" y="22"/>
                  </a:lnTo>
                  <a:lnTo>
                    <a:pt x="1000" y="35"/>
                  </a:lnTo>
                  <a:lnTo>
                    <a:pt x="1018" y="57"/>
                  </a:lnTo>
                  <a:lnTo>
                    <a:pt x="1036" y="84"/>
                  </a:lnTo>
                  <a:lnTo>
                    <a:pt x="1056" y="112"/>
                  </a:lnTo>
                  <a:lnTo>
                    <a:pt x="1075" y="132"/>
                  </a:lnTo>
                  <a:lnTo>
                    <a:pt x="1093" y="147"/>
                  </a:lnTo>
                  <a:lnTo>
                    <a:pt x="1113" y="158"/>
                  </a:lnTo>
                  <a:lnTo>
                    <a:pt x="1131" y="168"/>
                  </a:lnTo>
                  <a:lnTo>
                    <a:pt x="1150" y="179"/>
                  </a:lnTo>
                  <a:lnTo>
                    <a:pt x="1168" y="192"/>
                  </a:lnTo>
                  <a:lnTo>
                    <a:pt x="1188" y="201"/>
                  </a:lnTo>
                  <a:lnTo>
                    <a:pt x="1206" y="211"/>
                  </a:lnTo>
                  <a:lnTo>
                    <a:pt x="1225" y="216"/>
                  </a:lnTo>
                  <a:lnTo>
                    <a:pt x="1245" y="218"/>
                  </a:lnTo>
                  <a:lnTo>
                    <a:pt x="1263" y="218"/>
                  </a:lnTo>
                  <a:lnTo>
                    <a:pt x="1281" y="216"/>
                  </a:lnTo>
                  <a:lnTo>
                    <a:pt x="1299" y="211"/>
                  </a:lnTo>
                  <a:lnTo>
                    <a:pt x="1320" y="205"/>
                  </a:lnTo>
                  <a:lnTo>
                    <a:pt x="1338" y="203"/>
                  </a:lnTo>
                  <a:lnTo>
                    <a:pt x="1356" y="201"/>
                  </a:lnTo>
                  <a:lnTo>
                    <a:pt x="1376" y="205"/>
                  </a:lnTo>
                  <a:lnTo>
                    <a:pt x="1393" y="209"/>
                  </a:lnTo>
                  <a:lnTo>
                    <a:pt x="1413" y="216"/>
                  </a:lnTo>
                  <a:lnTo>
                    <a:pt x="1431" y="223"/>
                  </a:lnTo>
                  <a:lnTo>
                    <a:pt x="1449" y="229"/>
                  </a:lnTo>
                  <a:lnTo>
                    <a:pt x="1469" y="232"/>
                  </a:lnTo>
                  <a:lnTo>
                    <a:pt x="1488" y="236"/>
                  </a:lnTo>
                  <a:lnTo>
                    <a:pt x="1506" y="238"/>
                  </a:lnTo>
                  <a:lnTo>
                    <a:pt x="1526" y="238"/>
                  </a:lnTo>
                  <a:lnTo>
                    <a:pt x="1544" y="240"/>
                  </a:lnTo>
                  <a:lnTo>
                    <a:pt x="1563" y="242"/>
                  </a:lnTo>
                  <a:lnTo>
                    <a:pt x="1581" y="245"/>
                  </a:lnTo>
                  <a:lnTo>
                    <a:pt x="1601" y="247"/>
                  </a:lnTo>
                  <a:lnTo>
                    <a:pt x="1619" y="251"/>
                  </a:lnTo>
                  <a:lnTo>
                    <a:pt x="1638" y="253"/>
                  </a:lnTo>
                  <a:lnTo>
                    <a:pt x="1656" y="254"/>
                  </a:lnTo>
                  <a:lnTo>
                    <a:pt x="1676" y="258"/>
                  </a:lnTo>
                  <a:lnTo>
                    <a:pt x="1694" y="260"/>
                  </a:lnTo>
                  <a:lnTo>
                    <a:pt x="1713" y="264"/>
                  </a:lnTo>
                  <a:lnTo>
                    <a:pt x="1733" y="267"/>
                  </a:lnTo>
                  <a:lnTo>
                    <a:pt x="1751" y="275"/>
                  </a:lnTo>
                  <a:lnTo>
                    <a:pt x="1769" y="282"/>
                  </a:lnTo>
                  <a:lnTo>
                    <a:pt x="1788" y="289"/>
                  </a:lnTo>
                  <a:lnTo>
                    <a:pt x="1808" y="298"/>
                  </a:lnTo>
                  <a:lnTo>
                    <a:pt x="1826" y="306"/>
                  </a:lnTo>
                  <a:lnTo>
                    <a:pt x="1844" y="315"/>
                  </a:lnTo>
                  <a:lnTo>
                    <a:pt x="1862" y="320"/>
                  </a:lnTo>
                  <a:lnTo>
                    <a:pt x="1883" y="328"/>
                  </a:lnTo>
                  <a:lnTo>
                    <a:pt x="1901" y="331"/>
                  </a:lnTo>
                  <a:lnTo>
                    <a:pt x="1919" y="337"/>
                  </a:lnTo>
                  <a:lnTo>
                    <a:pt x="1939" y="340"/>
                  </a:lnTo>
                  <a:lnTo>
                    <a:pt x="1957" y="342"/>
                  </a:lnTo>
                  <a:lnTo>
                    <a:pt x="1976" y="344"/>
                  </a:lnTo>
                  <a:lnTo>
                    <a:pt x="1994" y="348"/>
                  </a:lnTo>
                  <a:lnTo>
                    <a:pt x="2014" y="348"/>
                  </a:lnTo>
                  <a:lnTo>
                    <a:pt x="2032" y="348"/>
                  </a:lnTo>
                  <a:lnTo>
                    <a:pt x="2051" y="346"/>
                  </a:lnTo>
                  <a:lnTo>
                    <a:pt x="2069" y="344"/>
                  </a:lnTo>
                  <a:lnTo>
                    <a:pt x="2089" y="344"/>
                  </a:lnTo>
                  <a:lnTo>
                    <a:pt x="2107" y="342"/>
                  </a:lnTo>
                  <a:lnTo>
                    <a:pt x="2126" y="337"/>
                  </a:lnTo>
                  <a:lnTo>
                    <a:pt x="2146" y="333"/>
                  </a:lnTo>
                  <a:lnTo>
                    <a:pt x="2164" y="329"/>
                  </a:lnTo>
                  <a:lnTo>
                    <a:pt x="2182" y="326"/>
                  </a:lnTo>
                  <a:lnTo>
                    <a:pt x="2201" y="320"/>
                  </a:lnTo>
                  <a:lnTo>
                    <a:pt x="2221" y="317"/>
                  </a:lnTo>
                  <a:lnTo>
                    <a:pt x="2239" y="311"/>
                  </a:lnTo>
                  <a:lnTo>
                    <a:pt x="2257" y="306"/>
                  </a:lnTo>
                  <a:lnTo>
                    <a:pt x="2276" y="300"/>
                  </a:lnTo>
                  <a:lnTo>
                    <a:pt x="2296" y="295"/>
                  </a:lnTo>
                  <a:lnTo>
                    <a:pt x="2314" y="289"/>
                  </a:lnTo>
                  <a:lnTo>
                    <a:pt x="2332" y="282"/>
                  </a:lnTo>
                  <a:lnTo>
                    <a:pt x="2352" y="276"/>
                  </a:lnTo>
                  <a:lnTo>
                    <a:pt x="2371" y="269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56">
              <a:extLst>
                <a:ext uri="{FF2B5EF4-FFF2-40B4-BE49-F238E27FC236}">
                  <a16:creationId xmlns:a16="http://schemas.microsoft.com/office/drawing/2014/main" id="{1A6EE55D-7B2B-4167-9B8E-2CE3A20F6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146" y="2184399"/>
              <a:ext cx="3684587" cy="142875"/>
            </a:xfrm>
            <a:custGeom>
              <a:avLst/>
              <a:gdLst>
                <a:gd name="T0" fmla="*/ 2147483646 w 2321"/>
                <a:gd name="T1" fmla="*/ 2147483646 h 90"/>
                <a:gd name="T2" fmla="*/ 2147483646 w 2321"/>
                <a:gd name="T3" fmla="*/ 2147483646 h 90"/>
                <a:gd name="T4" fmla="*/ 2147483646 w 2321"/>
                <a:gd name="T5" fmla="*/ 2147483646 h 90"/>
                <a:gd name="T6" fmla="*/ 2147483646 w 2321"/>
                <a:gd name="T7" fmla="*/ 2147483646 h 90"/>
                <a:gd name="T8" fmla="*/ 2147483646 w 2321"/>
                <a:gd name="T9" fmla="*/ 2147483646 h 90"/>
                <a:gd name="T10" fmla="*/ 2147483646 w 2321"/>
                <a:gd name="T11" fmla="*/ 2147483646 h 90"/>
                <a:gd name="T12" fmla="*/ 2147483646 w 2321"/>
                <a:gd name="T13" fmla="*/ 2147483646 h 90"/>
                <a:gd name="T14" fmla="*/ 2147483646 w 2321"/>
                <a:gd name="T15" fmla="*/ 2147483646 h 90"/>
                <a:gd name="T16" fmla="*/ 2147483646 w 2321"/>
                <a:gd name="T17" fmla="*/ 2147483646 h 90"/>
                <a:gd name="T18" fmla="*/ 2147483646 w 2321"/>
                <a:gd name="T19" fmla="*/ 2147483646 h 90"/>
                <a:gd name="T20" fmla="*/ 2147483646 w 2321"/>
                <a:gd name="T21" fmla="*/ 2147483646 h 90"/>
                <a:gd name="T22" fmla="*/ 2147483646 w 2321"/>
                <a:gd name="T23" fmla="*/ 2147483646 h 90"/>
                <a:gd name="T24" fmla="*/ 2147483646 w 2321"/>
                <a:gd name="T25" fmla="*/ 2147483646 h 90"/>
                <a:gd name="T26" fmla="*/ 2147483646 w 2321"/>
                <a:gd name="T27" fmla="*/ 2147483646 h 90"/>
                <a:gd name="T28" fmla="*/ 2147483646 w 2321"/>
                <a:gd name="T29" fmla="*/ 2147483646 h 90"/>
                <a:gd name="T30" fmla="*/ 2147483646 w 2321"/>
                <a:gd name="T31" fmla="*/ 2147483646 h 90"/>
                <a:gd name="T32" fmla="*/ 2147483646 w 2321"/>
                <a:gd name="T33" fmla="*/ 2147483646 h 90"/>
                <a:gd name="T34" fmla="*/ 2147483646 w 2321"/>
                <a:gd name="T35" fmla="*/ 0 h 90"/>
                <a:gd name="T36" fmla="*/ 2147483646 w 2321"/>
                <a:gd name="T37" fmla="*/ 0 h 90"/>
                <a:gd name="T38" fmla="*/ 2147483646 w 2321"/>
                <a:gd name="T39" fmla="*/ 0 h 90"/>
                <a:gd name="T40" fmla="*/ 2147483646 w 2321"/>
                <a:gd name="T41" fmla="*/ 0 h 90"/>
                <a:gd name="T42" fmla="*/ 2147483646 w 2321"/>
                <a:gd name="T43" fmla="*/ 0 h 90"/>
                <a:gd name="T44" fmla="*/ 2147483646 w 2321"/>
                <a:gd name="T45" fmla="*/ 0 h 90"/>
                <a:gd name="T46" fmla="*/ 2147483646 w 2321"/>
                <a:gd name="T47" fmla="*/ 0 h 90"/>
                <a:gd name="T48" fmla="*/ 2147483646 w 2321"/>
                <a:gd name="T49" fmla="*/ 2147483646 h 90"/>
                <a:gd name="T50" fmla="*/ 2147483646 w 2321"/>
                <a:gd name="T51" fmla="*/ 2147483646 h 90"/>
                <a:gd name="T52" fmla="*/ 2147483646 w 2321"/>
                <a:gd name="T53" fmla="*/ 2147483646 h 90"/>
                <a:gd name="T54" fmla="*/ 2147483646 w 2321"/>
                <a:gd name="T55" fmla="*/ 2147483646 h 90"/>
                <a:gd name="T56" fmla="*/ 2147483646 w 2321"/>
                <a:gd name="T57" fmla="*/ 2147483646 h 90"/>
                <a:gd name="T58" fmla="*/ 2147483646 w 2321"/>
                <a:gd name="T59" fmla="*/ 2147483646 h 90"/>
                <a:gd name="T60" fmla="*/ 2147483646 w 2321"/>
                <a:gd name="T61" fmla="*/ 2147483646 h 90"/>
                <a:gd name="T62" fmla="*/ 2147483646 w 2321"/>
                <a:gd name="T63" fmla="*/ 2147483646 h 90"/>
                <a:gd name="T64" fmla="*/ 2147483646 w 2321"/>
                <a:gd name="T65" fmla="*/ 2147483646 h 90"/>
                <a:gd name="T66" fmla="*/ 2147483646 w 2321"/>
                <a:gd name="T67" fmla="*/ 2147483646 h 90"/>
                <a:gd name="T68" fmla="*/ 2147483646 w 2321"/>
                <a:gd name="T69" fmla="*/ 2147483646 h 90"/>
                <a:gd name="T70" fmla="*/ 2147483646 w 2321"/>
                <a:gd name="T71" fmla="*/ 2147483646 h 90"/>
                <a:gd name="T72" fmla="*/ 2147483646 w 2321"/>
                <a:gd name="T73" fmla="*/ 2147483646 h 90"/>
                <a:gd name="T74" fmla="*/ 2147483646 w 2321"/>
                <a:gd name="T75" fmla="*/ 2147483646 h 90"/>
                <a:gd name="T76" fmla="*/ 2147483646 w 2321"/>
                <a:gd name="T77" fmla="*/ 2147483646 h 90"/>
                <a:gd name="T78" fmla="*/ 2147483646 w 2321"/>
                <a:gd name="T79" fmla="*/ 2147483646 h 90"/>
                <a:gd name="T80" fmla="*/ 2147483646 w 2321"/>
                <a:gd name="T81" fmla="*/ 2147483646 h 90"/>
                <a:gd name="T82" fmla="*/ 2147483646 w 2321"/>
                <a:gd name="T83" fmla="*/ 2147483646 h 90"/>
                <a:gd name="T84" fmla="*/ 2147483646 w 2321"/>
                <a:gd name="T85" fmla="*/ 2147483646 h 90"/>
                <a:gd name="T86" fmla="*/ 2147483646 w 2321"/>
                <a:gd name="T87" fmla="*/ 2147483646 h 90"/>
                <a:gd name="T88" fmla="*/ 2147483646 w 2321"/>
                <a:gd name="T89" fmla="*/ 2147483646 h 90"/>
                <a:gd name="T90" fmla="*/ 2147483646 w 2321"/>
                <a:gd name="T91" fmla="*/ 2147483646 h 90"/>
                <a:gd name="T92" fmla="*/ 2147483646 w 2321"/>
                <a:gd name="T93" fmla="*/ 2147483646 h 90"/>
                <a:gd name="T94" fmla="*/ 2147483646 w 2321"/>
                <a:gd name="T95" fmla="*/ 2147483646 h 90"/>
                <a:gd name="T96" fmla="*/ 2147483646 w 2321"/>
                <a:gd name="T97" fmla="*/ 2147483646 h 90"/>
                <a:gd name="T98" fmla="*/ 2147483646 w 2321"/>
                <a:gd name="T99" fmla="*/ 2147483646 h 90"/>
                <a:gd name="T100" fmla="*/ 2147483646 w 2321"/>
                <a:gd name="T101" fmla="*/ 2147483646 h 90"/>
                <a:gd name="T102" fmla="*/ 2147483646 w 2321"/>
                <a:gd name="T103" fmla="*/ 2147483646 h 90"/>
                <a:gd name="T104" fmla="*/ 2147483646 w 2321"/>
                <a:gd name="T105" fmla="*/ 2147483646 h 90"/>
                <a:gd name="T106" fmla="*/ 2147483646 w 2321"/>
                <a:gd name="T107" fmla="*/ 2147483646 h 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1" h="90">
                  <a:moveTo>
                    <a:pt x="0" y="90"/>
                  </a:moveTo>
                  <a:lnTo>
                    <a:pt x="18" y="83"/>
                  </a:lnTo>
                  <a:lnTo>
                    <a:pt x="36" y="77"/>
                  </a:lnTo>
                  <a:lnTo>
                    <a:pt x="56" y="72"/>
                  </a:lnTo>
                  <a:lnTo>
                    <a:pt x="75" y="64"/>
                  </a:lnTo>
                  <a:lnTo>
                    <a:pt x="93" y="59"/>
                  </a:lnTo>
                  <a:lnTo>
                    <a:pt x="111" y="52"/>
                  </a:lnTo>
                  <a:lnTo>
                    <a:pt x="131" y="48"/>
                  </a:lnTo>
                  <a:lnTo>
                    <a:pt x="149" y="44"/>
                  </a:lnTo>
                  <a:lnTo>
                    <a:pt x="168" y="39"/>
                  </a:lnTo>
                  <a:lnTo>
                    <a:pt x="186" y="35"/>
                  </a:lnTo>
                  <a:lnTo>
                    <a:pt x="206" y="32"/>
                  </a:lnTo>
                  <a:lnTo>
                    <a:pt x="224" y="28"/>
                  </a:lnTo>
                  <a:lnTo>
                    <a:pt x="243" y="22"/>
                  </a:lnTo>
                  <a:lnTo>
                    <a:pt x="263" y="19"/>
                  </a:lnTo>
                  <a:lnTo>
                    <a:pt x="281" y="15"/>
                  </a:lnTo>
                  <a:lnTo>
                    <a:pt x="299" y="13"/>
                  </a:lnTo>
                  <a:lnTo>
                    <a:pt x="318" y="11"/>
                  </a:lnTo>
                  <a:lnTo>
                    <a:pt x="338" y="10"/>
                  </a:lnTo>
                  <a:lnTo>
                    <a:pt x="356" y="11"/>
                  </a:lnTo>
                  <a:lnTo>
                    <a:pt x="374" y="11"/>
                  </a:lnTo>
                  <a:lnTo>
                    <a:pt x="393" y="11"/>
                  </a:lnTo>
                  <a:lnTo>
                    <a:pt x="413" y="11"/>
                  </a:lnTo>
                  <a:lnTo>
                    <a:pt x="431" y="11"/>
                  </a:lnTo>
                  <a:lnTo>
                    <a:pt x="449" y="11"/>
                  </a:lnTo>
                  <a:lnTo>
                    <a:pt x="468" y="11"/>
                  </a:lnTo>
                  <a:lnTo>
                    <a:pt x="488" y="11"/>
                  </a:lnTo>
                  <a:lnTo>
                    <a:pt x="506" y="10"/>
                  </a:lnTo>
                  <a:lnTo>
                    <a:pt x="524" y="10"/>
                  </a:lnTo>
                  <a:lnTo>
                    <a:pt x="544" y="8"/>
                  </a:lnTo>
                  <a:lnTo>
                    <a:pt x="563" y="8"/>
                  </a:lnTo>
                  <a:lnTo>
                    <a:pt x="581" y="6"/>
                  </a:lnTo>
                  <a:lnTo>
                    <a:pt x="599" y="6"/>
                  </a:lnTo>
                  <a:lnTo>
                    <a:pt x="619" y="2"/>
                  </a:lnTo>
                  <a:lnTo>
                    <a:pt x="637" y="2"/>
                  </a:lnTo>
                  <a:lnTo>
                    <a:pt x="656" y="0"/>
                  </a:lnTo>
                  <a:lnTo>
                    <a:pt x="674" y="0"/>
                  </a:lnTo>
                  <a:lnTo>
                    <a:pt x="694" y="0"/>
                  </a:lnTo>
                  <a:lnTo>
                    <a:pt x="712" y="0"/>
                  </a:lnTo>
                  <a:lnTo>
                    <a:pt x="731" y="0"/>
                  </a:lnTo>
                  <a:lnTo>
                    <a:pt x="751" y="0"/>
                  </a:lnTo>
                  <a:lnTo>
                    <a:pt x="769" y="0"/>
                  </a:lnTo>
                  <a:lnTo>
                    <a:pt x="787" y="0"/>
                  </a:lnTo>
                  <a:lnTo>
                    <a:pt x="806" y="0"/>
                  </a:lnTo>
                  <a:lnTo>
                    <a:pt x="826" y="0"/>
                  </a:lnTo>
                  <a:lnTo>
                    <a:pt x="844" y="0"/>
                  </a:lnTo>
                  <a:lnTo>
                    <a:pt x="862" y="0"/>
                  </a:lnTo>
                  <a:lnTo>
                    <a:pt x="881" y="0"/>
                  </a:lnTo>
                  <a:lnTo>
                    <a:pt x="899" y="2"/>
                  </a:lnTo>
                  <a:lnTo>
                    <a:pt x="919" y="2"/>
                  </a:lnTo>
                  <a:lnTo>
                    <a:pt x="937" y="2"/>
                  </a:lnTo>
                  <a:lnTo>
                    <a:pt x="956" y="4"/>
                  </a:lnTo>
                  <a:lnTo>
                    <a:pt x="976" y="4"/>
                  </a:lnTo>
                  <a:lnTo>
                    <a:pt x="994" y="6"/>
                  </a:lnTo>
                  <a:lnTo>
                    <a:pt x="1012" y="8"/>
                  </a:lnTo>
                  <a:lnTo>
                    <a:pt x="1032" y="8"/>
                  </a:lnTo>
                  <a:lnTo>
                    <a:pt x="1051" y="10"/>
                  </a:lnTo>
                  <a:lnTo>
                    <a:pt x="1069" y="11"/>
                  </a:lnTo>
                  <a:lnTo>
                    <a:pt x="1087" y="13"/>
                  </a:lnTo>
                  <a:lnTo>
                    <a:pt x="1107" y="13"/>
                  </a:lnTo>
                  <a:lnTo>
                    <a:pt x="1126" y="15"/>
                  </a:lnTo>
                  <a:lnTo>
                    <a:pt x="1144" y="15"/>
                  </a:lnTo>
                  <a:lnTo>
                    <a:pt x="1162" y="17"/>
                  </a:lnTo>
                  <a:lnTo>
                    <a:pt x="1182" y="19"/>
                  </a:lnTo>
                  <a:lnTo>
                    <a:pt x="1200" y="19"/>
                  </a:lnTo>
                  <a:lnTo>
                    <a:pt x="1219" y="21"/>
                  </a:lnTo>
                  <a:lnTo>
                    <a:pt x="1237" y="22"/>
                  </a:lnTo>
                  <a:lnTo>
                    <a:pt x="1257" y="24"/>
                  </a:lnTo>
                  <a:lnTo>
                    <a:pt x="1275" y="26"/>
                  </a:lnTo>
                  <a:lnTo>
                    <a:pt x="1294" y="28"/>
                  </a:lnTo>
                  <a:lnTo>
                    <a:pt x="1314" y="32"/>
                  </a:lnTo>
                  <a:lnTo>
                    <a:pt x="1332" y="33"/>
                  </a:lnTo>
                  <a:lnTo>
                    <a:pt x="1350" y="37"/>
                  </a:lnTo>
                  <a:lnTo>
                    <a:pt x="1369" y="39"/>
                  </a:lnTo>
                  <a:lnTo>
                    <a:pt x="1389" y="42"/>
                  </a:lnTo>
                  <a:lnTo>
                    <a:pt x="1407" y="44"/>
                  </a:lnTo>
                  <a:lnTo>
                    <a:pt x="1425" y="46"/>
                  </a:lnTo>
                  <a:lnTo>
                    <a:pt x="1444" y="50"/>
                  </a:lnTo>
                  <a:lnTo>
                    <a:pt x="1464" y="52"/>
                  </a:lnTo>
                  <a:lnTo>
                    <a:pt x="1482" y="55"/>
                  </a:lnTo>
                  <a:lnTo>
                    <a:pt x="1500" y="57"/>
                  </a:lnTo>
                  <a:lnTo>
                    <a:pt x="1520" y="59"/>
                  </a:lnTo>
                  <a:lnTo>
                    <a:pt x="1539" y="63"/>
                  </a:lnTo>
                  <a:lnTo>
                    <a:pt x="1557" y="64"/>
                  </a:lnTo>
                  <a:lnTo>
                    <a:pt x="1575" y="68"/>
                  </a:lnTo>
                  <a:lnTo>
                    <a:pt x="1595" y="70"/>
                  </a:lnTo>
                  <a:lnTo>
                    <a:pt x="1614" y="72"/>
                  </a:lnTo>
                  <a:lnTo>
                    <a:pt x="1632" y="74"/>
                  </a:lnTo>
                  <a:lnTo>
                    <a:pt x="1650" y="75"/>
                  </a:lnTo>
                  <a:lnTo>
                    <a:pt x="1670" y="77"/>
                  </a:lnTo>
                  <a:lnTo>
                    <a:pt x="1688" y="79"/>
                  </a:lnTo>
                  <a:lnTo>
                    <a:pt x="1707" y="81"/>
                  </a:lnTo>
                  <a:lnTo>
                    <a:pt x="1725" y="83"/>
                  </a:lnTo>
                  <a:lnTo>
                    <a:pt x="1745" y="85"/>
                  </a:lnTo>
                  <a:lnTo>
                    <a:pt x="1763" y="85"/>
                  </a:lnTo>
                  <a:lnTo>
                    <a:pt x="1782" y="86"/>
                  </a:lnTo>
                  <a:lnTo>
                    <a:pt x="1802" y="88"/>
                  </a:lnTo>
                  <a:lnTo>
                    <a:pt x="1820" y="88"/>
                  </a:lnTo>
                  <a:lnTo>
                    <a:pt x="1838" y="88"/>
                  </a:lnTo>
                  <a:lnTo>
                    <a:pt x="1857" y="88"/>
                  </a:lnTo>
                  <a:lnTo>
                    <a:pt x="1877" y="88"/>
                  </a:lnTo>
                  <a:lnTo>
                    <a:pt x="1895" y="88"/>
                  </a:lnTo>
                  <a:lnTo>
                    <a:pt x="1913" y="88"/>
                  </a:lnTo>
                  <a:lnTo>
                    <a:pt x="1932" y="88"/>
                  </a:lnTo>
                  <a:lnTo>
                    <a:pt x="1952" y="88"/>
                  </a:lnTo>
                  <a:lnTo>
                    <a:pt x="1970" y="88"/>
                  </a:lnTo>
                  <a:lnTo>
                    <a:pt x="2118" y="83"/>
                  </a:lnTo>
                  <a:lnTo>
                    <a:pt x="2268" y="75"/>
                  </a:lnTo>
                  <a:lnTo>
                    <a:pt x="2321" y="7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4CD62539-8FFB-41A3-8D01-D08E99E7CC0D}"/>
              </a:ext>
            </a:extLst>
          </p:cNvPr>
          <p:cNvSpPr/>
          <p:nvPr/>
        </p:nvSpPr>
        <p:spPr bwMode="auto">
          <a:xfrm rot="16200000">
            <a:off x="2082801" y="5019675"/>
            <a:ext cx="819150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B80606-7A0B-492E-8BDE-97E643E8CF21}"/>
              </a:ext>
            </a:extLst>
          </p:cNvPr>
          <p:cNvCxnSpPr>
            <a:stCxn id="21" idx="1"/>
            <a:endCxn id="21" idx="5"/>
          </p:cNvCxnSpPr>
          <p:nvPr/>
        </p:nvCxnSpPr>
        <p:spPr bwMode="auto">
          <a:xfrm rot="10800000" flipH="1">
            <a:off x="2232025" y="5097463"/>
            <a:ext cx="520700" cy="576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FBC6BC-4F65-42F7-9E88-EB00D0DF13B7}"/>
              </a:ext>
            </a:extLst>
          </p:cNvPr>
          <p:cNvCxnSpPr>
            <a:stCxn id="21" idx="0"/>
            <a:endCxn id="21" idx="4"/>
          </p:cNvCxnSpPr>
          <p:nvPr/>
        </p:nvCxnSpPr>
        <p:spPr bwMode="auto">
          <a:xfrm rot="10800000" flipH="1">
            <a:off x="2125663" y="5387975"/>
            <a:ext cx="733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8EB1DF-F329-48AA-B6A9-0815875595F5}"/>
              </a:ext>
            </a:extLst>
          </p:cNvPr>
          <p:cNvCxnSpPr>
            <a:stCxn id="21" idx="3"/>
            <a:endCxn id="21" idx="7"/>
          </p:cNvCxnSpPr>
          <p:nvPr/>
        </p:nvCxnSpPr>
        <p:spPr bwMode="auto">
          <a:xfrm flipH="1" flipV="1">
            <a:off x="2232025" y="5097463"/>
            <a:ext cx="520700" cy="576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BDA856-0EE8-4220-B01B-963732E61E24}"/>
              </a:ext>
            </a:extLst>
          </p:cNvPr>
          <p:cNvCxnSpPr>
            <a:stCxn id="21" idx="2"/>
            <a:endCxn id="21" idx="6"/>
          </p:cNvCxnSpPr>
          <p:nvPr/>
        </p:nvCxnSpPr>
        <p:spPr bwMode="auto">
          <a:xfrm rot="5400000" flipH="1">
            <a:off x="2082800" y="5386388"/>
            <a:ext cx="819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F9F1375-6086-4437-BE72-431750B14A01}"/>
              </a:ext>
            </a:extLst>
          </p:cNvPr>
          <p:cNvSpPr/>
          <p:nvPr/>
        </p:nvSpPr>
        <p:spPr bwMode="auto">
          <a:xfrm rot="16200000">
            <a:off x="2303463" y="5199063"/>
            <a:ext cx="387350" cy="3683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27" name="Freeform 133">
            <a:extLst>
              <a:ext uri="{FF2B5EF4-FFF2-40B4-BE49-F238E27FC236}">
                <a16:creationId xmlns:a16="http://schemas.microsoft.com/office/drawing/2014/main" id="{27F65A48-252B-4D08-BDE5-1BAAECE3F36C}"/>
              </a:ext>
            </a:extLst>
          </p:cNvPr>
          <p:cNvSpPr/>
          <p:nvPr/>
        </p:nvSpPr>
        <p:spPr>
          <a:xfrm>
            <a:off x="2541588" y="4968875"/>
            <a:ext cx="477837" cy="998538"/>
          </a:xfrm>
          <a:custGeom>
            <a:avLst/>
            <a:gdLst>
              <a:gd name="connsiteX0" fmla="*/ 397778 w 475785"/>
              <a:gd name="connsiteY0" fmla="*/ 571 h 837853"/>
              <a:gd name="connsiteX1" fmla="*/ 342693 w 475785"/>
              <a:gd name="connsiteY1" fmla="*/ 44638 h 837853"/>
              <a:gd name="connsiteX2" fmla="*/ 276592 w 475785"/>
              <a:gd name="connsiteY2" fmla="*/ 88706 h 837853"/>
              <a:gd name="connsiteX3" fmla="*/ 210491 w 475785"/>
              <a:gd name="connsiteY3" fmla="*/ 143790 h 837853"/>
              <a:gd name="connsiteX4" fmla="*/ 177440 w 475785"/>
              <a:gd name="connsiteY4" fmla="*/ 154807 h 837853"/>
              <a:gd name="connsiteX5" fmla="*/ 144390 w 475785"/>
              <a:gd name="connsiteY5" fmla="*/ 176841 h 837853"/>
              <a:gd name="connsiteX6" fmla="*/ 111339 w 475785"/>
              <a:gd name="connsiteY6" fmla="*/ 187858 h 837853"/>
              <a:gd name="connsiteX7" fmla="*/ 89305 w 475785"/>
              <a:gd name="connsiteY7" fmla="*/ 220908 h 837853"/>
              <a:gd name="connsiteX8" fmla="*/ 56255 w 475785"/>
              <a:gd name="connsiteY8" fmla="*/ 231925 h 837853"/>
              <a:gd name="connsiteX9" fmla="*/ 23204 w 475785"/>
              <a:gd name="connsiteY9" fmla="*/ 253959 h 837853"/>
              <a:gd name="connsiteX10" fmla="*/ 34221 w 475785"/>
              <a:gd name="connsiteY10" fmla="*/ 287009 h 837853"/>
              <a:gd name="connsiteX11" fmla="*/ 111339 w 475785"/>
              <a:gd name="connsiteY11" fmla="*/ 320060 h 837853"/>
              <a:gd name="connsiteX12" fmla="*/ 144390 w 475785"/>
              <a:gd name="connsiteY12" fmla="*/ 342094 h 837853"/>
              <a:gd name="connsiteX13" fmla="*/ 210491 w 475785"/>
              <a:gd name="connsiteY13" fmla="*/ 364128 h 837853"/>
              <a:gd name="connsiteX14" fmla="*/ 232525 w 475785"/>
              <a:gd name="connsiteY14" fmla="*/ 463279 h 837853"/>
              <a:gd name="connsiteX15" fmla="*/ 221508 w 475785"/>
              <a:gd name="connsiteY15" fmla="*/ 496330 h 837853"/>
              <a:gd name="connsiteX16" fmla="*/ 188457 w 475785"/>
              <a:gd name="connsiteY16" fmla="*/ 507347 h 837853"/>
              <a:gd name="connsiteX17" fmla="*/ 45238 w 475785"/>
              <a:gd name="connsiteY17" fmla="*/ 529381 h 837853"/>
              <a:gd name="connsiteX18" fmla="*/ 23204 w 475785"/>
              <a:gd name="connsiteY18" fmla="*/ 606499 h 837853"/>
              <a:gd name="connsiteX19" fmla="*/ 89305 w 475785"/>
              <a:gd name="connsiteY19" fmla="*/ 650566 h 837853"/>
              <a:gd name="connsiteX20" fmla="*/ 111339 w 475785"/>
              <a:gd name="connsiteY20" fmla="*/ 683617 h 837853"/>
              <a:gd name="connsiteX21" fmla="*/ 177440 w 475785"/>
              <a:gd name="connsiteY21" fmla="*/ 716667 h 837853"/>
              <a:gd name="connsiteX22" fmla="*/ 232525 w 475785"/>
              <a:gd name="connsiteY22" fmla="*/ 793785 h 837853"/>
              <a:gd name="connsiteX23" fmla="*/ 254558 w 475785"/>
              <a:gd name="connsiteY23" fmla="*/ 826836 h 837853"/>
              <a:gd name="connsiteX24" fmla="*/ 298626 w 475785"/>
              <a:gd name="connsiteY24" fmla="*/ 837853 h 837853"/>
              <a:gd name="connsiteX25" fmla="*/ 375744 w 475785"/>
              <a:gd name="connsiteY25" fmla="*/ 826836 h 837853"/>
              <a:gd name="connsiteX26" fmla="*/ 408794 w 475785"/>
              <a:gd name="connsiteY26" fmla="*/ 738701 h 837853"/>
              <a:gd name="connsiteX27" fmla="*/ 419811 w 475785"/>
              <a:gd name="connsiteY27" fmla="*/ 705650 h 837853"/>
              <a:gd name="connsiteX28" fmla="*/ 430828 w 475785"/>
              <a:gd name="connsiteY28" fmla="*/ 650566 h 837853"/>
              <a:gd name="connsiteX29" fmla="*/ 452862 w 475785"/>
              <a:gd name="connsiteY29" fmla="*/ 573448 h 837853"/>
              <a:gd name="connsiteX30" fmla="*/ 463879 w 475785"/>
              <a:gd name="connsiteY30" fmla="*/ 430229 h 837853"/>
              <a:gd name="connsiteX31" fmla="*/ 430828 w 475785"/>
              <a:gd name="connsiteY31" fmla="*/ 99723 h 837853"/>
              <a:gd name="connsiteX32" fmla="*/ 397778 w 475785"/>
              <a:gd name="connsiteY32" fmla="*/ 77689 h 837853"/>
              <a:gd name="connsiteX33" fmla="*/ 397778 w 475785"/>
              <a:gd name="connsiteY33" fmla="*/ 571 h 8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75785" h="837853">
                <a:moveTo>
                  <a:pt x="397778" y="571"/>
                </a:moveTo>
                <a:cubicBezTo>
                  <a:pt x="388597" y="-4937"/>
                  <a:pt x="361710" y="30808"/>
                  <a:pt x="342693" y="44638"/>
                </a:cubicBezTo>
                <a:cubicBezTo>
                  <a:pt x="321277" y="60214"/>
                  <a:pt x="295317" y="69981"/>
                  <a:pt x="276592" y="88706"/>
                </a:cubicBezTo>
                <a:cubicBezTo>
                  <a:pt x="252229" y="113068"/>
                  <a:pt x="241164" y="128453"/>
                  <a:pt x="210491" y="143790"/>
                </a:cubicBezTo>
                <a:cubicBezTo>
                  <a:pt x="200104" y="148984"/>
                  <a:pt x="188457" y="151135"/>
                  <a:pt x="177440" y="154807"/>
                </a:cubicBezTo>
                <a:cubicBezTo>
                  <a:pt x="166423" y="162152"/>
                  <a:pt x="156233" y="170920"/>
                  <a:pt x="144390" y="176841"/>
                </a:cubicBezTo>
                <a:cubicBezTo>
                  <a:pt x="134003" y="182035"/>
                  <a:pt x="120407" y="180604"/>
                  <a:pt x="111339" y="187858"/>
                </a:cubicBezTo>
                <a:cubicBezTo>
                  <a:pt x="101000" y="196129"/>
                  <a:pt x="99644" y="212637"/>
                  <a:pt x="89305" y="220908"/>
                </a:cubicBezTo>
                <a:cubicBezTo>
                  <a:pt x="80237" y="228162"/>
                  <a:pt x="66642" y="226732"/>
                  <a:pt x="56255" y="231925"/>
                </a:cubicBezTo>
                <a:cubicBezTo>
                  <a:pt x="44412" y="237847"/>
                  <a:pt x="34221" y="246614"/>
                  <a:pt x="23204" y="253959"/>
                </a:cubicBezTo>
                <a:cubicBezTo>
                  <a:pt x="26876" y="264976"/>
                  <a:pt x="26967" y="277941"/>
                  <a:pt x="34221" y="287009"/>
                </a:cubicBezTo>
                <a:cubicBezTo>
                  <a:pt x="53242" y="310785"/>
                  <a:pt x="84877" y="313444"/>
                  <a:pt x="111339" y="320060"/>
                </a:cubicBezTo>
                <a:cubicBezTo>
                  <a:pt x="122356" y="327405"/>
                  <a:pt x="132290" y="336716"/>
                  <a:pt x="144390" y="342094"/>
                </a:cubicBezTo>
                <a:cubicBezTo>
                  <a:pt x="165614" y="351527"/>
                  <a:pt x="210491" y="364128"/>
                  <a:pt x="210491" y="364128"/>
                </a:cubicBezTo>
                <a:cubicBezTo>
                  <a:pt x="221852" y="398210"/>
                  <a:pt x="232525" y="424501"/>
                  <a:pt x="232525" y="463279"/>
                </a:cubicBezTo>
                <a:cubicBezTo>
                  <a:pt x="232525" y="474892"/>
                  <a:pt x="229720" y="488118"/>
                  <a:pt x="221508" y="496330"/>
                </a:cubicBezTo>
                <a:cubicBezTo>
                  <a:pt x="213296" y="504542"/>
                  <a:pt x="199623" y="504157"/>
                  <a:pt x="188457" y="507347"/>
                </a:cubicBezTo>
                <a:cubicBezTo>
                  <a:pt x="127740" y="524695"/>
                  <a:pt x="125151" y="520502"/>
                  <a:pt x="45238" y="529381"/>
                </a:cubicBezTo>
                <a:cubicBezTo>
                  <a:pt x="8431" y="541649"/>
                  <a:pt x="-23261" y="540121"/>
                  <a:pt x="23204" y="606499"/>
                </a:cubicBezTo>
                <a:cubicBezTo>
                  <a:pt x="38390" y="628193"/>
                  <a:pt x="89305" y="650566"/>
                  <a:pt x="89305" y="650566"/>
                </a:cubicBezTo>
                <a:cubicBezTo>
                  <a:pt x="96650" y="661583"/>
                  <a:pt x="101976" y="674254"/>
                  <a:pt x="111339" y="683617"/>
                </a:cubicBezTo>
                <a:cubicBezTo>
                  <a:pt x="132694" y="704972"/>
                  <a:pt x="150561" y="707707"/>
                  <a:pt x="177440" y="716667"/>
                </a:cubicBezTo>
                <a:cubicBezTo>
                  <a:pt x="218214" y="798215"/>
                  <a:pt x="176693" y="726786"/>
                  <a:pt x="232525" y="793785"/>
                </a:cubicBezTo>
                <a:cubicBezTo>
                  <a:pt x="241001" y="803957"/>
                  <a:pt x="243541" y="819491"/>
                  <a:pt x="254558" y="826836"/>
                </a:cubicBezTo>
                <a:cubicBezTo>
                  <a:pt x="267156" y="835235"/>
                  <a:pt x="283937" y="834181"/>
                  <a:pt x="298626" y="837853"/>
                </a:cubicBezTo>
                <a:cubicBezTo>
                  <a:pt x="324332" y="834181"/>
                  <a:pt x="352015" y="837382"/>
                  <a:pt x="375744" y="826836"/>
                </a:cubicBezTo>
                <a:cubicBezTo>
                  <a:pt x="401248" y="815501"/>
                  <a:pt x="404963" y="754025"/>
                  <a:pt x="408794" y="738701"/>
                </a:cubicBezTo>
                <a:cubicBezTo>
                  <a:pt x="411610" y="727435"/>
                  <a:pt x="416994" y="716916"/>
                  <a:pt x="419811" y="705650"/>
                </a:cubicBezTo>
                <a:cubicBezTo>
                  <a:pt x="424353" y="687484"/>
                  <a:pt x="426286" y="668732"/>
                  <a:pt x="430828" y="650566"/>
                </a:cubicBezTo>
                <a:cubicBezTo>
                  <a:pt x="437312" y="624630"/>
                  <a:pt x="445517" y="599154"/>
                  <a:pt x="452862" y="573448"/>
                </a:cubicBezTo>
                <a:cubicBezTo>
                  <a:pt x="456534" y="525708"/>
                  <a:pt x="463879" y="478110"/>
                  <a:pt x="463879" y="430229"/>
                </a:cubicBezTo>
                <a:cubicBezTo>
                  <a:pt x="463879" y="419800"/>
                  <a:pt x="506365" y="175260"/>
                  <a:pt x="430828" y="99723"/>
                </a:cubicBezTo>
                <a:cubicBezTo>
                  <a:pt x="421466" y="90361"/>
                  <a:pt x="408795" y="85034"/>
                  <a:pt x="397778" y="77689"/>
                </a:cubicBezTo>
                <a:cubicBezTo>
                  <a:pt x="384439" y="37671"/>
                  <a:pt x="406959" y="6079"/>
                  <a:pt x="397778" y="5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D504C9-5682-4AE8-A337-6EE5743C2004}"/>
              </a:ext>
            </a:extLst>
          </p:cNvPr>
          <p:cNvCxnSpPr/>
          <p:nvPr/>
        </p:nvCxnSpPr>
        <p:spPr>
          <a:xfrm>
            <a:off x="1411288" y="3906838"/>
            <a:ext cx="258762" cy="5381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2F67E5-AE3F-47A9-A494-7D5404FF95E1}"/>
              </a:ext>
            </a:extLst>
          </p:cNvPr>
          <p:cNvCxnSpPr/>
          <p:nvPr/>
        </p:nvCxnSpPr>
        <p:spPr>
          <a:xfrm>
            <a:off x="2700338" y="3273425"/>
            <a:ext cx="13525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79B3445-2F2A-4473-B4C5-297C3E6CE90B}"/>
              </a:ext>
            </a:extLst>
          </p:cNvPr>
          <p:cNvCxnSpPr/>
          <p:nvPr/>
        </p:nvCxnSpPr>
        <p:spPr>
          <a:xfrm flipV="1">
            <a:off x="3421063" y="3517900"/>
            <a:ext cx="631825" cy="6588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137">
            <a:extLst>
              <a:ext uri="{FF2B5EF4-FFF2-40B4-BE49-F238E27FC236}">
                <a16:creationId xmlns:a16="http://schemas.microsoft.com/office/drawing/2014/main" id="{BA1FF943-613E-4F09-BBDD-FBB200D01F3C}"/>
              </a:ext>
            </a:extLst>
          </p:cNvPr>
          <p:cNvGrpSpPr>
            <a:grpSpLocks/>
          </p:cNvGrpSpPr>
          <p:nvPr/>
        </p:nvGrpSpPr>
        <p:grpSpPr bwMode="auto">
          <a:xfrm>
            <a:off x="3894138" y="2608263"/>
            <a:ext cx="1809750" cy="1517650"/>
            <a:chOff x="846138" y="1519238"/>
            <a:chExt cx="7435851" cy="1789113"/>
          </a:xfrm>
        </p:grpSpPr>
        <p:sp>
          <p:nvSpPr>
            <p:cNvPr id="32" name="Freeform 2654">
              <a:extLst>
                <a:ext uri="{FF2B5EF4-FFF2-40B4-BE49-F238E27FC236}">
                  <a16:creationId xmlns:a16="http://schemas.microsoft.com/office/drawing/2014/main" id="{5F7356E9-98DF-4681-A48C-B2C013E5B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38" y="1519238"/>
              <a:ext cx="3760788" cy="1789113"/>
            </a:xfrm>
            <a:custGeom>
              <a:avLst/>
              <a:gdLst>
                <a:gd name="T0" fmla="*/ 2147483646 w 2369"/>
                <a:gd name="T1" fmla="*/ 2147483646 h 1127"/>
                <a:gd name="T2" fmla="*/ 2147483646 w 2369"/>
                <a:gd name="T3" fmla="*/ 2147483646 h 1127"/>
                <a:gd name="T4" fmla="*/ 2147483646 w 2369"/>
                <a:gd name="T5" fmla="*/ 2147483646 h 1127"/>
                <a:gd name="T6" fmla="*/ 2147483646 w 2369"/>
                <a:gd name="T7" fmla="*/ 2147483646 h 1127"/>
                <a:gd name="T8" fmla="*/ 2147483646 w 2369"/>
                <a:gd name="T9" fmla="*/ 2147483646 h 1127"/>
                <a:gd name="T10" fmla="*/ 2147483646 w 2369"/>
                <a:gd name="T11" fmla="*/ 2147483646 h 1127"/>
                <a:gd name="T12" fmla="*/ 2147483646 w 2369"/>
                <a:gd name="T13" fmla="*/ 2147483646 h 1127"/>
                <a:gd name="T14" fmla="*/ 2147483646 w 2369"/>
                <a:gd name="T15" fmla="*/ 2147483646 h 1127"/>
                <a:gd name="T16" fmla="*/ 2147483646 w 2369"/>
                <a:gd name="T17" fmla="*/ 2147483646 h 1127"/>
                <a:gd name="T18" fmla="*/ 2147483646 w 2369"/>
                <a:gd name="T19" fmla="*/ 2147483646 h 1127"/>
                <a:gd name="T20" fmla="*/ 2147483646 w 2369"/>
                <a:gd name="T21" fmla="*/ 2147483646 h 1127"/>
                <a:gd name="T22" fmla="*/ 2147483646 w 2369"/>
                <a:gd name="T23" fmla="*/ 2147483646 h 1127"/>
                <a:gd name="T24" fmla="*/ 2147483646 w 2369"/>
                <a:gd name="T25" fmla="*/ 2147483646 h 1127"/>
                <a:gd name="T26" fmla="*/ 2147483646 w 2369"/>
                <a:gd name="T27" fmla="*/ 2147483646 h 1127"/>
                <a:gd name="T28" fmla="*/ 2147483646 w 2369"/>
                <a:gd name="T29" fmla="*/ 0 h 1127"/>
                <a:gd name="T30" fmla="*/ 2147483646 w 2369"/>
                <a:gd name="T31" fmla="*/ 2147483646 h 1127"/>
                <a:gd name="T32" fmla="*/ 2147483646 w 2369"/>
                <a:gd name="T33" fmla="*/ 2147483646 h 1127"/>
                <a:gd name="T34" fmla="*/ 2147483646 w 2369"/>
                <a:gd name="T35" fmla="*/ 2147483646 h 1127"/>
                <a:gd name="T36" fmla="*/ 2147483646 w 2369"/>
                <a:gd name="T37" fmla="*/ 2147483646 h 1127"/>
                <a:gd name="T38" fmla="*/ 2147483646 w 2369"/>
                <a:gd name="T39" fmla="*/ 2147483646 h 1127"/>
                <a:gd name="T40" fmla="*/ 2147483646 w 2369"/>
                <a:gd name="T41" fmla="*/ 2147483646 h 1127"/>
                <a:gd name="T42" fmla="*/ 2147483646 w 2369"/>
                <a:gd name="T43" fmla="*/ 2147483646 h 1127"/>
                <a:gd name="T44" fmla="*/ 2147483646 w 2369"/>
                <a:gd name="T45" fmla="*/ 2147483646 h 1127"/>
                <a:gd name="T46" fmla="*/ 2147483646 w 2369"/>
                <a:gd name="T47" fmla="*/ 2147483646 h 1127"/>
                <a:gd name="T48" fmla="*/ 2147483646 w 2369"/>
                <a:gd name="T49" fmla="*/ 2147483646 h 1127"/>
                <a:gd name="T50" fmla="*/ 2147483646 w 2369"/>
                <a:gd name="T51" fmla="*/ 2147483646 h 1127"/>
                <a:gd name="T52" fmla="*/ 2147483646 w 2369"/>
                <a:gd name="T53" fmla="*/ 2147483646 h 1127"/>
                <a:gd name="T54" fmla="*/ 2147483646 w 2369"/>
                <a:gd name="T55" fmla="*/ 2147483646 h 1127"/>
                <a:gd name="T56" fmla="*/ 2147483646 w 2369"/>
                <a:gd name="T57" fmla="*/ 2147483646 h 1127"/>
                <a:gd name="T58" fmla="*/ 2147483646 w 2369"/>
                <a:gd name="T59" fmla="*/ 2147483646 h 1127"/>
                <a:gd name="T60" fmla="*/ 2147483646 w 2369"/>
                <a:gd name="T61" fmla="*/ 2147483646 h 1127"/>
                <a:gd name="T62" fmla="*/ 2147483646 w 2369"/>
                <a:gd name="T63" fmla="*/ 2147483646 h 1127"/>
                <a:gd name="T64" fmla="*/ 2147483646 w 2369"/>
                <a:gd name="T65" fmla="*/ 2147483646 h 1127"/>
                <a:gd name="T66" fmla="*/ 2147483646 w 2369"/>
                <a:gd name="T67" fmla="*/ 2147483646 h 1127"/>
                <a:gd name="T68" fmla="*/ 2147483646 w 2369"/>
                <a:gd name="T69" fmla="*/ 2147483646 h 1127"/>
                <a:gd name="T70" fmla="*/ 2147483646 w 2369"/>
                <a:gd name="T71" fmla="*/ 2147483646 h 1127"/>
                <a:gd name="T72" fmla="*/ 2147483646 w 2369"/>
                <a:gd name="T73" fmla="*/ 2147483646 h 1127"/>
                <a:gd name="T74" fmla="*/ 2147483646 w 2369"/>
                <a:gd name="T75" fmla="*/ 2147483646 h 1127"/>
                <a:gd name="T76" fmla="*/ 2147483646 w 2369"/>
                <a:gd name="T77" fmla="*/ 2147483646 h 1127"/>
                <a:gd name="T78" fmla="*/ 2147483646 w 2369"/>
                <a:gd name="T79" fmla="*/ 2147483646 h 1127"/>
                <a:gd name="T80" fmla="*/ 2147483646 w 2369"/>
                <a:gd name="T81" fmla="*/ 2147483646 h 1127"/>
                <a:gd name="T82" fmla="*/ 2147483646 w 2369"/>
                <a:gd name="T83" fmla="*/ 2147483646 h 1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69" h="1127">
                  <a:moveTo>
                    <a:pt x="0" y="1127"/>
                  </a:moveTo>
                  <a:lnTo>
                    <a:pt x="7" y="1126"/>
                  </a:lnTo>
                  <a:lnTo>
                    <a:pt x="27" y="1124"/>
                  </a:lnTo>
                  <a:lnTo>
                    <a:pt x="46" y="1120"/>
                  </a:lnTo>
                  <a:lnTo>
                    <a:pt x="64" y="1120"/>
                  </a:lnTo>
                  <a:lnTo>
                    <a:pt x="82" y="1118"/>
                  </a:lnTo>
                  <a:lnTo>
                    <a:pt x="102" y="1118"/>
                  </a:lnTo>
                  <a:lnTo>
                    <a:pt x="120" y="1118"/>
                  </a:lnTo>
                  <a:lnTo>
                    <a:pt x="139" y="1116"/>
                  </a:lnTo>
                  <a:lnTo>
                    <a:pt x="159" y="1116"/>
                  </a:lnTo>
                  <a:lnTo>
                    <a:pt x="177" y="1115"/>
                  </a:lnTo>
                  <a:lnTo>
                    <a:pt x="195" y="1115"/>
                  </a:lnTo>
                  <a:lnTo>
                    <a:pt x="214" y="1113"/>
                  </a:lnTo>
                  <a:lnTo>
                    <a:pt x="234" y="1113"/>
                  </a:lnTo>
                  <a:lnTo>
                    <a:pt x="252" y="1111"/>
                  </a:lnTo>
                  <a:lnTo>
                    <a:pt x="270" y="1109"/>
                  </a:lnTo>
                  <a:lnTo>
                    <a:pt x="288" y="1107"/>
                  </a:lnTo>
                  <a:lnTo>
                    <a:pt x="308" y="1106"/>
                  </a:lnTo>
                  <a:lnTo>
                    <a:pt x="327" y="1104"/>
                  </a:lnTo>
                  <a:lnTo>
                    <a:pt x="345" y="1102"/>
                  </a:lnTo>
                  <a:lnTo>
                    <a:pt x="363" y="1098"/>
                  </a:lnTo>
                  <a:lnTo>
                    <a:pt x="383" y="1096"/>
                  </a:lnTo>
                  <a:lnTo>
                    <a:pt x="402" y="1093"/>
                  </a:lnTo>
                  <a:lnTo>
                    <a:pt x="420" y="1089"/>
                  </a:lnTo>
                  <a:lnTo>
                    <a:pt x="440" y="1084"/>
                  </a:lnTo>
                  <a:lnTo>
                    <a:pt x="458" y="1078"/>
                  </a:lnTo>
                  <a:lnTo>
                    <a:pt x="476" y="1073"/>
                  </a:lnTo>
                  <a:lnTo>
                    <a:pt x="495" y="1064"/>
                  </a:lnTo>
                  <a:lnTo>
                    <a:pt x="515" y="1053"/>
                  </a:lnTo>
                  <a:lnTo>
                    <a:pt x="533" y="1036"/>
                  </a:lnTo>
                  <a:lnTo>
                    <a:pt x="551" y="1018"/>
                  </a:lnTo>
                  <a:lnTo>
                    <a:pt x="571" y="992"/>
                  </a:lnTo>
                  <a:lnTo>
                    <a:pt x="589" y="950"/>
                  </a:lnTo>
                  <a:lnTo>
                    <a:pt x="608" y="888"/>
                  </a:lnTo>
                  <a:lnTo>
                    <a:pt x="626" y="792"/>
                  </a:lnTo>
                  <a:lnTo>
                    <a:pt x="646" y="666"/>
                  </a:lnTo>
                  <a:lnTo>
                    <a:pt x="664" y="529"/>
                  </a:lnTo>
                  <a:lnTo>
                    <a:pt x="683" y="388"/>
                  </a:lnTo>
                  <a:lnTo>
                    <a:pt x="701" y="261"/>
                  </a:lnTo>
                  <a:lnTo>
                    <a:pt x="721" y="184"/>
                  </a:lnTo>
                  <a:lnTo>
                    <a:pt x="739" y="133"/>
                  </a:lnTo>
                  <a:lnTo>
                    <a:pt x="757" y="84"/>
                  </a:lnTo>
                  <a:lnTo>
                    <a:pt x="776" y="34"/>
                  </a:lnTo>
                  <a:lnTo>
                    <a:pt x="796" y="0"/>
                  </a:lnTo>
                  <a:lnTo>
                    <a:pt x="814" y="0"/>
                  </a:lnTo>
                  <a:lnTo>
                    <a:pt x="832" y="34"/>
                  </a:lnTo>
                  <a:lnTo>
                    <a:pt x="852" y="84"/>
                  </a:lnTo>
                  <a:lnTo>
                    <a:pt x="870" y="126"/>
                  </a:lnTo>
                  <a:lnTo>
                    <a:pt x="889" y="162"/>
                  </a:lnTo>
                  <a:lnTo>
                    <a:pt x="907" y="186"/>
                  </a:lnTo>
                  <a:lnTo>
                    <a:pt x="927" y="189"/>
                  </a:lnTo>
                  <a:lnTo>
                    <a:pt x="945" y="186"/>
                  </a:lnTo>
                  <a:lnTo>
                    <a:pt x="964" y="184"/>
                  </a:lnTo>
                  <a:lnTo>
                    <a:pt x="982" y="193"/>
                  </a:lnTo>
                  <a:lnTo>
                    <a:pt x="1002" y="208"/>
                  </a:lnTo>
                  <a:lnTo>
                    <a:pt x="1020" y="219"/>
                  </a:lnTo>
                  <a:lnTo>
                    <a:pt x="1038" y="228"/>
                  </a:lnTo>
                  <a:lnTo>
                    <a:pt x="1057" y="230"/>
                  </a:lnTo>
                  <a:lnTo>
                    <a:pt x="1077" y="230"/>
                  </a:lnTo>
                  <a:lnTo>
                    <a:pt x="1095" y="228"/>
                  </a:lnTo>
                  <a:lnTo>
                    <a:pt x="1113" y="228"/>
                  </a:lnTo>
                  <a:lnTo>
                    <a:pt x="1133" y="230"/>
                  </a:lnTo>
                  <a:lnTo>
                    <a:pt x="1151" y="231"/>
                  </a:lnTo>
                  <a:lnTo>
                    <a:pt x="1170" y="235"/>
                  </a:lnTo>
                  <a:lnTo>
                    <a:pt x="1188" y="240"/>
                  </a:lnTo>
                  <a:lnTo>
                    <a:pt x="1208" y="246"/>
                  </a:lnTo>
                  <a:lnTo>
                    <a:pt x="1226" y="250"/>
                  </a:lnTo>
                  <a:lnTo>
                    <a:pt x="1245" y="253"/>
                  </a:lnTo>
                  <a:lnTo>
                    <a:pt x="1263" y="257"/>
                  </a:lnTo>
                  <a:lnTo>
                    <a:pt x="1283" y="259"/>
                  </a:lnTo>
                  <a:lnTo>
                    <a:pt x="1301" y="264"/>
                  </a:lnTo>
                  <a:lnTo>
                    <a:pt x="1319" y="270"/>
                  </a:lnTo>
                  <a:lnTo>
                    <a:pt x="1339" y="275"/>
                  </a:lnTo>
                  <a:lnTo>
                    <a:pt x="1358" y="284"/>
                  </a:lnTo>
                  <a:lnTo>
                    <a:pt x="1376" y="290"/>
                  </a:lnTo>
                  <a:lnTo>
                    <a:pt x="1394" y="295"/>
                  </a:lnTo>
                  <a:lnTo>
                    <a:pt x="1414" y="303"/>
                  </a:lnTo>
                  <a:lnTo>
                    <a:pt x="1432" y="306"/>
                  </a:lnTo>
                  <a:lnTo>
                    <a:pt x="1451" y="308"/>
                  </a:lnTo>
                  <a:lnTo>
                    <a:pt x="1469" y="308"/>
                  </a:lnTo>
                  <a:lnTo>
                    <a:pt x="1489" y="308"/>
                  </a:lnTo>
                  <a:lnTo>
                    <a:pt x="1507" y="306"/>
                  </a:lnTo>
                  <a:lnTo>
                    <a:pt x="1526" y="304"/>
                  </a:lnTo>
                  <a:lnTo>
                    <a:pt x="1544" y="301"/>
                  </a:lnTo>
                  <a:lnTo>
                    <a:pt x="1564" y="301"/>
                  </a:lnTo>
                  <a:lnTo>
                    <a:pt x="1582" y="301"/>
                  </a:lnTo>
                  <a:lnTo>
                    <a:pt x="1600" y="299"/>
                  </a:lnTo>
                  <a:lnTo>
                    <a:pt x="1620" y="299"/>
                  </a:lnTo>
                  <a:lnTo>
                    <a:pt x="1639" y="299"/>
                  </a:lnTo>
                  <a:lnTo>
                    <a:pt x="1657" y="301"/>
                  </a:lnTo>
                  <a:lnTo>
                    <a:pt x="1675" y="301"/>
                  </a:lnTo>
                  <a:lnTo>
                    <a:pt x="1695" y="303"/>
                  </a:lnTo>
                  <a:lnTo>
                    <a:pt x="1713" y="306"/>
                  </a:lnTo>
                  <a:lnTo>
                    <a:pt x="1732" y="312"/>
                  </a:lnTo>
                  <a:lnTo>
                    <a:pt x="1750" y="317"/>
                  </a:lnTo>
                  <a:lnTo>
                    <a:pt x="1770" y="323"/>
                  </a:lnTo>
                  <a:lnTo>
                    <a:pt x="1788" y="330"/>
                  </a:lnTo>
                  <a:lnTo>
                    <a:pt x="1807" y="339"/>
                  </a:lnTo>
                  <a:lnTo>
                    <a:pt x="1827" y="346"/>
                  </a:lnTo>
                  <a:lnTo>
                    <a:pt x="1845" y="354"/>
                  </a:lnTo>
                  <a:lnTo>
                    <a:pt x="1863" y="361"/>
                  </a:lnTo>
                  <a:lnTo>
                    <a:pt x="1881" y="366"/>
                  </a:lnTo>
                  <a:lnTo>
                    <a:pt x="1900" y="372"/>
                  </a:lnTo>
                  <a:lnTo>
                    <a:pt x="1920" y="376"/>
                  </a:lnTo>
                  <a:lnTo>
                    <a:pt x="1938" y="377"/>
                  </a:lnTo>
                  <a:lnTo>
                    <a:pt x="1956" y="379"/>
                  </a:lnTo>
                  <a:lnTo>
                    <a:pt x="1976" y="383"/>
                  </a:lnTo>
                  <a:lnTo>
                    <a:pt x="1994" y="385"/>
                  </a:lnTo>
                  <a:lnTo>
                    <a:pt x="2013" y="385"/>
                  </a:lnTo>
                  <a:lnTo>
                    <a:pt x="2031" y="383"/>
                  </a:lnTo>
                  <a:lnTo>
                    <a:pt x="2051" y="383"/>
                  </a:lnTo>
                  <a:lnTo>
                    <a:pt x="2069" y="383"/>
                  </a:lnTo>
                  <a:lnTo>
                    <a:pt x="2088" y="383"/>
                  </a:lnTo>
                  <a:lnTo>
                    <a:pt x="2108" y="379"/>
                  </a:lnTo>
                  <a:lnTo>
                    <a:pt x="2126" y="377"/>
                  </a:lnTo>
                  <a:lnTo>
                    <a:pt x="2144" y="374"/>
                  </a:lnTo>
                  <a:lnTo>
                    <a:pt x="2162" y="372"/>
                  </a:lnTo>
                  <a:lnTo>
                    <a:pt x="2182" y="366"/>
                  </a:lnTo>
                  <a:lnTo>
                    <a:pt x="2201" y="365"/>
                  </a:lnTo>
                  <a:lnTo>
                    <a:pt x="2219" y="361"/>
                  </a:lnTo>
                  <a:lnTo>
                    <a:pt x="2237" y="357"/>
                  </a:lnTo>
                  <a:lnTo>
                    <a:pt x="2257" y="352"/>
                  </a:lnTo>
                  <a:lnTo>
                    <a:pt x="2275" y="348"/>
                  </a:lnTo>
                  <a:lnTo>
                    <a:pt x="2294" y="343"/>
                  </a:lnTo>
                  <a:lnTo>
                    <a:pt x="2314" y="337"/>
                  </a:lnTo>
                  <a:lnTo>
                    <a:pt x="2332" y="330"/>
                  </a:lnTo>
                  <a:lnTo>
                    <a:pt x="2350" y="323"/>
                  </a:lnTo>
                  <a:lnTo>
                    <a:pt x="2369" y="317"/>
                  </a:lnTo>
                </a:path>
              </a:pathLst>
            </a:custGeom>
            <a:noFill/>
            <a:ln w="28575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55">
              <a:extLst>
                <a:ext uri="{FF2B5EF4-FFF2-40B4-BE49-F238E27FC236}">
                  <a16:creationId xmlns:a16="http://schemas.microsoft.com/office/drawing/2014/main" id="{20B663A9-20BF-4070-9AC7-32E8BB79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6" y="1871663"/>
              <a:ext cx="3675063" cy="161925"/>
            </a:xfrm>
            <a:custGeom>
              <a:avLst/>
              <a:gdLst>
                <a:gd name="T0" fmla="*/ 2147483646 w 2315"/>
                <a:gd name="T1" fmla="*/ 2147483646 h 102"/>
                <a:gd name="T2" fmla="*/ 2147483646 w 2315"/>
                <a:gd name="T3" fmla="*/ 2147483646 h 102"/>
                <a:gd name="T4" fmla="*/ 2147483646 w 2315"/>
                <a:gd name="T5" fmla="*/ 2147483646 h 102"/>
                <a:gd name="T6" fmla="*/ 2147483646 w 2315"/>
                <a:gd name="T7" fmla="*/ 2147483646 h 102"/>
                <a:gd name="T8" fmla="*/ 2147483646 w 2315"/>
                <a:gd name="T9" fmla="*/ 2147483646 h 102"/>
                <a:gd name="T10" fmla="*/ 2147483646 w 2315"/>
                <a:gd name="T11" fmla="*/ 2147483646 h 102"/>
                <a:gd name="T12" fmla="*/ 2147483646 w 2315"/>
                <a:gd name="T13" fmla="*/ 2147483646 h 102"/>
                <a:gd name="T14" fmla="*/ 2147483646 w 2315"/>
                <a:gd name="T15" fmla="*/ 2147483646 h 102"/>
                <a:gd name="T16" fmla="*/ 2147483646 w 2315"/>
                <a:gd name="T17" fmla="*/ 2147483646 h 102"/>
                <a:gd name="T18" fmla="*/ 2147483646 w 2315"/>
                <a:gd name="T19" fmla="*/ 2147483646 h 102"/>
                <a:gd name="T20" fmla="*/ 2147483646 w 2315"/>
                <a:gd name="T21" fmla="*/ 2147483646 h 102"/>
                <a:gd name="T22" fmla="*/ 2147483646 w 2315"/>
                <a:gd name="T23" fmla="*/ 2147483646 h 102"/>
                <a:gd name="T24" fmla="*/ 2147483646 w 2315"/>
                <a:gd name="T25" fmla="*/ 2147483646 h 102"/>
                <a:gd name="T26" fmla="*/ 2147483646 w 2315"/>
                <a:gd name="T27" fmla="*/ 2147483646 h 102"/>
                <a:gd name="T28" fmla="*/ 2147483646 w 2315"/>
                <a:gd name="T29" fmla="*/ 2147483646 h 102"/>
                <a:gd name="T30" fmla="*/ 2147483646 w 2315"/>
                <a:gd name="T31" fmla="*/ 2147483646 h 102"/>
                <a:gd name="T32" fmla="*/ 2147483646 w 2315"/>
                <a:gd name="T33" fmla="*/ 2147483646 h 102"/>
                <a:gd name="T34" fmla="*/ 2147483646 w 2315"/>
                <a:gd name="T35" fmla="*/ 2147483646 h 102"/>
                <a:gd name="T36" fmla="*/ 2147483646 w 2315"/>
                <a:gd name="T37" fmla="*/ 0 h 102"/>
                <a:gd name="T38" fmla="*/ 2147483646 w 2315"/>
                <a:gd name="T39" fmla="*/ 0 h 102"/>
                <a:gd name="T40" fmla="*/ 2147483646 w 2315"/>
                <a:gd name="T41" fmla="*/ 2147483646 h 102"/>
                <a:gd name="T42" fmla="*/ 2147483646 w 2315"/>
                <a:gd name="T43" fmla="*/ 2147483646 h 102"/>
                <a:gd name="T44" fmla="*/ 2147483646 w 2315"/>
                <a:gd name="T45" fmla="*/ 2147483646 h 102"/>
                <a:gd name="T46" fmla="*/ 2147483646 w 2315"/>
                <a:gd name="T47" fmla="*/ 2147483646 h 102"/>
                <a:gd name="T48" fmla="*/ 2147483646 w 2315"/>
                <a:gd name="T49" fmla="*/ 2147483646 h 102"/>
                <a:gd name="T50" fmla="*/ 2147483646 w 2315"/>
                <a:gd name="T51" fmla="*/ 2147483646 h 102"/>
                <a:gd name="T52" fmla="*/ 2147483646 w 2315"/>
                <a:gd name="T53" fmla="*/ 2147483646 h 102"/>
                <a:gd name="T54" fmla="*/ 2147483646 w 2315"/>
                <a:gd name="T55" fmla="*/ 2147483646 h 102"/>
                <a:gd name="T56" fmla="*/ 2147483646 w 2315"/>
                <a:gd name="T57" fmla="*/ 2147483646 h 102"/>
                <a:gd name="T58" fmla="*/ 2147483646 w 2315"/>
                <a:gd name="T59" fmla="*/ 2147483646 h 102"/>
                <a:gd name="T60" fmla="*/ 2147483646 w 2315"/>
                <a:gd name="T61" fmla="*/ 2147483646 h 102"/>
                <a:gd name="T62" fmla="*/ 2147483646 w 2315"/>
                <a:gd name="T63" fmla="*/ 2147483646 h 102"/>
                <a:gd name="T64" fmla="*/ 2147483646 w 2315"/>
                <a:gd name="T65" fmla="*/ 2147483646 h 102"/>
                <a:gd name="T66" fmla="*/ 2147483646 w 2315"/>
                <a:gd name="T67" fmla="*/ 2147483646 h 102"/>
                <a:gd name="T68" fmla="*/ 2147483646 w 2315"/>
                <a:gd name="T69" fmla="*/ 2147483646 h 102"/>
                <a:gd name="T70" fmla="*/ 2147483646 w 2315"/>
                <a:gd name="T71" fmla="*/ 2147483646 h 102"/>
                <a:gd name="T72" fmla="*/ 2147483646 w 2315"/>
                <a:gd name="T73" fmla="*/ 2147483646 h 102"/>
                <a:gd name="T74" fmla="*/ 2147483646 w 2315"/>
                <a:gd name="T75" fmla="*/ 2147483646 h 102"/>
                <a:gd name="T76" fmla="*/ 2147483646 w 2315"/>
                <a:gd name="T77" fmla="*/ 2147483646 h 102"/>
                <a:gd name="T78" fmla="*/ 2147483646 w 2315"/>
                <a:gd name="T79" fmla="*/ 2147483646 h 102"/>
                <a:gd name="T80" fmla="*/ 2147483646 w 2315"/>
                <a:gd name="T81" fmla="*/ 2147483646 h 102"/>
                <a:gd name="T82" fmla="*/ 2147483646 w 2315"/>
                <a:gd name="T83" fmla="*/ 2147483646 h 102"/>
                <a:gd name="T84" fmla="*/ 2147483646 w 2315"/>
                <a:gd name="T85" fmla="*/ 2147483646 h 102"/>
                <a:gd name="T86" fmla="*/ 2147483646 w 2315"/>
                <a:gd name="T87" fmla="*/ 2147483646 h 102"/>
                <a:gd name="T88" fmla="*/ 2147483646 w 2315"/>
                <a:gd name="T89" fmla="*/ 2147483646 h 102"/>
                <a:gd name="T90" fmla="*/ 2147483646 w 2315"/>
                <a:gd name="T91" fmla="*/ 2147483646 h 102"/>
                <a:gd name="T92" fmla="*/ 2147483646 w 2315"/>
                <a:gd name="T93" fmla="*/ 2147483646 h 102"/>
                <a:gd name="T94" fmla="*/ 2147483646 w 2315"/>
                <a:gd name="T95" fmla="*/ 2147483646 h 102"/>
                <a:gd name="T96" fmla="*/ 2147483646 w 2315"/>
                <a:gd name="T97" fmla="*/ 2147483646 h 102"/>
                <a:gd name="T98" fmla="*/ 2147483646 w 2315"/>
                <a:gd name="T99" fmla="*/ 2147483646 h 102"/>
                <a:gd name="T100" fmla="*/ 2147483646 w 2315"/>
                <a:gd name="T101" fmla="*/ 2147483646 h 102"/>
                <a:gd name="T102" fmla="*/ 2147483646 w 2315"/>
                <a:gd name="T103" fmla="*/ 2147483646 h 102"/>
                <a:gd name="T104" fmla="*/ 2147483646 w 2315"/>
                <a:gd name="T105" fmla="*/ 2147483646 h 102"/>
                <a:gd name="T106" fmla="*/ 2147483646 w 2315"/>
                <a:gd name="T107" fmla="*/ 2147483646 h 1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15" h="102">
                  <a:moveTo>
                    <a:pt x="0" y="95"/>
                  </a:moveTo>
                  <a:lnTo>
                    <a:pt x="20" y="91"/>
                  </a:lnTo>
                  <a:lnTo>
                    <a:pt x="38" y="86"/>
                  </a:lnTo>
                  <a:lnTo>
                    <a:pt x="56" y="79"/>
                  </a:lnTo>
                  <a:lnTo>
                    <a:pt x="74" y="73"/>
                  </a:lnTo>
                  <a:lnTo>
                    <a:pt x="94" y="70"/>
                  </a:lnTo>
                  <a:lnTo>
                    <a:pt x="113" y="66"/>
                  </a:lnTo>
                  <a:lnTo>
                    <a:pt x="131" y="64"/>
                  </a:lnTo>
                  <a:lnTo>
                    <a:pt x="149" y="60"/>
                  </a:lnTo>
                  <a:lnTo>
                    <a:pt x="169" y="60"/>
                  </a:lnTo>
                  <a:lnTo>
                    <a:pt x="188" y="59"/>
                  </a:lnTo>
                  <a:lnTo>
                    <a:pt x="206" y="59"/>
                  </a:lnTo>
                  <a:lnTo>
                    <a:pt x="226" y="55"/>
                  </a:lnTo>
                  <a:lnTo>
                    <a:pt x="244" y="55"/>
                  </a:lnTo>
                  <a:lnTo>
                    <a:pt x="262" y="53"/>
                  </a:lnTo>
                  <a:lnTo>
                    <a:pt x="281" y="51"/>
                  </a:lnTo>
                  <a:lnTo>
                    <a:pt x="301" y="50"/>
                  </a:lnTo>
                  <a:lnTo>
                    <a:pt x="319" y="46"/>
                  </a:lnTo>
                  <a:lnTo>
                    <a:pt x="337" y="46"/>
                  </a:lnTo>
                  <a:lnTo>
                    <a:pt x="355" y="44"/>
                  </a:lnTo>
                  <a:lnTo>
                    <a:pt x="375" y="40"/>
                  </a:lnTo>
                  <a:lnTo>
                    <a:pt x="394" y="37"/>
                  </a:lnTo>
                  <a:lnTo>
                    <a:pt x="412" y="33"/>
                  </a:lnTo>
                  <a:lnTo>
                    <a:pt x="430" y="31"/>
                  </a:lnTo>
                  <a:lnTo>
                    <a:pt x="450" y="28"/>
                  </a:lnTo>
                  <a:lnTo>
                    <a:pt x="469" y="24"/>
                  </a:lnTo>
                  <a:lnTo>
                    <a:pt x="487" y="20"/>
                  </a:lnTo>
                  <a:lnTo>
                    <a:pt x="507" y="18"/>
                  </a:lnTo>
                  <a:lnTo>
                    <a:pt x="525" y="17"/>
                  </a:lnTo>
                  <a:lnTo>
                    <a:pt x="543" y="13"/>
                  </a:lnTo>
                  <a:lnTo>
                    <a:pt x="563" y="11"/>
                  </a:lnTo>
                  <a:lnTo>
                    <a:pt x="582" y="9"/>
                  </a:lnTo>
                  <a:lnTo>
                    <a:pt x="600" y="8"/>
                  </a:lnTo>
                  <a:lnTo>
                    <a:pt x="618" y="6"/>
                  </a:lnTo>
                  <a:lnTo>
                    <a:pt x="638" y="4"/>
                  </a:lnTo>
                  <a:lnTo>
                    <a:pt x="656" y="2"/>
                  </a:lnTo>
                  <a:lnTo>
                    <a:pt x="675" y="2"/>
                  </a:lnTo>
                  <a:lnTo>
                    <a:pt x="693" y="0"/>
                  </a:lnTo>
                  <a:lnTo>
                    <a:pt x="713" y="0"/>
                  </a:lnTo>
                  <a:lnTo>
                    <a:pt x="731" y="0"/>
                  </a:lnTo>
                  <a:lnTo>
                    <a:pt x="750" y="2"/>
                  </a:lnTo>
                  <a:lnTo>
                    <a:pt x="768" y="2"/>
                  </a:lnTo>
                  <a:lnTo>
                    <a:pt x="788" y="4"/>
                  </a:lnTo>
                  <a:lnTo>
                    <a:pt x="806" y="4"/>
                  </a:lnTo>
                  <a:lnTo>
                    <a:pt x="824" y="6"/>
                  </a:lnTo>
                  <a:lnTo>
                    <a:pt x="844" y="8"/>
                  </a:lnTo>
                  <a:lnTo>
                    <a:pt x="863" y="9"/>
                  </a:lnTo>
                  <a:lnTo>
                    <a:pt x="881" y="11"/>
                  </a:lnTo>
                  <a:lnTo>
                    <a:pt x="899" y="13"/>
                  </a:lnTo>
                  <a:lnTo>
                    <a:pt x="917" y="15"/>
                  </a:lnTo>
                  <a:lnTo>
                    <a:pt x="937" y="18"/>
                  </a:lnTo>
                  <a:lnTo>
                    <a:pt x="956" y="20"/>
                  </a:lnTo>
                  <a:lnTo>
                    <a:pt x="974" y="22"/>
                  </a:lnTo>
                  <a:lnTo>
                    <a:pt x="994" y="26"/>
                  </a:lnTo>
                  <a:lnTo>
                    <a:pt x="1012" y="28"/>
                  </a:lnTo>
                  <a:lnTo>
                    <a:pt x="1031" y="31"/>
                  </a:lnTo>
                  <a:lnTo>
                    <a:pt x="1049" y="33"/>
                  </a:lnTo>
                  <a:lnTo>
                    <a:pt x="1069" y="37"/>
                  </a:lnTo>
                  <a:lnTo>
                    <a:pt x="1087" y="39"/>
                  </a:lnTo>
                  <a:lnTo>
                    <a:pt x="1105" y="40"/>
                  </a:lnTo>
                  <a:lnTo>
                    <a:pt x="1124" y="42"/>
                  </a:lnTo>
                  <a:lnTo>
                    <a:pt x="1144" y="44"/>
                  </a:lnTo>
                  <a:lnTo>
                    <a:pt x="1162" y="48"/>
                  </a:lnTo>
                  <a:lnTo>
                    <a:pt x="1180" y="50"/>
                  </a:lnTo>
                  <a:lnTo>
                    <a:pt x="1200" y="51"/>
                  </a:lnTo>
                  <a:lnTo>
                    <a:pt x="1218" y="53"/>
                  </a:lnTo>
                  <a:lnTo>
                    <a:pt x="1237" y="55"/>
                  </a:lnTo>
                  <a:lnTo>
                    <a:pt x="1255" y="57"/>
                  </a:lnTo>
                  <a:lnTo>
                    <a:pt x="1275" y="60"/>
                  </a:lnTo>
                  <a:lnTo>
                    <a:pt x="1293" y="62"/>
                  </a:lnTo>
                  <a:lnTo>
                    <a:pt x="1312" y="64"/>
                  </a:lnTo>
                  <a:lnTo>
                    <a:pt x="1330" y="68"/>
                  </a:lnTo>
                  <a:lnTo>
                    <a:pt x="1350" y="70"/>
                  </a:lnTo>
                  <a:lnTo>
                    <a:pt x="1368" y="71"/>
                  </a:lnTo>
                  <a:lnTo>
                    <a:pt x="1386" y="73"/>
                  </a:lnTo>
                  <a:lnTo>
                    <a:pt x="1405" y="75"/>
                  </a:lnTo>
                  <a:lnTo>
                    <a:pt x="1425" y="79"/>
                  </a:lnTo>
                  <a:lnTo>
                    <a:pt x="1443" y="81"/>
                  </a:lnTo>
                  <a:lnTo>
                    <a:pt x="1461" y="82"/>
                  </a:lnTo>
                  <a:lnTo>
                    <a:pt x="1481" y="84"/>
                  </a:lnTo>
                  <a:lnTo>
                    <a:pt x="1499" y="86"/>
                  </a:lnTo>
                  <a:lnTo>
                    <a:pt x="1518" y="88"/>
                  </a:lnTo>
                  <a:lnTo>
                    <a:pt x="1536" y="90"/>
                  </a:lnTo>
                  <a:lnTo>
                    <a:pt x="1556" y="91"/>
                  </a:lnTo>
                  <a:lnTo>
                    <a:pt x="1574" y="93"/>
                  </a:lnTo>
                  <a:lnTo>
                    <a:pt x="1593" y="93"/>
                  </a:lnTo>
                  <a:lnTo>
                    <a:pt x="1613" y="95"/>
                  </a:lnTo>
                  <a:lnTo>
                    <a:pt x="1631" y="97"/>
                  </a:lnTo>
                  <a:lnTo>
                    <a:pt x="1649" y="99"/>
                  </a:lnTo>
                  <a:lnTo>
                    <a:pt x="1667" y="99"/>
                  </a:lnTo>
                  <a:lnTo>
                    <a:pt x="1687" y="101"/>
                  </a:lnTo>
                  <a:lnTo>
                    <a:pt x="1706" y="101"/>
                  </a:lnTo>
                  <a:lnTo>
                    <a:pt x="1724" y="101"/>
                  </a:lnTo>
                  <a:lnTo>
                    <a:pt x="1742" y="101"/>
                  </a:lnTo>
                  <a:lnTo>
                    <a:pt x="1762" y="102"/>
                  </a:lnTo>
                  <a:lnTo>
                    <a:pt x="1780" y="102"/>
                  </a:lnTo>
                  <a:lnTo>
                    <a:pt x="1799" y="101"/>
                  </a:lnTo>
                  <a:lnTo>
                    <a:pt x="1819" y="101"/>
                  </a:lnTo>
                  <a:lnTo>
                    <a:pt x="1837" y="99"/>
                  </a:lnTo>
                  <a:lnTo>
                    <a:pt x="1855" y="99"/>
                  </a:lnTo>
                  <a:lnTo>
                    <a:pt x="1874" y="99"/>
                  </a:lnTo>
                  <a:lnTo>
                    <a:pt x="1894" y="97"/>
                  </a:lnTo>
                  <a:lnTo>
                    <a:pt x="1912" y="97"/>
                  </a:lnTo>
                  <a:lnTo>
                    <a:pt x="1930" y="97"/>
                  </a:lnTo>
                  <a:lnTo>
                    <a:pt x="1948" y="95"/>
                  </a:lnTo>
                  <a:lnTo>
                    <a:pt x="2096" y="90"/>
                  </a:lnTo>
                  <a:lnTo>
                    <a:pt x="2248" y="88"/>
                  </a:lnTo>
                  <a:lnTo>
                    <a:pt x="2315" y="82"/>
                  </a:lnTo>
                </a:path>
              </a:pathLst>
            </a:custGeom>
            <a:noFill/>
            <a:ln w="28575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138">
            <a:extLst>
              <a:ext uri="{FF2B5EF4-FFF2-40B4-BE49-F238E27FC236}">
                <a16:creationId xmlns:a16="http://schemas.microsoft.com/office/drawing/2014/main" id="{5D422D0C-5904-4DA5-AE16-367473AA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119438"/>
            <a:ext cx="134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sz="2000">
                <a:solidFill>
                  <a:srgbClr val="0070C0"/>
                </a:solidFill>
              </a:rPr>
              <a:t>Zn Sulfide</a:t>
            </a:r>
            <a:endParaRPr lang="en-AU" sz="2000" baseline="30000">
              <a:solidFill>
                <a:srgbClr val="0070C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DB5B76-5E45-4BFF-A883-C2181F423DE0}"/>
              </a:ext>
            </a:extLst>
          </p:cNvPr>
          <p:cNvCxnSpPr/>
          <p:nvPr/>
        </p:nvCxnSpPr>
        <p:spPr>
          <a:xfrm flipV="1">
            <a:off x="5564188" y="3221038"/>
            <a:ext cx="973137" cy="23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141">
            <a:extLst>
              <a:ext uri="{FF2B5EF4-FFF2-40B4-BE49-F238E27FC236}">
                <a16:creationId xmlns:a16="http://schemas.microsoft.com/office/drawing/2014/main" id="{A02F90A9-EC16-4964-A2DD-2A18F8E0107E}"/>
              </a:ext>
            </a:extLst>
          </p:cNvPr>
          <p:cNvGrpSpPr>
            <a:grpSpLocks/>
          </p:cNvGrpSpPr>
          <p:nvPr/>
        </p:nvGrpSpPr>
        <p:grpSpPr bwMode="auto">
          <a:xfrm>
            <a:off x="6438900" y="2555875"/>
            <a:ext cx="1838325" cy="1511300"/>
            <a:chOff x="847725" y="4405907"/>
            <a:chExt cx="7448550" cy="1903413"/>
          </a:xfrm>
        </p:grpSpPr>
        <p:sp>
          <p:nvSpPr>
            <p:cNvPr id="37" name="Freeform 3049">
              <a:extLst>
                <a:ext uri="{FF2B5EF4-FFF2-40B4-BE49-F238E27FC236}">
                  <a16:creationId xmlns:a16="http://schemas.microsoft.com/office/drawing/2014/main" id="{E7A77DDB-52D7-417B-B9EA-0CE77EB2A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" y="4405907"/>
              <a:ext cx="3771900" cy="1903413"/>
            </a:xfrm>
            <a:custGeom>
              <a:avLst/>
              <a:gdLst>
                <a:gd name="T0" fmla="*/ 2147483646 w 2376"/>
                <a:gd name="T1" fmla="*/ 2147483646 h 1199"/>
                <a:gd name="T2" fmla="*/ 2147483646 w 2376"/>
                <a:gd name="T3" fmla="*/ 2147483646 h 1199"/>
                <a:gd name="T4" fmla="*/ 2147483646 w 2376"/>
                <a:gd name="T5" fmla="*/ 2147483646 h 1199"/>
                <a:gd name="T6" fmla="*/ 2147483646 w 2376"/>
                <a:gd name="T7" fmla="*/ 2147483646 h 1199"/>
                <a:gd name="T8" fmla="*/ 2147483646 w 2376"/>
                <a:gd name="T9" fmla="*/ 2147483646 h 1199"/>
                <a:gd name="T10" fmla="*/ 2147483646 w 2376"/>
                <a:gd name="T11" fmla="*/ 2147483646 h 1199"/>
                <a:gd name="T12" fmla="*/ 2147483646 w 2376"/>
                <a:gd name="T13" fmla="*/ 2147483646 h 1199"/>
                <a:gd name="T14" fmla="*/ 2147483646 w 2376"/>
                <a:gd name="T15" fmla="*/ 2147483646 h 1199"/>
                <a:gd name="T16" fmla="*/ 2147483646 w 2376"/>
                <a:gd name="T17" fmla="*/ 2147483646 h 1199"/>
                <a:gd name="T18" fmla="*/ 2147483646 w 2376"/>
                <a:gd name="T19" fmla="*/ 2147483646 h 1199"/>
                <a:gd name="T20" fmla="*/ 2147483646 w 2376"/>
                <a:gd name="T21" fmla="*/ 2147483646 h 1199"/>
                <a:gd name="T22" fmla="*/ 2147483646 w 2376"/>
                <a:gd name="T23" fmla="*/ 2147483646 h 1199"/>
                <a:gd name="T24" fmla="*/ 2147483646 w 2376"/>
                <a:gd name="T25" fmla="*/ 2147483646 h 1199"/>
                <a:gd name="T26" fmla="*/ 2147483646 w 2376"/>
                <a:gd name="T27" fmla="*/ 2147483646 h 1199"/>
                <a:gd name="T28" fmla="*/ 2147483646 w 2376"/>
                <a:gd name="T29" fmla="*/ 2147483646 h 1199"/>
                <a:gd name="T30" fmla="*/ 2147483646 w 2376"/>
                <a:gd name="T31" fmla="*/ 2147483646 h 1199"/>
                <a:gd name="T32" fmla="*/ 2147483646 w 2376"/>
                <a:gd name="T33" fmla="*/ 2147483646 h 1199"/>
                <a:gd name="T34" fmla="*/ 2147483646 w 2376"/>
                <a:gd name="T35" fmla="*/ 2147483646 h 1199"/>
                <a:gd name="T36" fmla="*/ 2147483646 w 2376"/>
                <a:gd name="T37" fmla="*/ 2147483646 h 1199"/>
                <a:gd name="T38" fmla="*/ 2147483646 w 2376"/>
                <a:gd name="T39" fmla="*/ 2147483646 h 1199"/>
                <a:gd name="T40" fmla="*/ 2147483646 w 2376"/>
                <a:gd name="T41" fmla="*/ 2147483646 h 1199"/>
                <a:gd name="T42" fmla="*/ 2147483646 w 2376"/>
                <a:gd name="T43" fmla="*/ 2147483646 h 1199"/>
                <a:gd name="T44" fmla="*/ 2147483646 w 2376"/>
                <a:gd name="T45" fmla="*/ 2147483646 h 1199"/>
                <a:gd name="T46" fmla="*/ 2147483646 w 2376"/>
                <a:gd name="T47" fmla="*/ 2147483646 h 1199"/>
                <a:gd name="T48" fmla="*/ 2147483646 w 2376"/>
                <a:gd name="T49" fmla="*/ 2147483646 h 1199"/>
                <a:gd name="T50" fmla="*/ 2147483646 w 2376"/>
                <a:gd name="T51" fmla="*/ 2147483646 h 1199"/>
                <a:gd name="T52" fmla="*/ 2147483646 w 2376"/>
                <a:gd name="T53" fmla="*/ 2147483646 h 1199"/>
                <a:gd name="T54" fmla="*/ 2147483646 w 2376"/>
                <a:gd name="T55" fmla="*/ 2147483646 h 1199"/>
                <a:gd name="T56" fmla="*/ 2147483646 w 2376"/>
                <a:gd name="T57" fmla="*/ 2147483646 h 1199"/>
                <a:gd name="T58" fmla="*/ 2147483646 w 2376"/>
                <a:gd name="T59" fmla="*/ 2147483646 h 1199"/>
                <a:gd name="T60" fmla="*/ 2147483646 w 2376"/>
                <a:gd name="T61" fmla="*/ 2147483646 h 1199"/>
                <a:gd name="T62" fmla="*/ 2147483646 w 2376"/>
                <a:gd name="T63" fmla="*/ 2147483646 h 1199"/>
                <a:gd name="T64" fmla="*/ 2147483646 w 2376"/>
                <a:gd name="T65" fmla="*/ 2147483646 h 1199"/>
                <a:gd name="T66" fmla="*/ 2147483646 w 2376"/>
                <a:gd name="T67" fmla="*/ 2147483646 h 1199"/>
                <a:gd name="T68" fmla="*/ 2147483646 w 2376"/>
                <a:gd name="T69" fmla="*/ 2147483646 h 1199"/>
                <a:gd name="T70" fmla="*/ 2147483646 w 2376"/>
                <a:gd name="T71" fmla="*/ 2147483646 h 1199"/>
                <a:gd name="T72" fmla="*/ 2147483646 w 2376"/>
                <a:gd name="T73" fmla="*/ 2147483646 h 1199"/>
                <a:gd name="T74" fmla="*/ 2147483646 w 2376"/>
                <a:gd name="T75" fmla="*/ 2147483646 h 1199"/>
                <a:gd name="T76" fmla="*/ 2147483646 w 2376"/>
                <a:gd name="T77" fmla="*/ 2147483646 h 1199"/>
                <a:gd name="T78" fmla="*/ 2147483646 w 2376"/>
                <a:gd name="T79" fmla="*/ 2147483646 h 1199"/>
                <a:gd name="T80" fmla="*/ 2147483646 w 2376"/>
                <a:gd name="T81" fmla="*/ 2147483646 h 1199"/>
                <a:gd name="T82" fmla="*/ 2147483646 w 2376"/>
                <a:gd name="T83" fmla="*/ 2147483646 h 11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76" h="1199">
                  <a:moveTo>
                    <a:pt x="0" y="1199"/>
                  </a:moveTo>
                  <a:lnTo>
                    <a:pt x="11" y="1197"/>
                  </a:lnTo>
                  <a:lnTo>
                    <a:pt x="29" y="1197"/>
                  </a:lnTo>
                  <a:lnTo>
                    <a:pt x="47" y="1197"/>
                  </a:lnTo>
                  <a:lnTo>
                    <a:pt x="66" y="1197"/>
                  </a:lnTo>
                  <a:lnTo>
                    <a:pt x="86" y="1197"/>
                  </a:lnTo>
                  <a:lnTo>
                    <a:pt x="104" y="1195"/>
                  </a:lnTo>
                  <a:lnTo>
                    <a:pt x="122" y="1195"/>
                  </a:lnTo>
                  <a:lnTo>
                    <a:pt x="142" y="1194"/>
                  </a:lnTo>
                  <a:lnTo>
                    <a:pt x="161" y="1194"/>
                  </a:lnTo>
                  <a:lnTo>
                    <a:pt x="179" y="1194"/>
                  </a:lnTo>
                  <a:lnTo>
                    <a:pt x="197" y="1192"/>
                  </a:lnTo>
                  <a:lnTo>
                    <a:pt x="217" y="1190"/>
                  </a:lnTo>
                  <a:lnTo>
                    <a:pt x="236" y="1188"/>
                  </a:lnTo>
                  <a:lnTo>
                    <a:pt x="254" y="1188"/>
                  </a:lnTo>
                  <a:lnTo>
                    <a:pt x="272" y="1186"/>
                  </a:lnTo>
                  <a:lnTo>
                    <a:pt x="292" y="1184"/>
                  </a:lnTo>
                  <a:lnTo>
                    <a:pt x="311" y="1183"/>
                  </a:lnTo>
                  <a:lnTo>
                    <a:pt x="329" y="1181"/>
                  </a:lnTo>
                  <a:lnTo>
                    <a:pt x="347" y="1179"/>
                  </a:lnTo>
                  <a:lnTo>
                    <a:pt x="367" y="1175"/>
                  </a:lnTo>
                  <a:lnTo>
                    <a:pt x="386" y="1172"/>
                  </a:lnTo>
                  <a:lnTo>
                    <a:pt x="404" y="1166"/>
                  </a:lnTo>
                  <a:lnTo>
                    <a:pt x="422" y="1164"/>
                  </a:lnTo>
                  <a:lnTo>
                    <a:pt x="442" y="1159"/>
                  </a:lnTo>
                  <a:lnTo>
                    <a:pt x="460" y="1152"/>
                  </a:lnTo>
                  <a:lnTo>
                    <a:pt x="479" y="1142"/>
                  </a:lnTo>
                  <a:lnTo>
                    <a:pt x="499" y="1128"/>
                  </a:lnTo>
                  <a:lnTo>
                    <a:pt x="517" y="1109"/>
                  </a:lnTo>
                  <a:lnTo>
                    <a:pt x="535" y="1082"/>
                  </a:lnTo>
                  <a:lnTo>
                    <a:pt x="554" y="1045"/>
                  </a:lnTo>
                  <a:lnTo>
                    <a:pt x="574" y="994"/>
                  </a:lnTo>
                  <a:lnTo>
                    <a:pt x="592" y="925"/>
                  </a:lnTo>
                  <a:lnTo>
                    <a:pt x="610" y="837"/>
                  </a:lnTo>
                  <a:lnTo>
                    <a:pt x="630" y="729"/>
                  </a:lnTo>
                  <a:lnTo>
                    <a:pt x="649" y="603"/>
                  </a:lnTo>
                  <a:lnTo>
                    <a:pt x="667" y="457"/>
                  </a:lnTo>
                  <a:lnTo>
                    <a:pt x="685" y="283"/>
                  </a:lnTo>
                  <a:lnTo>
                    <a:pt x="705" y="142"/>
                  </a:lnTo>
                  <a:lnTo>
                    <a:pt x="724" y="38"/>
                  </a:lnTo>
                  <a:lnTo>
                    <a:pt x="742" y="0"/>
                  </a:lnTo>
                  <a:lnTo>
                    <a:pt x="760" y="7"/>
                  </a:lnTo>
                  <a:lnTo>
                    <a:pt x="780" y="46"/>
                  </a:lnTo>
                  <a:lnTo>
                    <a:pt x="799" y="91"/>
                  </a:lnTo>
                  <a:lnTo>
                    <a:pt x="817" y="130"/>
                  </a:lnTo>
                  <a:lnTo>
                    <a:pt x="835" y="157"/>
                  </a:lnTo>
                  <a:lnTo>
                    <a:pt x="855" y="175"/>
                  </a:lnTo>
                  <a:lnTo>
                    <a:pt x="874" y="183"/>
                  </a:lnTo>
                  <a:lnTo>
                    <a:pt x="892" y="190"/>
                  </a:lnTo>
                  <a:lnTo>
                    <a:pt x="912" y="195"/>
                  </a:lnTo>
                  <a:lnTo>
                    <a:pt x="930" y="208"/>
                  </a:lnTo>
                  <a:lnTo>
                    <a:pt x="949" y="223"/>
                  </a:lnTo>
                  <a:lnTo>
                    <a:pt x="967" y="241"/>
                  </a:lnTo>
                  <a:lnTo>
                    <a:pt x="987" y="248"/>
                  </a:lnTo>
                  <a:lnTo>
                    <a:pt x="1005" y="261"/>
                  </a:lnTo>
                  <a:lnTo>
                    <a:pt x="1023" y="265"/>
                  </a:lnTo>
                  <a:lnTo>
                    <a:pt x="1042" y="274"/>
                  </a:lnTo>
                  <a:lnTo>
                    <a:pt x="1062" y="276"/>
                  </a:lnTo>
                  <a:lnTo>
                    <a:pt x="1080" y="281"/>
                  </a:lnTo>
                  <a:lnTo>
                    <a:pt x="1098" y="292"/>
                  </a:lnTo>
                  <a:lnTo>
                    <a:pt x="1119" y="298"/>
                  </a:lnTo>
                  <a:lnTo>
                    <a:pt x="1137" y="305"/>
                  </a:lnTo>
                  <a:lnTo>
                    <a:pt x="1155" y="312"/>
                  </a:lnTo>
                  <a:lnTo>
                    <a:pt x="1173" y="320"/>
                  </a:lnTo>
                  <a:lnTo>
                    <a:pt x="1193" y="325"/>
                  </a:lnTo>
                  <a:lnTo>
                    <a:pt x="1212" y="334"/>
                  </a:lnTo>
                  <a:lnTo>
                    <a:pt x="1230" y="338"/>
                  </a:lnTo>
                  <a:lnTo>
                    <a:pt x="1248" y="347"/>
                  </a:lnTo>
                  <a:lnTo>
                    <a:pt x="1268" y="360"/>
                  </a:lnTo>
                  <a:lnTo>
                    <a:pt x="1287" y="369"/>
                  </a:lnTo>
                  <a:lnTo>
                    <a:pt x="1305" y="378"/>
                  </a:lnTo>
                  <a:lnTo>
                    <a:pt x="1323" y="386"/>
                  </a:lnTo>
                  <a:lnTo>
                    <a:pt x="1343" y="391"/>
                  </a:lnTo>
                  <a:lnTo>
                    <a:pt x="1362" y="398"/>
                  </a:lnTo>
                  <a:lnTo>
                    <a:pt x="1380" y="402"/>
                  </a:lnTo>
                  <a:lnTo>
                    <a:pt x="1400" y="404"/>
                  </a:lnTo>
                  <a:lnTo>
                    <a:pt x="1418" y="413"/>
                  </a:lnTo>
                  <a:lnTo>
                    <a:pt x="1437" y="417"/>
                  </a:lnTo>
                  <a:lnTo>
                    <a:pt x="1455" y="413"/>
                  </a:lnTo>
                  <a:lnTo>
                    <a:pt x="1473" y="420"/>
                  </a:lnTo>
                  <a:lnTo>
                    <a:pt x="1493" y="422"/>
                  </a:lnTo>
                  <a:lnTo>
                    <a:pt x="1511" y="429"/>
                  </a:lnTo>
                  <a:lnTo>
                    <a:pt x="1530" y="435"/>
                  </a:lnTo>
                  <a:lnTo>
                    <a:pt x="1550" y="440"/>
                  </a:lnTo>
                  <a:lnTo>
                    <a:pt x="1568" y="448"/>
                  </a:lnTo>
                  <a:lnTo>
                    <a:pt x="1586" y="455"/>
                  </a:lnTo>
                  <a:lnTo>
                    <a:pt x="1605" y="459"/>
                  </a:lnTo>
                  <a:lnTo>
                    <a:pt x="1625" y="468"/>
                  </a:lnTo>
                  <a:lnTo>
                    <a:pt x="1643" y="475"/>
                  </a:lnTo>
                  <a:lnTo>
                    <a:pt x="1661" y="481"/>
                  </a:lnTo>
                  <a:lnTo>
                    <a:pt x="1680" y="493"/>
                  </a:lnTo>
                  <a:lnTo>
                    <a:pt x="1700" y="499"/>
                  </a:lnTo>
                  <a:lnTo>
                    <a:pt x="1718" y="504"/>
                  </a:lnTo>
                  <a:lnTo>
                    <a:pt x="1736" y="514"/>
                  </a:lnTo>
                  <a:lnTo>
                    <a:pt x="1756" y="517"/>
                  </a:lnTo>
                  <a:lnTo>
                    <a:pt x="1775" y="521"/>
                  </a:lnTo>
                  <a:lnTo>
                    <a:pt x="1793" y="528"/>
                  </a:lnTo>
                  <a:lnTo>
                    <a:pt x="1811" y="532"/>
                  </a:lnTo>
                  <a:lnTo>
                    <a:pt x="1831" y="532"/>
                  </a:lnTo>
                  <a:lnTo>
                    <a:pt x="1850" y="534"/>
                  </a:lnTo>
                  <a:lnTo>
                    <a:pt x="1868" y="537"/>
                  </a:lnTo>
                  <a:lnTo>
                    <a:pt x="1888" y="534"/>
                  </a:lnTo>
                  <a:lnTo>
                    <a:pt x="1906" y="539"/>
                  </a:lnTo>
                  <a:lnTo>
                    <a:pt x="1925" y="530"/>
                  </a:lnTo>
                  <a:lnTo>
                    <a:pt x="1943" y="532"/>
                  </a:lnTo>
                  <a:lnTo>
                    <a:pt x="1963" y="526"/>
                  </a:lnTo>
                  <a:lnTo>
                    <a:pt x="1981" y="524"/>
                  </a:lnTo>
                  <a:lnTo>
                    <a:pt x="2000" y="524"/>
                  </a:lnTo>
                  <a:lnTo>
                    <a:pt x="2020" y="517"/>
                  </a:lnTo>
                  <a:lnTo>
                    <a:pt x="2038" y="514"/>
                  </a:lnTo>
                  <a:lnTo>
                    <a:pt x="2056" y="510"/>
                  </a:lnTo>
                  <a:lnTo>
                    <a:pt x="2074" y="503"/>
                  </a:lnTo>
                  <a:lnTo>
                    <a:pt x="2093" y="499"/>
                  </a:lnTo>
                  <a:lnTo>
                    <a:pt x="2113" y="495"/>
                  </a:lnTo>
                  <a:lnTo>
                    <a:pt x="2131" y="490"/>
                  </a:lnTo>
                  <a:lnTo>
                    <a:pt x="2149" y="486"/>
                  </a:lnTo>
                  <a:lnTo>
                    <a:pt x="2168" y="481"/>
                  </a:lnTo>
                  <a:lnTo>
                    <a:pt x="2188" y="473"/>
                  </a:lnTo>
                  <a:lnTo>
                    <a:pt x="2206" y="468"/>
                  </a:lnTo>
                  <a:lnTo>
                    <a:pt x="2224" y="460"/>
                  </a:lnTo>
                  <a:lnTo>
                    <a:pt x="2244" y="459"/>
                  </a:lnTo>
                  <a:lnTo>
                    <a:pt x="2263" y="451"/>
                  </a:lnTo>
                  <a:lnTo>
                    <a:pt x="2281" y="446"/>
                  </a:lnTo>
                  <a:lnTo>
                    <a:pt x="2299" y="439"/>
                  </a:lnTo>
                  <a:lnTo>
                    <a:pt x="2319" y="437"/>
                  </a:lnTo>
                  <a:lnTo>
                    <a:pt x="2338" y="431"/>
                  </a:lnTo>
                  <a:lnTo>
                    <a:pt x="2356" y="426"/>
                  </a:lnTo>
                  <a:lnTo>
                    <a:pt x="2376" y="41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50">
              <a:extLst>
                <a:ext uri="{FF2B5EF4-FFF2-40B4-BE49-F238E27FC236}">
                  <a16:creationId xmlns:a16="http://schemas.microsoft.com/office/drawing/2014/main" id="{2366AA7B-BC47-4245-AAB6-F46311E7C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625" y="4948832"/>
              <a:ext cx="3676650" cy="147638"/>
            </a:xfrm>
            <a:custGeom>
              <a:avLst/>
              <a:gdLst>
                <a:gd name="T0" fmla="*/ 2147483646 w 2316"/>
                <a:gd name="T1" fmla="*/ 2147483646 h 93"/>
                <a:gd name="T2" fmla="*/ 2147483646 w 2316"/>
                <a:gd name="T3" fmla="*/ 2147483646 h 93"/>
                <a:gd name="T4" fmla="*/ 2147483646 w 2316"/>
                <a:gd name="T5" fmla="*/ 2147483646 h 93"/>
                <a:gd name="T6" fmla="*/ 2147483646 w 2316"/>
                <a:gd name="T7" fmla="*/ 2147483646 h 93"/>
                <a:gd name="T8" fmla="*/ 2147483646 w 2316"/>
                <a:gd name="T9" fmla="*/ 2147483646 h 93"/>
                <a:gd name="T10" fmla="*/ 2147483646 w 2316"/>
                <a:gd name="T11" fmla="*/ 2147483646 h 93"/>
                <a:gd name="T12" fmla="*/ 2147483646 w 2316"/>
                <a:gd name="T13" fmla="*/ 2147483646 h 93"/>
                <a:gd name="T14" fmla="*/ 2147483646 w 2316"/>
                <a:gd name="T15" fmla="*/ 2147483646 h 93"/>
                <a:gd name="T16" fmla="*/ 2147483646 w 2316"/>
                <a:gd name="T17" fmla="*/ 2147483646 h 93"/>
                <a:gd name="T18" fmla="*/ 2147483646 w 2316"/>
                <a:gd name="T19" fmla="*/ 2147483646 h 93"/>
                <a:gd name="T20" fmla="*/ 2147483646 w 2316"/>
                <a:gd name="T21" fmla="*/ 2147483646 h 93"/>
                <a:gd name="T22" fmla="*/ 2147483646 w 2316"/>
                <a:gd name="T23" fmla="*/ 2147483646 h 93"/>
                <a:gd name="T24" fmla="*/ 2147483646 w 2316"/>
                <a:gd name="T25" fmla="*/ 2147483646 h 93"/>
                <a:gd name="T26" fmla="*/ 2147483646 w 2316"/>
                <a:gd name="T27" fmla="*/ 2147483646 h 93"/>
                <a:gd name="T28" fmla="*/ 2147483646 w 2316"/>
                <a:gd name="T29" fmla="*/ 2147483646 h 93"/>
                <a:gd name="T30" fmla="*/ 2147483646 w 2316"/>
                <a:gd name="T31" fmla="*/ 2147483646 h 93"/>
                <a:gd name="T32" fmla="*/ 2147483646 w 2316"/>
                <a:gd name="T33" fmla="*/ 2147483646 h 93"/>
                <a:gd name="T34" fmla="*/ 2147483646 w 2316"/>
                <a:gd name="T35" fmla="*/ 2147483646 h 93"/>
                <a:gd name="T36" fmla="*/ 2147483646 w 2316"/>
                <a:gd name="T37" fmla="*/ 2147483646 h 93"/>
                <a:gd name="T38" fmla="*/ 2147483646 w 2316"/>
                <a:gd name="T39" fmla="*/ 2147483646 h 93"/>
                <a:gd name="T40" fmla="*/ 2147483646 w 2316"/>
                <a:gd name="T41" fmla="*/ 2147483646 h 93"/>
                <a:gd name="T42" fmla="*/ 2147483646 w 2316"/>
                <a:gd name="T43" fmla="*/ 2147483646 h 93"/>
                <a:gd name="T44" fmla="*/ 2147483646 w 2316"/>
                <a:gd name="T45" fmla="*/ 2147483646 h 93"/>
                <a:gd name="T46" fmla="*/ 2147483646 w 2316"/>
                <a:gd name="T47" fmla="*/ 2147483646 h 93"/>
                <a:gd name="T48" fmla="*/ 2147483646 w 2316"/>
                <a:gd name="T49" fmla="*/ 2147483646 h 93"/>
                <a:gd name="T50" fmla="*/ 2147483646 w 2316"/>
                <a:gd name="T51" fmla="*/ 2147483646 h 93"/>
                <a:gd name="T52" fmla="*/ 2147483646 w 2316"/>
                <a:gd name="T53" fmla="*/ 2147483646 h 93"/>
                <a:gd name="T54" fmla="*/ 2147483646 w 2316"/>
                <a:gd name="T55" fmla="*/ 2147483646 h 93"/>
                <a:gd name="T56" fmla="*/ 2147483646 w 2316"/>
                <a:gd name="T57" fmla="*/ 2147483646 h 93"/>
                <a:gd name="T58" fmla="*/ 2147483646 w 2316"/>
                <a:gd name="T59" fmla="*/ 2147483646 h 93"/>
                <a:gd name="T60" fmla="*/ 2147483646 w 2316"/>
                <a:gd name="T61" fmla="*/ 2147483646 h 93"/>
                <a:gd name="T62" fmla="*/ 2147483646 w 2316"/>
                <a:gd name="T63" fmla="*/ 2147483646 h 93"/>
                <a:gd name="T64" fmla="*/ 2147483646 w 2316"/>
                <a:gd name="T65" fmla="*/ 2147483646 h 93"/>
                <a:gd name="T66" fmla="*/ 2147483646 w 2316"/>
                <a:gd name="T67" fmla="*/ 2147483646 h 93"/>
                <a:gd name="T68" fmla="*/ 2147483646 w 2316"/>
                <a:gd name="T69" fmla="*/ 2147483646 h 93"/>
                <a:gd name="T70" fmla="*/ 2147483646 w 2316"/>
                <a:gd name="T71" fmla="*/ 2147483646 h 93"/>
                <a:gd name="T72" fmla="*/ 2147483646 w 2316"/>
                <a:gd name="T73" fmla="*/ 2147483646 h 93"/>
                <a:gd name="T74" fmla="*/ 2147483646 w 2316"/>
                <a:gd name="T75" fmla="*/ 2147483646 h 93"/>
                <a:gd name="T76" fmla="*/ 2147483646 w 2316"/>
                <a:gd name="T77" fmla="*/ 2147483646 h 93"/>
                <a:gd name="T78" fmla="*/ 2147483646 w 2316"/>
                <a:gd name="T79" fmla="*/ 2147483646 h 93"/>
                <a:gd name="T80" fmla="*/ 2147483646 w 2316"/>
                <a:gd name="T81" fmla="*/ 2147483646 h 93"/>
                <a:gd name="T82" fmla="*/ 2147483646 w 2316"/>
                <a:gd name="T83" fmla="*/ 2147483646 h 93"/>
                <a:gd name="T84" fmla="*/ 2147483646 w 2316"/>
                <a:gd name="T85" fmla="*/ 2147483646 h 93"/>
                <a:gd name="T86" fmla="*/ 2147483646 w 2316"/>
                <a:gd name="T87" fmla="*/ 2147483646 h 93"/>
                <a:gd name="T88" fmla="*/ 2147483646 w 2316"/>
                <a:gd name="T89" fmla="*/ 2147483646 h 93"/>
                <a:gd name="T90" fmla="*/ 2147483646 w 2316"/>
                <a:gd name="T91" fmla="*/ 2147483646 h 93"/>
                <a:gd name="T92" fmla="*/ 2147483646 w 2316"/>
                <a:gd name="T93" fmla="*/ 2147483646 h 93"/>
                <a:gd name="T94" fmla="*/ 2147483646 w 2316"/>
                <a:gd name="T95" fmla="*/ 2147483646 h 93"/>
                <a:gd name="T96" fmla="*/ 2147483646 w 2316"/>
                <a:gd name="T97" fmla="*/ 2147483646 h 93"/>
                <a:gd name="T98" fmla="*/ 2147483646 w 2316"/>
                <a:gd name="T99" fmla="*/ 2147483646 h 93"/>
                <a:gd name="T100" fmla="*/ 2147483646 w 2316"/>
                <a:gd name="T101" fmla="*/ 2147483646 h 93"/>
                <a:gd name="T102" fmla="*/ 2147483646 w 2316"/>
                <a:gd name="T103" fmla="*/ 2147483646 h 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16" h="93">
                  <a:moveTo>
                    <a:pt x="0" y="76"/>
                  </a:moveTo>
                  <a:lnTo>
                    <a:pt x="18" y="71"/>
                  </a:lnTo>
                  <a:lnTo>
                    <a:pt x="37" y="69"/>
                  </a:lnTo>
                  <a:lnTo>
                    <a:pt x="55" y="64"/>
                  </a:lnTo>
                  <a:lnTo>
                    <a:pt x="75" y="62"/>
                  </a:lnTo>
                  <a:lnTo>
                    <a:pt x="93" y="56"/>
                  </a:lnTo>
                  <a:lnTo>
                    <a:pt x="112" y="55"/>
                  </a:lnTo>
                  <a:lnTo>
                    <a:pt x="130" y="47"/>
                  </a:lnTo>
                  <a:lnTo>
                    <a:pt x="150" y="45"/>
                  </a:lnTo>
                  <a:lnTo>
                    <a:pt x="168" y="44"/>
                  </a:lnTo>
                  <a:lnTo>
                    <a:pt x="187" y="42"/>
                  </a:lnTo>
                  <a:lnTo>
                    <a:pt x="205" y="40"/>
                  </a:lnTo>
                  <a:lnTo>
                    <a:pt x="225" y="36"/>
                  </a:lnTo>
                  <a:lnTo>
                    <a:pt x="243" y="36"/>
                  </a:lnTo>
                  <a:lnTo>
                    <a:pt x="261" y="27"/>
                  </a:lnTo>
                  <a:lnTo>
                    <a:pt x="282" y="29"/>
                  </a:lnTo>
                  <a:lnTo>
                    <a:pt x="300" y="29"/>
                  </a:lnTo>
                  <a:lnTo>
                    <a:pt x="318" y="25"/>
                  </a:lnTo>
                  <a:lnTo>
                    <a:pt x="336" y="23"/>
                  </a:lnTo>
                  <a:lnTo>
                    <a:pt x="356" y="20"/>
                  </a:lnTo>
                  <a:lnTo>
                    <a:pt x="375" y="22"/>
                  </a:lnTo>
                  <a:lnTo>
                    <a:pt x="393" y="14"/>
                  </a:lnTo>
                  <a:lnTo>
                    <a:pt x="413" y="16"/>
                  </a:lnTo>
                  <a:lnTo>
                    <a:pt x="431" y="12"/>
                  </a:lnTo>
                  <a:lnTo>
                    <a:pt x="450" y="11"/>
                  </a:lnTo>
                  <a:lnTo>
                    <a:pt x="468" y="5"/>
                  </a:lnTo>
                  <a:lnTo>
                    <a:pt x="486" y="9"/>
                  </a:lnTo>
                  <a:lnTo>
                    <a:pt x="506" y="7"/>
                  </a:lnTo>
                  <a:lnTo>
                    <a:pt x="525" y="3"/>
                  </a:lnTo>
                  <a:lnTo>
                    <a:pt x="543" y="5"/>
                  </a:lnTo>
                  <a:lnTo>
                    <a:pt x="563" y="2"/>
                  </a:lnTo>
                  <a:lnTo>
                    <a:pt x="581" y="3"/>
                  </a:lnTo>
                  <a:lnTo>
                    <a:pt x="600" y="0"/>
                  </a:lnTo>
                  <a:lnTo>
                    <a:pt x="618" y="3"/>
                  </a:lnTo>
                  <a:lnTo>
                    <a:pt x="638" y="2"/>
                  </a:lnTo>
                  <a:lnTo>
                    <a:pt x="656" y="3"/>
                  </a:lnTo>
                  <a:lnTo>
                    <a:pt x="675" y="3"/>
                  </a:lnTo>
                  <a:lnTo>
                    <a:pt x="695" y="3"/>
                  </a:lnTo>
                  <a:lnTo>
                    <a:pt x="713" y="3"/>
                  </a:lnTo>
                  <a:lnTo>
                    <a:pt x="731" y="2"/>
                  </a:lnTo>
                  <a:lnTo>
                    <a:pt x="749" y="5"/>
                  </a:lnTo>
                  <a:lnTo>
                    <a:pt x="770" y="5"/>
                  </a:lnTo>
                  <a:lnTo>
                    <a:pt x="788" y="5"/>
                  </a:lnTo>
                  <a:lnTo>
                    <a:pt x="806" y="9"/>
                  </a:lnTo>
                  <a:lnTo>
                    <a:pt x="824" y="5"/>
                  </a:lnTo>
                  <a:lnTo>
                    <a:pt x="845" y="9"/>
                  </a:lnTo>
                  <a:lnTo>
                    <a:pt x="863" y="7"/>
                  </a:lnTo>
                  <a:lnTo>
                    <a:pt x="881" y="12"/>
                  </a:lnTo>
                  <a:lnTo>
                    <a:pt x="901" y="14"/>
                  </a:lnTo>
                  <a:lnTo>
                    <a:pt x="919" y="16"/>
                  </a:lnTo>
                  <a:lnTo>
                    <a:pt x="938" y="22"/>
                  </a:lnTo>
                  <a:lnTo>
                    <a:pt x="956" y="18"/>
                  </a:lnTo>
                  <a:lnTo>
                    <a:pt x="976" y="23"/>
                  </a:lnTo>
                  <a:lnTo>
                    <a:pt x="994" y="23"/>
                  </a:lnTo>
                  <a:lnTo>
                    <a:pt x="1013" y="27"/>
                  </a:lnTo>
                  <a:lnTo>
                    <a:pt x="1031" y="25"/>
                  </a:lnTo>
                  <a:lnTo>
                    <a:pt x="1051" y="29"/>
                  </a:lnTo>
                  <a:lnTo>
                    <a:pt x="1069" y="33"/>
                  </a:lnTo>
                  <a:lnTo>
                    <a:pt x="1088" y="34"/>
                  </a:lnTo>
                  <a:lnTo>
                    <a:pt x="1108" y="40"/>
                  </a:lnTo>
                  <a:lnTo>
                    <a:pt x="1126" y="38"/>
                  </a:lnTo>
                  <a:lnTo>
                    <a:pt x="1144" y="42"/>
                  </a:lnTo>
                  <a:lnTo>
                    <a:pt x="1163" y="42"/>
                  </a:lnTo>
                  <a:lnTo>
                    <a:pt x="1183" y="45"/>
                  </a:lnTo>
                  <a:lnTo>
                    <a:pt x="1201" y="49"/>
                  </a:lnTo>
                  <a:lnTo>
                    <a:pt x="1219" y="49"/>
                  </a:lnTo>
                  <a:lnTo>
                    <a:pt x="1238" y="55"/>
                  </a:lnTo>
                  <a:lnTo>
                    <a:pt x="1258" y="53"/>
                  </a:lnTo>
                  <a:lnTo>
                    <a:pt x="1276" y="56"/>
                  </a:lnTo>
                  <a:lnTo>
                    <a:pt x="1294" y="60"/>
                  </a:lnTo>
                  <a:lnTo>
                    <a:pt x="1312" y="58"/>
                  </a:lnTo>
                  <a:lnTo>
                    <a:pt x="1333" y="62"/>
                  </a:lnTo>
                  <a:lnTo>
                    <a:pt x="1351" y="64"/>
                  </a:lnTo>
                  <a:lnTo>
                    <a:pt x="1369" y="65"/>
                  </a:lnTo>
                  <a:lnTo>
                    <a:pt x="1389" y="67"/>
                  </a:lnTo>
                  <a:lnTo>
                    <a:pt x="1407" y="69"/>
                  </a:lnTo>
                  <a:lnTo>
                    <a:pt x="1426" y="73"/>
                  </a:lnTo>
                  <a:lnTo>
                    <a:pt x="1444" y="75"/>
                  </a:lnTo>
                  <a:lnTo>
                    <a:pt x="1464" y="73"/>
                  </a:lnTo>
                  <a:lnTo>
                    <a:pt x="1482" y="78"/>
                  </a:lnTo>
                  <a:lnTo>
                    <a:pt x="1501" y="80"/>
                  </a:lnTo>
                  <a:lnTo>
                    <a:pt x="1519" y="78"/>
                  </a:lnTo>
                  <a:lnTo>
                    <a:pt x="1539" y="82"/>
                  </a:lnTo>
                  <a:lnTo>
                    <a:pt x="1557" y="86"/>
                  </a:lnTo>
                  <a:lnTo>
                    <a:pt x="1576" y="82"/>
                  </a:lnTo>
                  <a:lnTo>
                    <a:pt x="1594" y="86"/>
                  </a:lnTo>
                  <a:lnTo>
                    <a:pt x="1614" y="82"/>
                  </a:lnTo>
                  <a:lnTo>
                    <a:pt x="1632" y="89"/>
                  </a:lnTo>
                  <a:lnTo>
                    <a:pt x="1651" y="84"/>
                  </a:lnTo>
                  <a:lnTo>
                    <a:pt x="1669" y="89"/>
                  </a:lnTo>
                  <a:lnTo>
                    <a:pt x="1689" y="87"/>
                  </a:lnTo>
                  <a:lnTo>
                    <a:pt x="1707" y="87"/>
                  </a:lnTo>
                  <a:lnTo>
                    <a:pt x="1726" y="89"/>
                  </a:lnTo>
                  <a:lnTo>
                    <a:pt x="1746" y="89"/>
                  </a:lnTo>
                  <a:lnTo>
                    <a:pt x="1764" y="89"/>
                  </a:lnTo>
                  <a:lnTo>
                    <a:pt x="1782" y="87"/>
                  </a:lnTo>
                  <a:lnTo>
                    <a:pt x="1802" y="86"/>
                  </a:lnTo>
                  <a:lnTo>
                    <a:pt x="1821" y="89"/>
                  </a:lnTo>
                  <a:lnTo>
                    <a:pt x="1839" y="87"/>
                  </a:lnTo>
                  <a:lnTo>
                    <a:pt x="1857" y="93"/>
                  </a:lnTo>
                  <a:lnTo>
                    <a:pt x="1875" y="86"/>
                  </a:lnTo>
                  <a:lnTo>
                    <a:pt x="1896" y="76"/>
                  </a:lnTo>
                  <a:lnTo>
                    <a:pt x="2044" y="73"/>
                  </a:lnTo>
                  <a:lnTo>
                    <a:pt x="2193" y="67"/>
                  </a:lnTo>
                  <a:lnTo>
                    <a:pt x="2316" y="69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142">
            <a:extLst>
              <a:ext uri="{FF2B5EF4-FFF2-40B4-BE49-F238E27FC236}">
                <a16:creationId xmlns:a16="http://schemas.microsoft.com/office/drawing/2014/main" id="{2541371D-A348-4F1D-A36F-3CD6E609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3297238"/>
            <a:ext cx="15811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sz="2000">
                <a:solidFill>
                  <a:srgbClr val="0070C0"/>
                </a:solidFill>
              </a:rPr>
              <a:t>Zn-P</a:t>
            </a:r>
          </a:p>
          <a:p>
            <a:pPr eaLnBrk="1" hangingPunct="1"/>
            <a:r>
              <a:rPr lang="en-AU" sz="2000">
                <a:solidFill>
                  <a:srgbClr val="0070C0"/>
                </a:solidFill>
              </a:rPr>
              <a:t>Zn-FeOH</a:t>
            </a:r>
          </a:p>
          <a:p>
            <a:pPr eaLnBrk="1" hangingPunct="1"/>
            <a:endParaRPr lang="en-AU" sz="2000" baseline="30000">
              <a:solidFill>
                <a:srgbClr val="0070C0"/>
              </a:solidFill>
            </a:endParaRPr>
          </a:p>
          <a:p>
            <a:pPr eaLnBrk="1" hangingPunct="1"/>
            <a:endParaRPr lang="en-AU" sz="2000" baseline="3000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D417A8-8AA6-48CD-B803-0B802DBC164C}"/>
              </a:ext>
            </a:extLst>
          </p:cNvPr>
          <p:cNvSpPr txBox="1"/>
          <p:nvPr/>
        </p:nvSpPr>
        <p:spPr>
          <a:xfrm>
            <a:off x="1231900" y="1332790"/>
            <a:ext cx="6676828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2000" dirty="0">
                <a:latin typeface="Arial" charset="0"/>
                <a:cs typeface="Arial" charset="0"/>
              </a:rPr>
              <a:t>Wastewater	         Anaerobic digestion	            Biosolids</a:t>
            </a:r>
          </a:p>
        </p:txBody>
      </p:sp>
      <p:pic>
        <p:nvPicPr>
          <p:cNvPr id="41" name="Picture 2" descr="C:\@Enzo\E&amp;Epics\Rogain\rogain100911.jpg">
            <a:extLst>
              <a:ext uri="{FF2B5EF4-FFF2-40B4-BE49-F238E27FC236}">
                <a16:creationId xmlns:a16="http://schemas.microsoft.com/office/drawing/2014/main" id="{9ACBE6D9-CD9A-4634-8CD3-D6FE332A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53339" r="50810" b="22182"/>
          <a:stretch>
            <a:fillRect/>
          </a:stretch>
        </p:blipFill>
        <p:spPr bwMode="auto">
          <a:xfrm>
            <a:off x="4924425" y="4603750"/>
            <a:ext cx="3865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Down Arrow 146">
            <a:extLst>
              <a:ext uri="{FF2B5EF4-FFF2-40B4-BE49-F238E27FC236}">
                <a16:creationId xmlns:a16="http://schemas.microsoft.com/office/drawing/2014/main" id="{1E7B83A4-7989-4041-A02D-4DD4E3B891ED}"/>
              </a:ext>
            </a:extLst>
          </p:cNvPr>
          <p:cNvSpPr/>
          <p:nvPr/>
        </p:nvSpPr>
        <p:spPr>
          <a:xfrm>
            <a:off x="7069138" y="4027488"/>
            <a:ext cx="374650" cy="676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523F03D7-A773-4790-BB9B-B8CCBA9D9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88" y="1703388"/>
            <a:ext cx="1963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sz="1600"/>
              <a:t>2 months simulated</a:t>
            </a:r>
          </a:p>
          <a:p>
            <a:pPr algn="ctr" eaLnBrk="1" hangingPunct="1"/>
            <a:r>
              <a:rPr lang="en-AU" sz="1600"/>
              <a:t>composting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EBF510-75AD-4076-9CA3-8A632D3BDA4D}"/>
              </a:ext>
            </a:extLst>
          </p:cNvPr>
          <p:cNvSpPr/>
          <p:nvPr/>
        </p:nvSpPr>
        <p:spPr>
          <a:xfrm>
            <a:off x="0" y="6257925"/>
            <a:ext cx="8583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panose="02020603050405020304" pitchFamily="18" charset="0"/>
              </a:rPr>
              <a:t>Fate of Zinc Oxide Nanoparticles during Anaerobic Digestion of Wastewater and Post-treatment Processing of Sewage Sludge. E. Lombi, E. Donner, E. </a:t>
            </a:r>
            <a:r>
              <a:rPr lang="en-US" sz="1200" dirty="0" err="1">
                <a:ea typeface="Times New Roman" panose="02020603050405020304" pitchFamily="18" charset="0"/>
              </a:rPr>
              <a:t>Tavakkoli</a:t>
            </a:r>
            <a:r>
              <a:rPr lang="en-US" sz="1200" dirty="0">
                <a:ea typeface="Times New Roman" panose="02020603050405020304" pitchFamily="18" charset="0"/>
              </a:rPr>
              <a:t>, T. Turney, R. Naidu, B.W. Miller and K.G. Scheckel. 2012. Environ. Sci. Technol. 46: 9089-9096.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6021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 descr="https://pubs.acs.org/appl/literatum/publisher/achs/journals/content/esthag/2013/esthag.2013.47.issue-16/es400839h/production/images/large/es-2013-00839h_0006.jpeg">
            <a:extLst>
              <a:ext uri="{FF2B5EF4-FFF2-40B4-BE49-F238E27FC236}">
                <a16:creationId xmlns:a16="http://schemas.microsoft.com/office/drawing/2014/main" id="{8BC47066-58EF-44A4-A5CF-81ECC014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772120"/>
            <a:ext cx="8648700" cy="39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9F884F-91E8-4851-B8E6-E4915B282CBB}"/>
              </a:ext>
            </a:extLst>
          </p:cNvPr>
          <p:cNvSpPr/>
          <p:nvPr/>
        </p:nvSpPr>
        <p:spPr>
          <a:xfrm>
            <a:off x="0" y="6259812"/>
            <a:ext cx="839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panose="02020603050405020304" pitchFamily="18" charset="0"/>
              </a:rPr>
              <a:t>Surface Immobilization of Engineered Nanomaterials for in-situ Study of their Environmental Transformations and Fate. R. Sekine, M. Khaksar, G. Brunetti, E. Donner, K.G. Scheckel, E. Lombi and K. Vasilev. 2013. Environ. Sci. Technol. 47: 9308-9316.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423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9B33073-7942-49B4-AFB9-DCCE7A7BB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12" y="1430867"/>
            <a:ext cx="83537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latin typeface="+mn-lt"/>
              </a:rPr>
              <a:t>The Advanced Photon Source (APS) at the U.S. Department of Energy Office of Science’s Argonne National Laboratory </a:t>
            </a:r>
            <a:r>
              <a:rPr lang="en-US" sz="2000" dirty="0">
                <a:latin typeface="+mn-lt"/>
              </a:rPr>
              <a:t>provides this hemisphere’s most brilliant high-energy x-ray beams for research in almost all scientific disciplines.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7DEB5-D3A7-452A-A6CC-6E458AB4C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78" y="2447778"/>
            <a:ext cx="5720644" cy="41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5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7379" y="541264"/>
            <a:ext cx="623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Spectroscopic Transformation of Nanomaterials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25CED8-DE45-4409-8558-D05F5B977B87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D67C358-4482-4613-A69A-9608005A3A3F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382351"/>
            <a:ext cx="3776133" cy="5351582"/>
            <a:chOff x="5262563" y="990600"/>
            <a:chExt cx="3375025" cy="4572000"/>
          </a:xfrm>
        </p:grpSpPr>
        <p:pic>
          <p:nvPicPr>
            <p:cNvPr id="9" name="Picture 10" descr="04">
              <a:extLst>
                <a:ext uri="{FF2B5EF4-FFF2-40B4-BE49-F238E27FC236}">
                  <a16:creationId xmlns:a16="http://schemas.microsoft.com/office/drawing/2014/main" id="{93CC6824-5598-4795-B1AE-F264E84D2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563" y="990600"/>
              <a:ext cx="337502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492F28F7-45A3-4169-8B0F-B12BC3432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816578" y="3168878"/>
              <a:ext cx="3124200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800" b="1"/>
                <a:t>On-Axis Brightness (ph/s/mrad</a:t>
              </a:r>
              <a:r>
                <a:rPr lang="en-US" altLang="en-US" sz="800" b="1" baseline="30000"/>
                <a:t>2</a:t>
              </a:r>
              <a:r>
                <a:rPr lang="en-US" altLang="en-US" sz="800" b="1"/>
                <a:t>/mm</a:t>
              </a:r>
              <a:r>
                <a:rPr lang="en-US" altLang="en-US" sz="800" b="1" baseline="30000"/>
                <a:t>2</a:t>
              </a:r>
              <a:r>
                <a:rPr lang="en-US" altLang="en-US" sz="800" b="1"/>
                <a:t>/0.1%</a:t>
              </a:r>
            </a:p>
          </p:txBody>
        </p:sp>
      </p:grpSp>
      <p:sp>
        <p:nvSpPr>
          <p:cNvPr id="11" name="Text Box 3">
            <a:extLst>
              <a:ext uri="{FF2B5EF4-FFF2-40B4-BE49-F238E27FC236}">
                <a16:creationId xmlns:a16="http://schemas.microsoft.com/office/drawing/2014/main" id="{A819E91E-4B49-4A16-A92E-59061CC11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63" y="1730022"/>
            <a:ext cx="327952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Orders of magnitude higher brilliance than tube source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Translates into major improvements in sensitivity and spatial resolution for x-ray analyses</a:t>
            </a:r>
          </a:p>
          <a:p>
            <a:pPr marL="225425" indent="-225425"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Makes some spectroscopic techniques (XAFS) feasible </a:t>
            </a:r>
          </a:p>
        </p:txBody>
      </p:sp>
    </p:spTree>
    <p:extLst>
      <p:ext uri="{BB962C8B-B14F-4D97-AF65-F5344CB8AC3E}">
        <p14:creationId xmlns:p14="http://schemas.microsoft.com/office/powerpoint/2010/main" val="140704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C0CE7A7-058B-4998-8BB0-658A3CCBF31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23DEC18B-F0C7-4723-84A1-FEDD6378DE5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85E67F0E-D4C7-49D3-990D-3B87BC1F9A37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7D18275-FD00-4442-8EB9-255F4957328A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152E2C8-FA82-4895-AF1E-03517BC2B85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E4C035A-5DFB-440D-9A9D-02E66DBFFFF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0F9B80A1-7657-464B-9498-CB14EE8EADDD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DC1B435-DFEF-4090-B93F-94AD11D8932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193879D-7939-4E29-AAD4-3376B1BA8D97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E4E9BDFF-55E2-44FA-897E-228A78F4739B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08F6BAF4-A044-4C03-85EF-E6E400FF913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2BA67CB-CF22-41EB-BE7C-368A5D424414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32E83E6-37D4-4953-9556-5F5D96CAFA5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D07075B-A4C7-4234-8BAC-372298C05D17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F8670360-76F4-487B-AF64-CCDBB9F9F7F8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05B21D5E-0FD8-480E-9CB9-CF1CCA4E12B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16B5B824-73C4-48BA-9475-4C89CBB1AB2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9D7DA130-AEFF-44F9-8D77-7DF861F9E1C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D1000423-52C0-4B6B-8863-D69A5B3FA328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5B3CF17-9B6C-453B-935A-322CF0D1506A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CD7F409-C519-4311-B31E-33825128A333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86B000C6-5004-4B51-9512-E9CFD47CB5E7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65031A8-BBB4-49C1-86A1-BD41920A92E4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9BBE42D7-A3B1-4E23-BF8E-6B99F23A633D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B3CD0816-AF7C-41B3-A794-2F9F299E5A66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22D0A9FA-01BB-4684-BBBD-95B7FF94E322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A403676E-E530-4633-9AE4-D9FAFD407679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1A931A0-E8B0-4580-BA2D-9FB89D8D5AB3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47A0560-57C8-4AB2-977A-14C44EAF4B14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9B882CA4-7556-4D12-B42E-ED3578F38952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22F8F544-8B31-486D-BE87-60507DE978D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108C5295-F72E-4686-8048-5D4FFD1ADB9B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486C4A65-818E-4260-A1A0-59ACA7B284C0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59F5288-C860-41A6-A846-1EA01845D6E4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43EE07F1-F2B4-49D6-8214-9BBD562FF3B7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BEF2E53E-172D-4808-81E7-8B3375D489CA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EF7BD088-2365-4135-9FE7-4B8FEAE7DC3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66D738E6-1F6C-4CC0-A12E-6E59ABE8D7D5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B9BB06F1-4D65-4CBB-811F-42C0599DA0DE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132B8C6A-B6AC-41F0-8BBA-12F5A44CA41D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559B44C0-1C56-4D9D-A6DD-BFCCB011FB0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DAE561E0-1681-4C27-8F65-9EE36E1D5F2A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A5086988-BEB3-442F-AB16-26057D38F750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1D963C8-A9EC-4B31-B6FF-70ACD3CA8E5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7D688E4-976B-44BA-84BA-6A1ADC716987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14C81472-4D02-4A4D-990A-4605608B8BF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7322A302-601D-4B85-984A-B70B4160D763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9165B50-CB92-4621-904C-944CF371A105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22BA035B-A405-450D-94CB-05B8B53660D4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9664188-FDF0-4641-8661-666A31BE6837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ACB72210-E819-4DD2-AE20-2A7FD199B67A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AB4CBACD-93B7-4617-8E3F-1D790CD5BCCA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5BFA9EB0-5C10-47F5-8A15-DE7B6E803A28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272706EF-4810-4D3A-8863-6F7BA1333479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0FBBBE7D-11F7-4717-81EB-600A24D6997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AD4C4B9-8513-4311-BC41-30DB66D07493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B9CFF443-859B-491A-8AB2-F81C12B1F601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DE142F12-E3A1-4CF1-B1E9-98A68AE84EE3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266F353C-1664-4315-930A-CE5A43CD2838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C382E0C4-E422-4D61-B74C-7150E40E8863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1F1B1EC1-ACC6-4740-A334-1C35DF6164B3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8767C841-369E-403A-9949-E9E691CD0206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A9102645-7262-4E4C-B6A6-E61E0B73CBE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BAB2835E-8A3D-412A-B2D3-32A819C8651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FA136849-E981-4509-B8D7-D403A8811B1F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0F28E3E3-2988-442A-A867-6EBF855D0553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5177871E-658A-48D1-8398-B9E232CC0D4E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E126F19C-4422-45F5-A5CC-F926AA1D7B0D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9D906EC6-6D92-48D4-937C-7B14A40E8367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F88414D5-198B-4E42-AC0B-1C693AC32B56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13147CBB-70DD-455B-ACCA-21682C3630EF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CFF89E64-CF88-45F4-B1DB-4469688F8017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FD00860F-D12A-4255-8B04-A97A611B1B6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FE934E74-D804-42B5-A977-2646DBC6B19F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AB3994E1-7D67-4558-87EF-C47DAF350B05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3E76B472-781F-434B-9473-6936DAE9AFDC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08768CD1-CC81-4D48-A122-23979C9B010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DA139B3-318C-4D1A-BF5B-48A6D2289EB9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A27875CE-EE2F-4022-B571-D18E09B7806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CCFD4FD7-383E-4553-BBCC-C1A158AB1A51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FF9CC1AC-7006-4A1E-B6BF-1094BFE15085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84EC6294-C7E9-4E31-A0BB-FE6FFD89B566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D7C5C060-A61F-41B6-B77D-AF6DE4F944E0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0913B1B6-4BC8-430A-BE70-30BE82F48288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6BD37C6B-67BE-474C-A8CC-2CBA844314D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9958</TotalTime>
  <Words>681</Words>
  <Application>Microsoft Office PowerPoint</Application>
  <PresentationFormat>On-screen Show (4:3)</PresentationFormat>
  <Paragraphs>64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SHC PACT</dc:title>
  <dc:creator>McCullough, Melissa</dc:creator>
  <cp:lastModifiedBy>Scheckel, Kirk</cp:lastModifiedBy>
  <cp:revision>301</cp:revision>
  <cp:lastPrinted>2018-04-02T20:55:39Z</cp:lastPrinted>
  <dcterms:created xsi:type="dcterms:W3CDTF">2018-03-27T20:23:17Z</dcterms:created>
  <dcterms:modified xsi:type="dcterms:W3CDTF">2018-10-09T22:11:03Z</dcterms:modified>
</cp:coreProperties>
</file>