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23"/>
  </p:notesMasterIdLst>
  <p:handoutMasterIdLst>
    <p:handoutMasterId r:id="rId24"/>
  </p:handoutMasterIdLst>
  <p:sldIdLst>
    <p:sldId id="257" r:id="rId2"/>
    <p:sldId id="306" r:id="rId3"/>
    <p:sldId id="301" r:id="rId4"/>
    <p:sldId id="302" r:id="rId5"/>
    <p:sldId id="307" r:id="rId6"/>
    <p:sldId id="308" r:id="rId7"/>
    <p:sldId id="310" r:id="rId8"/>
    <p:sldId id="309" r:id="rId9"/>
    <p:sldId id="303" r:id="rId10"/>
    <p:sldId id="304" r:id="rId11"/>
    <p:sldId id="305" r:id="rId12"/>
    <p:sldId id="320" r:id="rId13"/>
    <p:sldId id="317" r:id="rId14"/>
    <p:sldId id="316" r:id="rId15"/>
    <p:sldId id="318" r:id="rId16"/>
    <p:sldId id="315" r:id="rId17"/>
    <p:sldId id="321" r:id="rId18"/>
    <p:sldId id="313" r:id="rId19"/>
    <p:sldId id="314" r:id="rId20"/>
    <p:sldId id="319" r:id="rId21"/>
    <p:sldId id="298" r:id="rId22"/>
  </p:sldIdLst>
  <p:sldSz cx="6858000" cy="5143500"/>
  <p:notesSz cx="7315200" cy="9601200"/>
  <p:embeddedFontLst>
    <p:embeddedFont>
      <p:font typeface="Calibri" panose="020F0502020204030204" pitchFamily="34" charset="0"/>
      <p:regular r:id="rId25"/>
      <p:bold r:id="rId26"/>
      <p:italic r:id="rId27"/>
      <p:boldItalic r:id="rId28"/>
    </p:embeddedFont>
    <p:embeddedFont>
      <p:font typeface="Myriad Web Pro" panose="020B0604020202020204" charset="0"/>
      <p:regular r:id="rId29"/>
      <p:bold r:id="rId30"/>
      <p:italic r:id="rId31"/>
    </p:embeddedFont>
    <p:embeddedFont>
      <p:font typeface="Times" panose="02020603050405020304" pitchFamily="18" charset="0"/>
      <p:regular r:id="rId32"/>
      <p:bold r:id="rId33"/>
      <p:italic r:id="rId34"/>
      <p:boldItalic r:id="rId35"/>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charset="0"/>
        <a:ea typeface="+mn-ea"/>
        <a:cs typeface="+mn-cs"/>
      </a:defRPr>
    </a:lvl1pPr>
    <a:lvl2pPr marL="457200" algn="l" rtl="0" eaLnBrk="0" fontAlgn="base" hangingPunct="0">
      <a:spcBef>
        <a:spcPct val="0"/>
      </a:spcBef>
      <a:spcAft>
        <a:spcPct val="0"/>
      </a:spcAft>
      <a:defRPr kern="1200">
        <a:solidFill>
          <a:schemeClr val="tx1"/>
        </a:solidFill>
        <a:latin typeface="Myriad Web Pro" charset="0"/>
        <a:ea typeface="+mn-ea"/>
        <a:cs typeface="+mn-cs"/>
      </a:defRPr>
    </a:lvl2pPr>
    <a:lvl3pPr marL="914400" algn="l" rtl="0" eaLnBrk="0" fontAlgn="base" hangingPunct="0">
      <a:spcBef>
        <a:spcPct val="0"/>
      </a:spcBef>
      <a:spcAft>
        <a:spcPct val="0"/>
      </a:spcAft>
      <a:defRPr kern="1200">
        <a:solidFill>
          <a:schemeClr val="tx1"/>
        </a:solidFill>
        <a:latin typeface="Myriad Web Pro" charset="0"/>
        <a:ea typeface="+mn-ea"/>
        <a:cs typeface="+mn-cs"/>
      </a:defRPr>
    </a:lvl3pPr>
    <a:lvl4pPr marL="1371600" algn="l" rtl="0" eaLnBrk="0" fontAlgn="base" hangingPunct="0">
      <a:spcBef>
        <a:spcPct val="0"/>
      </a:spcBef>
      <a:spcAft>
        <a:spcPct val="0"/>
      </a:spcAft>
      <a:defRPr kern="1200">
        <a:solidFill>
          <a:schemeClr val="tx1"/>
        </a:solidFill>
        <a:latin typeface="Myriad Web Pro" charset="0"/>
        <a:ea typeface="+mn-ea"/>
        <a:cs typeface="+mn-cs"/>
      </a:defRPr>
    </a:lvl4pPr>
    <a:lvl5pPr marL="1828800" algn="l" rtl="0" eaLnBrk="0" fontAlgn="base" hangingPunct="0">
      <a:spcBef>
        <a:spcPct val="0"/>
      </a:spcBef>
      <a:spcAft>
        <a:spcPct val="0"/>
      </a:spcAft>
      <a:defRPr kern="1200">
        <a:solidFill>
          <a:schemeClr val="tx1"/>
        </a:solidFill>
        <a:latin typeface="Myriad Web Pro" charset="0"/>
        <a:ea typeface="+mn-ea"/>
        <a:cs typeface="+mn-cs"/>
      </a:defRPr>
    </a:lvl5pPr>
    <a:lvl6pPr marL="2286000" algn="l" defTabSz="914400" rtl="0" eaLnBrk="1" latinLnBrk="0" hangingPunct="1">
      <a:defRPr kern="1200">
        <a:solidFill>
          <a:schemeClr val="tx1"/>
        </a:solidFill>
        <a:latin typeface="Myriad Web Pro" charset="0"/>
        <a:ea typeface="+mn-ea"/>
        <a:cs typeface="+mn-cs"/>
      </a:defRPr>
    </a:lvl6pPr>
    <a:lvl7pPr marL="2743200" algn="l" defTabSz="914400" rtl="0" eaLnBrk="1" latinLnBrk="0" hangingPunct="1">
      <a:defRPr kern="1200">
        <a:solidFill>
          <a:schemeClr val="tx1"/>
        </a:solidFill>
        <a:latin typeface="Myriad Web Pro" charset="0"/>
        <a:ea typeface="+mn-ea"/>
        <a:cs typeface="+mn-cs"/>
      </a:defRPr>
    </a:lvl7pPr>
    <a:lvl8pPr marL="3200400" algn="l" defTabSz="914400" rtl="0" eaLnBrk="1" latinLnBrk="0" hangingPunct="1">
      <a:defRPr kern="1200">
        <a:solidFill>
          <a:schemeClr val="tx1"/>
        </a:solidFill>
        <a:latin typeface="Myriad Web Pro" charset="0"/>
        <a:ea typeface="+mn-ea"/>
        <a:cs typeface="+mn-cs"/>
      </a:defRPr>
    </a:lvl8pPr>
    <a:lvl9pPr marL="3657600" algn="l" defTabSz="914400" rtl="0" eaLnBrk="1" latinLnBrk="0" hangingPunct="1">
      <a:defRPr kern="1200">
        <a:solidFill>
          <a:schemeClr val="tx1"/>
        </a:solidFill>
        <a:latin typeface="Myriad Web Pro"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F40"/>
    <a:srgbClr val="26BCD7"/>
    <a:srgbClr val="8B0E04"/>
    <a:srgbClr val="008BB0"/>
    <a:srgbClr val="695E4A"/>
    <a:srgbClr val="006858"/>
    <a:srgbClr val="0088B7"/>
    <a:srgbClr val="B45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7" autoAdjust="0"/>
    <p:restoredTop sz="81308" autoAdjust="0"/>
  </p:normalViewPr>
  <p:slideViewPr>
    <p:cSldViewPr snapToGrid="0">
      <p:cViewPr varScale="1">
        <p:scale>
          <a:sx n="119" d="100"/>
          <a:sy n="119" d="100"/>
        </p:scale>
        <p:origin x="2292" y="102"/>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452EDD-B55D-4DA9-9B82-A682C91473C1}" type="doc">
      <dgm:prSet loTypeId="urn:microsoft.com/office/officeart/2005/8/layout/default#2" loCatId="list" qsTypeId="urn:microsoft.com/office/officeart/2005/8/quickstyle/simple1" qsCatId="simple" csTypeId="urn:microsoft.com/office/officeart/2005/8/colors/accent4_1" csCatId="accent4" phldr="1"/>
      <dgm:spPr/>
      <dgm:t>
        <a:bodyPr/>
        <a:lstStyle/>
        <a:p>
          <a:endParaRPr lang="en-US"/>
        </a:p>
      </dgm:t>
    </dgm:pt>
    <dgm:pt modelId="{ABCC3952-313A-4F54-A828-59E1B2DEC440}">
      <dgm:prSet/>
      <dgm:spPr/>
      <dgm:t>
        <a:bodyPr/>
        <a:lstStyle/>
        <a:p>
          <a:pPr rtl="0"/>
          <a:r>
            <a:rPr lang="en-GB" b="1" dirty="0" smtClean="0">
              <a:solidFill>
                <a:srgbClr val="002060"/>
              </a:solidFill>
              <a:latin typeface="Arial" pitchFamily="34" charset="0"/>
              <a:cs typeface="Arial" pitchFamily="34" charset="0"/>
            </a:rPr>
            <a:t>FAO</a:t>
          </a:r>
        </a:p>
      </dgm:t>
    </dgm:pt>
    <dgm:pt modelId="{82288D6D-A4D6-4327-B8F6-C791093B8F97}" type="parTrans" cxnId="{55A0FABF-3BB4-4132-8E96-F9021E33EAF6}">
      <dgm:prSet/>
      <dgm:spPr/>
      <dgm:t>
        <a:bodyPr/>
        <a:lstStyle/>
        <a:p>
          <a:endParaRPr lang="en-US"/>
        </a:p>
      </dgm:t>
    </dgm:pt>
    <dgm:pt modelId="{0746F074-14D5-4A03-9FCA-21F779CEDEC8}" type="sibTrans" cxnId="{55A0FABF-3BB4-4132-8E96-F9021E33EAF6}">
      <dgm:prSet/>
      <dgm:spPr/>
      <dgm:t>
        <a:bodyPr/>
        <a:lstStyle/>
        <a:p>
          <a:endParaRPr lang="en-US"/>
        </a:p>
      </dgm:t>
    </dgm:pt>
    <dgm:pt modelId="{A6697AC2-AD4F-4613-A867-28752D800993}">
      <dgm:prSet/>
      <dgm:spPr/>
      <dgm:t>
        <a:bodyPr/>
        <a:lstStyle/>
        <a:p>
          <a:pPr rtl="0"/>
          <a:r>
            <a:rPr lang="en-GB" b="1" u="sng" dirty="0" smtClean="0">
              <a:solidFill>
                <a:srgbClr val="002060"/>
              </a:solidFill>
              <a:latin typeface="Arial" pitchFamily="34" charset="0"/>
              <a:cs typeface="Arial" pitchFamily="34" charset="0"/>
            </a:rPr>
            <a:t>OECD</a:t>
          </a:r>
        </a:p>
      </dgm:t>
    </dgm:pt>
    <dgm:pt modelId="{D2830155-D08B-4ED2-B5D9-F5F46144A76C}" type="parTrans" cxnId="{29B96BB0-1915-45CB-8D40-FC5B55163AF4}">
      <dgm:prSet/>
      <dgm:spPr/>
      <dgm:t>
        <a:bodyPr/>
        <a:lstStyle/>
        <a:p>
          <a:endParaRPr lang="en-US"/>
        </a:p>
      </dgm:t>
    </dgm:pt>
    <dgm:pt modelId="{DDEE0D71-E0F4-490B-82CA-7DDBDBFF5E56}" type="sibTrans" cxnId="{29B96BB0-1915-45CB-8D40-FC5B55163AF4}">
      <dgm:prSet/>
      <dgm:spPr/>
      <dgm:t>
        <a:bodyPr/>
        <a:lstStyle/>
        <a:p>
          <a:endParaRPr lang="en-US"/>
        </a:p>
      </dgm:t>
    </dgm:pt>
    <dgm:pt modelId="{332BE4B6-EB4D-48DC-924C-1D0A42755423}">
      <dgm:prSet/>
      <dgm:spPr/>
      <dgm:t>
        <a:bodyPr/>
        <a:lstStyle/>
        <a:p>
          <a:r>
            <a:rPr lang="en-GB" b="1" u="sng" dirty="0" smtClean="0">
              <a:solidFill>
                <a:srgbClr val="002060"/>
              </a:solidFill>
              <a:latin typeface="Arial" pitchFamily="34" charset="0"/>
              <a:cs typeface="Arial" pitchFamily="34" charset="0"/>
            </a:rPr>
            <a:t>WHO</a:t>
          </a:r>
          <a:endParaRPr lang="en-US" b="1" u="sng" dirty="0" smtClean="0">
            <a:solidFill>
              <a:srgbClr val="002060"/>
            </a:solidFill>
            <a:latin typeface="Arial" pitchFamily="34" charset="0"/>
            <a:cs typeface="Arial" pitchFamily="34" charset="0"/>
          </a:endParaRPr>
        </a:p>
      </dgm:t>
    </dgm:pt>
    <dgm:pt modelId="{EDD31666-E4CF-4BFA-AFC2-B787DD90491A}" type="parTrans" cxnId="{8EA9F1CD-0B4E-488F-B88F-1010647DEFD0}">
      <dgm:prSet/>
      <dgm:spPr/>
      <dgm:t>
        <a:bodyPr/>
        <a:lstStyle/>
        <a:p>
          <a:endParaRPr lang="en-US"/>
        </a:p>
      </dgm:t>
    </dgm:pt>
    <dgm:pt modelId="{0451CD6A-83C7-46A1-9A56-570DC40AA42E}" type="sibTrans" cxnId="{8EA9F1CD-0B4E-488F-B88F-1010647DEFD0}">
      <dgm:prSet/>
      <dgm:spPr/>
      <dgm:t>
        <a:bodyPr/>
        <a:lstStyle/>
        <a:p>
          <a:endParaRPr lang="en-US"/>
        </a:p>
      </dgm:t>
    </dgm:pt>
    <dgm:pt modelId="{B6EA7163-27C8-423F-A543-69C3B3F2AA4C}">
      <dgm:prSet/>
      <dgm:spPr/>
      <dgm:t>
        <a:bodyPr/>
        <a:lstStyle/>
        <a:p>
          <a:r>
            <a:rPr lang="en-GB" b="1" dirty="0" smtClean="0">
              <a:solidFill>
                <a:srgbClr val="002060"/>
              </a:solidFill>
              <a:latin typeface="Arial" pitchFamily="34" charset="0"/>
              <a:cs typeface="Arial" pitchFamily="34" charset="0"/>
            </a:rPr>
            <a:t>UNEP</a:t>
          </a:r>
          <a:endParaRPr lang="en-US" b="1" dirty="0" smtClean="0">
            <a:solidFill>
              <a:srgbClr val="002060"/>
            </a:solidFill>
            <a:latin typeface="Arial" pitchFamily="34" charset="0"/>
            <a:cs typeface="Arial" pitchFamily="34" charset="0"/>
          </a:endParaRPr>
        </a:p>
      </dgm:t>
    </dgm:pt>
    <dgm:pt modelId="{86C70D05-973D-4E31-ADD6-4EE2AA9B32BA}" type="parTrans" cxnId="{AF59326E-65A0-44FA-9188-ED3222BB8DE6}">
      <dgm:prSet/>
      <dgm:spPr/>
      <dgm:t>
        <a:bodyPr/>
        <a:lstStyle/>
        <a:p>
          <a:endParaRPr lang="en-US"/>
        </a:p>
      </dgm:t>
    </dgm:pt>
    <dgm:pt modelId="{7BFFC2AB-17FE-48BA-98A7-2C6FB09AA69C}" type="sibTrans" cxnId="{AF59326E-65A0-44FA-9188-ED3222BB8DE6}">
      <dgm:prSet/>
      <dgm:spPr/>
      <dgm:t>
        <a:bodyPr/>
        <a:lstStyle/>
        <a:p>
          <a:endParaRPr lang="en-US"/>
        </a:p>
      </dgm:t>
    </dgm:pt>
    <dgm:pt modelId="{0AA10D0C-0CBA-45D2-9B0E-09DE7AAF3225}">
      <dgm:prSet/>
      <dgm:spPr/>
      <dgm:t>
        <a:bodyPr/>
        <a:lstStyle/>
        <a:p>
          <a:r>
            <a:rPr lang="en-GB" b="1" u="none" dirty="0" smtClean="0">
              <a:solidFill>
                <a:srgbClr val="002060"/>
              </a:solidFill>
              <a:latin typeface="Arial" pitchFamily="34" charset="0"/>
              <a:cs typeface="Arial" pitchFamily="34" charset="0"/>
            </a:rPr>
            <a:t>UNITAR</a:t>
          </a:r>
          <a:endParaRPr lang="en-US" b="1" u="none" dirty="0">
            <a:solidFill>
              <a:srgbClr val="002060"/>
            </a:solidFill>
            <a:latin typeface="Arial" pitchFamily="34" charset="0"/>
            <a:cs typeface="Arial" pitchFamily="34" charset="0"/>
          </a:endParaRPr>
        </a:p>
      </dgm:t>
    </dgm:pt>
    <dgm:pt modelId="{C5E39D3C-04A1-4A7F-9457-9EEDA1542BDC}" type="parTrans" cxnId="{A2A5EEFE-3C67-4DE1-A30B-B2073C421A93}">
      <dgm:prSet/>
      <dgm:spPr/>
      <dgm:t>
        <a:bodyPr/>
        <a:lstStyle/>
        <a:p>
          <a:endParaRPr lang="en-US"/>
        </a:p>
      </dgm:t>
    </dgm:pt>
    <dgm:pt modelId="{A81AA018-7EA6-41E1-A675-6B8D8C62405C}" type="sibTrans" cxnId="{A2A5EEFE-3C67-4DE1-A30B-B2073C421A93}">
      <dgm:prSet/>
      <dgm:spPr/>
      <dgm:t>
        <a:bodyPr/>
        <a:lstStyle/>
        <a:p>
          <a:endParaRPr lang="en-US"/>
        </a:p>
      </dgm:t>
    </dgm:pt>
    <dgm:pt modelId="{D8439017-1669-482A-8E69-8C5A964284AB}">
      <dgm:prSet/>
      <dgm:spPr/>
      <dgm:t>
        <a:bodyPr/>
        <a:lstStyle/>
        <a:p>
          <a:r>
            <a:rPr lang="en-GB" b="1" dirty="0" smtClean="0">
              <a:solidFill>
                <a:srgbClr val="002060"/>
              </a:solidFill>
              <a:latin typeface="Arial" pitchFamily="34" charset="0"/>
              <a:cs typeface="Arial" pitchFamily="34" charset="0"/>
            </a:rPr>
            <a:t>ILO</a:t>
          </a:r>
          <a:endParaRPr lang="en-US" b="1" dirty="0">
            <a:solidFill>
              <a:srgbClr val="002060"/>
            </a:solidFill>
            <a:latin typeface="Arial" pitchFamily="34" charset="0"/>
            <a:cs typeface="Arial" pitchFamily="34" charset="0"/>
          </a:endParaRPr>
        </a:p>
      </dgm:t>
    </dgm:pt>
    <dgm:pt modelId="{E4E7F57D-463B-430E-BB87-3DC7C91A2301}" type="parTrans" cxnId="{4E117B98-DAFB-4EF4-8254-40F4895C722E}">
      <dgm:prSet/>
      <dgm:spPr/>
      <dgm:t>
        <a:bodyPr/>
        <a:lstStyle/>
        <a:p>
          <a:endParaRPr lang="en-US"/>
        </a:p>
      </dgm:t>
    </dgm:pt>
    <dgm:pt modelId="{0273CB05-C240-4B32-AF90-41AFF97A3459}" type="sibTrans" cxnId="{4E117B98-DAFB-4EF4-8254-40F4895C722E}">
      <dgm:prSet/>
      <dgm:spPr/>
      <dgm:t>
        <a:bodyPr/>
        <a:lstStyle/>
        <a:p>
          <a:endParaRPr lang="en-US"/>
        </a:p>
      </dgm:t>
    </dgm:pt>
    <dgm:pt modelId="{3C3AC877-038C-4C0E-9B2E-8711AB5A719B}" type="pres">
      <dgm:prSet presAssocID="{CD452EDD-B55D-4DA9-9B82-A682C91473C1}" presName="diagram" presStyleCnt="0">
        <dgm:presLayoutVars>
          <dgm:dir/>
          <dgm:resizeHandles val="exact"/>
        </dgm:presLayoutVars>
      </dgm:prSet>
      <dgm:spPr/>
      <dgm:t>
        <a:bodyPr/>
        <a:lstStyle/>
        <a:p>
          <a:endParaRPr lang="en-US"/>
        </a:p>
      </dgm:t>
    </dgm:pt>
    <dgm:pt modelId="{37ABE426-4A49-409C-BA23-503851E3F362}" type="pres">
      <dgm:prSet presAssocID="{D8439017-1669-482A-8E69-8C5A964284AB}" presName="node" presStyleLbl="node1" presStyleIdx="0" presStyleCnt="6" custLinFactNeighborX="2782" custLinFactNeighborY="-26108">
        <dgm:presLayoutVars>
          <dgm:bulletEnabled val="1"/>
        </dgm:presLayoutVars>
      </dgm:prSet>
      <dgm:spPr/>
      <dgm:t>
        <a:bodyPr/>
        <a:lstStyle/>
        <a:p>
          <a:endParaRPr lang="en-US"/>
        </a:p>
      </dgm:t>
    </dgm:pt>
    <dgm:pt modelId="{05C5326F-0119-461B-B53F-4EE12022B690}" type="pres">
      <dgm:prSet presAssocID="{0273CB05-C240-4B32-AF90-41AFF97A3459}" presName="sibTrans" presStyleCnt="0"/>
      <dgm:spPr/>
    </dgm:pt>
    <dgm:pt modelId="{2C651CD4-690B-4631-9C8A-D7D2EA934564}" type="pres">
      <dgm:prSet presAssocID="{B6EA7163-27C8-423F-A543-69C3B3F2AA4C}" presName="node" presStyleLbl="node1" presStyleIdx="1" presStyleCnt="6" custLinFactNeighborX="1262" custLinFactNeighborY="-26108">
        <dgm:presLayoutVars>
          <dgm:bulletEnabled val="1"/>
        </dgm:presLayoutVars>
      </dgm:prSet>
      <dgm:spPr/>
      <dgm:t>
        <a:bodyPr/>
        <a:lstStyle/>
        <a:p>
          <a:endParaRPr lang="en-US"/>
        </a:p>
      </dgm:t>
    </dgm:pt>
    <dgm:pt modelId="{EAD3EB9A-597B-40C9-A7BD-E0CD8E1F7591}" type="pres">
      <dgm:prSet presAssocID="{7BFFC2AB-17FE-48BA-98A7-2C6FB09AA69C}" presName="sibTrans" presStyleCnt="0"/>
      <dgm:spPr/>
    </dgm:pt>
    <dgm:pt modelId="{3892A3B9-ADB8-489F-B848-65BFF69E33DC}" type="pres">
      <dgm:prSet presAssocID="{0AA10D0C-0CBA-45D2-9B0E-09DE7AAF3225}" presName="node" presStyleLbl="node1" presStyleIdx="2" presStyleCnt="6" custLinFactNeighborX="-257" custLinFactNeighborY="-26108">
        <dgm:presLayoutVars>
          <dgm:bulletEnabled val="1"/>
        </dgm:presLayoutVars>
      </dgm:prSet>
      <dgm:spPr/>
      <dgm:t>
        <a:bodyPr/>
        <a:lstStyle/>
        <a:p>
          <a:endParaRPr lang="en-US"/>
        </a:p>
      </dgm:t>
    </dgm:pt>
    <dgm:pt modelId="{37574745-DA4F-4CC8-BAE8-B14E169A8303}" type="pres">
      <dgm:prSet presAssocID="{A81AA018-7EA6-41E1-A675-6B8D8C62405C}" presName="sibTrans" presStyleCnt="0"/>
      <dgm:spPr/>
    </dgm:pt>
    <dgm:pt modelId="{2F6A17F7-FB91-4D48-A393-5C5D3790D9E5}" type="pres">
      <dgm:prSet presAssocID="{332BE4B6-EB4D-48DC-924C-1D0A42755423}" presName="node" presStyleLbl="node1" presStyleIdx="3" presStyleCnt="6">
        <dgm:presLayoutVars>
          <dgm:bulletEnabled val="1"/>
        </dgm:presLayoutVars>
      </dgm:prSet>
      <dgm:spPr/>
      <dgm:t>
        <a:bodyPr/>
        <a:lstStyle/>
        <a:p>
          <a:endParaRPr lang="en-US"/>
        </a:p>
      </dgm:t>
    </dgm:pt>
    <dgm:pt modelId="{5BFDAB52-3019-4DDA-8F1A-864C02E940C7}" type="pres">
      <dgm:prSet presAssocID="{0451CD6A-83C7-46A1-9A56-570DC40AA42E}" presName="sibTrans" presStyleCnt="0"/>
      <dgm:spPr/>
    </dgm:pt>
    <dgm:pt modelId="{BD90E2C5-64FE-4952-8AD2-551DD5F191A5}" type="pres">
      <dgm:prSet presAssocID="{ABCC3952-313A-4F54-A828-59E1B2DEC440}" presName="node" presStyleLbl="node1" presStyleIdx="4" presStyleCnt="6">
        <dgm:presLayoutVars>
          <dgm:bulletEnabled val="1"/>
        </dgm:presLayoutVars>
      </dgm:prSet>
      <dgm:spPr/>
      <dgm:t>
        <a:bodyPr/>
        <a:lstStyle/>
        <a:p>
          <a:endParaRPr lang="en-US"/>
        </a:p>
      </dgm:t>
    </dgm:pt>
    <dgm:pt modelId="{56A45D4A-701E-4479-9887-874946456FE3}" type="pres">
      <dgm:prSet presAssocID="{0746F074-14D5-4A03-9FCA-21F779CEDEC8}" presName="sibTrans" presStyleCnt="0"/>
      <dgm:spPr/>
    </dgm:pt>
    <dgm:pt modelId="{E7178714-6AB9-4FB3-A583-36498770CDF2}" type="pres">
      <dgm:prSet presAssocID="{A6697AC2-AD4F-4613-A867-28752D800993}" presName="node" presStyleLbl="node1" presStyleIdx="5" presStyleCnt="6">
        <dgm:presLayoutVars>
          <dgm:bulletEnabled val="1"/>
        </dgm:presLayoutVars>
      </dgm:prSet>
      <dgm:spPr/>
      <dgm:t>
        <a:bodyPr/>
        <a:lstStyle/>
        <a:p>
          <a:endParaRPr lang="en-US"/>
        </a:p>
      </dgm:t>
    </dgm:pt>
  </dgm:ptLst>
  <dgm:cxnLst>
    <dgm:cxn modelId="{A2A5EEFE-3C67-4DE1-A30B-B2073C421A93}" srcId="{CD452EDD-B55D-4DA9-9B82-A682C91473C1}" destId="{0AA10D0C-0CBA-45D2-9B0E-09DE7AAF3225}" srcOrd="2" destOrd="0" parTransId="{C5E39D3C-04A1-4A7F-9457-9EEDA1542BDC}" sibTransId="{A81AA018-7EA6-41E1-A675-6B8D8C62405C}"/>
    <dgm:cxn modelId="{95DDE5A8-9742-4E1F-9374-45474497B33A}" type="presOf" srcId="{D8439017-1669-482A-8E69-8C5A964284AB}" destId="{37ABE426-4A49-409C-BA23-503851E3F362}" srcOrd="0" destOrd="0" presId="urn:microsoft.com/office/officeart/2005/8/layout/default#2"/>
    <dgm:cxn modelId="{33329EE4-02BB-45DE-8CDF-B00C33F642EB}" type="presOf" srcId="{332BE4B6-EB4D-48DC-924C-1D0A42755423}" destId="{2F6A17F7-FB91-4D48-A393-5C5D3790D9E5}" srcOrd="0" destOrd="0" presId="urn:microsoft.com/office/officeart/2005/8/layout/default#2"/>
    <dgm:cxn modelId="{659BE50A-621D-4822-8F13-62014D831E76}" type="presOf" srcId="{A6697AC2-AD4F-4613-A867-28752D800993}" destId="{E7178714-6AB9-4FB3-A583-36498770CDF2}" srcOrd="0" destOrd="0" presId="urn:microsoft.com/office/officeart/2005/8/layout/default#2"/>
    <dgm:cxn modelId="{8F7878BE-92F0-427F-997B-274BF9483875}" type="presOf" srcId="{0AA10D0C-0CBA-45D2-9B0E-09DE7AAF3225}" destId="{3892A3B9-ADB8-489F-B848-65BFF69E33DC}" srcOrd="0" destOrd="0" presId="urn:microsoft.com/office/officeart/2005/8/layout/default#2"/>
    <dgm:cxn modelId="{037424D2-9E7B-44CE-A0EB-FEFAD5470EE8}" type="presOf" srcId="{CD452EDD-B55D-4DA9-9B82-A682C91473C1}" destId="{3C3AC877-038C-4C0E-9B2E-8711AB5A719B}" srcOrd="0" destOrd="0" presId="urn:microsoft.com/office/officeart/2005/8/layout/default#2"/>
    <dgm:cxn modelId="{29B96BB0-1915-45CB-8D40-FC5B55163AF4}" srcId="{CD452EDD-B55D-4DA9-9B82-A682C91473C1}" destId="{A6697AC2-AD4F-4613-A867-28752D800993}" srcOrd="5" destOrd="0" parTransId="{D2830155-D08B-4ED2-B5D9-F5F46144A76C}" sibTransId="{DDEE0D71-E0F4-490B-82CA-7DDBDBFF5E56}"/>
    <dgm:cxn modelId="{8EA9F1CD-0B4E-488F-B88F-1010647DEFD0}" srcId="{CD452EDD-B55D-4DA9-9B82-A682C91473C1}" destId="{332BE4B6-EB4D-48DC-924C-1D0A42755423}" srcOrd="3" destOrd="0" parTransId="{EDD31666-E4CF-4BFA-AFC2-B787DD90491A}" sibTransId="{0451CD6A-83C7-46A1-9A56-570DC40AA42E}"/>
    <dgm:cxn modelId="{55A0FABF-3BB4-4132-8E96-F9021E33EAF6}" srcId="{CD452EDD-B55D-4DA9-9B82-A682C91473C1}" destId="{ABCC3952-313A-4F54-A828-59E1B2DEC440}" srcOrd="4" destOrd="0" parTransId="{82288D6D-A4D6-4327-B8F6-C791093B8F97}" sibTransId="{0746F074-14D5-4A03-9FCA-21F779CEDEC8}"/>
    <dgm:cxn modelId="{4E117B98-DAFB-4EF4-8254-40F4895C722E}" srcId="{CD452EDD-B55D-4DA9-9B82-A682C91473C1}" destId="{D8439017-1669-482A-8E69-8C5A964284AB}" srcOrd="0" destOrd="0" parTransId="{E4E7F57D-463B-430E-BB87-3DC7C91A2301}" sibTransId="{0273CB05-C240-4B32-AF90-41AFF97A3459}"/>
    <dgm:cxn modelId="{AF59326E-65A0-44FA-9188-ED3222BB8DE6}" srcId="{CD452EDD-B55D-4DA9-9B82-A682C91473C1}" destId="{B6EA7163-27C8-423F-A543-69C3B3F2AA4C}" srcOrd="1" destOrd="0" parTransId="{86C70D05-973D-4E31-ADD6-4EE2AA9B32BA}" sibTransId="{7BFFC2AB-17FE-48BA-98A7-2C6FB09AA69C}"/>
    <dgm:cxn modelId="{998ED484-FA35-4757-BA17-187792DF19D2}" type="presOf" srcId="{B6EA7163-27C8-423F-A543-69C3B3F2AA4C}" destId="{2C651CD4-690B-4631-9C8A-D7D2EA934564}" srcOrd="0" destOrd="0" presId="urn:microsoft.com/office/officeart/2005/8/layout/default#2"/>
    <dgm:cxn modelId="{EBF24842-4522-4DF4-9F59-CD5840AFAACB}" type="presOf" srcId="{ABCC3952-313A-4F54-A828-59E1B2DEC440}" destId="{BD90E2C5-64FE-4952-8AD2-551DD5F191A5}" srcOrd="0" destOrd="0" presId="urn:microsoft.com/office/officeart/2005/8/layout/default#2"/>
    <dgm:cxn modelId="{D6A81418-8ECB-496F-93CD-DC69375809B0}" type="presParOf" srcId="{3C3AC877-038C-4C0E-9B2E-8711AB5A719B}" destId="{37ABE426-4A49-409C-BA23-503851E3F362}" srcOrd="0" destOrd="0" presId="urn:microsoft.com/office/officeart/2005/8/layout/default#2"/>
    <dgm:cxn modelId="{F6DCD9AE-C5B4-45C5-B720-299DE6B476B0}" type="presParOf" srcId="{3C3AC877-038C-4C0E-9B2E-8711AB5A719B}" destId="{05C5326F-0119-461B-B53F-4EE12022B690}" srcOrd="1" destOrd="0" presId="urn:microsoft.com/office/officeart/2005/8/layout/default#2"/>
    <dgm:cxn modelId="{2B8542FD-EF41-4640-9FF3-A92EDAF38A80}" type="presParOf" srcId="{3C3AC877-038C-4C0E-9B2E-8711AB5A719B}" destId="{2C651CD4-690B-4631-9C8A-D7D2EA934564}" srcOrd="2" destOrd="0" presId="urn:microsoft.com/office/officeart/2005/8/layout/default#2"/>
    <dgm:cxn modelId="{D36B01B6-3EC8-4A61-BFB5-877E4B3EE8C1}" type="presParOf" srcId="{3C3AC877-038C-4C0E-9B2E-8711AB5A719B}" destId="{EAD3EB9A-597B-40C9-A7BD-E0CD8E1F7591}" srcOrd="3" destOrd="0" presId="urn:microsoft.com/office/officeart/2005/8/layout/default#2"/>
    <dgm:cxn modelId="{48D8BC72-2D9F-426A-9820-75CA2CF7FCD8}" type="presParOf" srcId="{3C3AC877-038C-4C0E-9B2E-8711AB5A719B}" destId="{3892A3B9-ADB8-489F-B848-65BFF69E33DC}" srcOrd="4" destOrd="0" presId="urn:microsoft.com/office/officeart/2005/8/layout/default#2"/>
    <dgm:cxn modelId="{5ABE4CD8-9A17-42E4-837B-E086960B5EFE}" type="presParOf" srcId="{3C3AC877-038C-4C0E-9B2E-8711AB5A719B}" destId="{37574745-DA4F-4CC8-BAE8-B14E169A8303}" srcOrd="5" destOrd="0" presId="urn:microsoft.com/office/officeart/2005/8/layout/default#2"/>
    <dgm:cxn modelId="{DD73EBDE-47FC-4A50-8AF1-B36163E8182F}" type="presParOf" srcId="{3C3AC877-038C-4C0E-9B2E-8711AB5A719B}" destId="{2F6A17F7-FB91-4D48-A393-5C5D3790D9E5}" srcOrd="6" destOrd="0" presId="urn:microsoft.com/office/officeart/2005/8/layout/default#2"/>
    <dgm:cxn modelId="{E409CB1B-8D6C-49A3-BA79-9E4B49D704F0}" type="presParOf" srcId="{3C3AC877-038C-4C0E-9B2E-8711AB5A719B}" destId="{5BFDAB52-3019-4DDA-8F1A-864C02E940C7}" srcOrd="7" destOrd="0" presId="urn:microsoft.com/office/officeart/2005/8/layout/default#2"/>
    <dgm:cxn modelId="{311C2E4D-F270-4FF5-A0D3-770A730A9A13}" type="presParOf" srcId="{3C3AC877-038C-4C0E-9B2E-8711AB5A719B}" destId="{BD90E2C5-64FE-4952-8AD2-551DD5F191A5}" srcOrd="8" destOrd="0" presId="urn:microsoft.com/office/officeart/2005/8/layout/default#2"/>
    <dgm:cxn modelId="{151BD6E3-84F3-42FB-B072-3B55D933C6CA}" type="presParOf" srcId="{3C3AC877-038C-4C0E-9B2E-8711AB5A719B}" destId="{56A45D4A-701E-4479-9887-874946456FE3}" srcOrd="9" destOrd="0" presId="urn:microsoft.com/office/officeart/2005/8/layout/default#2"/>
    <dgm:cxn modelId="{5B932688-9593-4333-AAE6-131F41869B2B}" type="presParOf" srcId="{3C3AC877-038C-4C0E-9B2E-8711AB5A719B}" destId="{E7178714-6AB9-4FB3-A583-36498770CDF2}" srcOrd="1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F98EC7-D91D-452A-A2B4-67AEDF23DB38}"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n-GB"/>
        </a:p>
      </dgm:t>
    </dgm:pt>
    <dgm:pt modelId="{9BA95F1E-9B5A-44A1-9113-9364E225C0ED}">
      <dgm:prSet phldrT="[Text]" custT="1"/>
      <dgm:spPr>
        <a:solidFill>
          <a:schemeClr val="tx2">
            <a:lumMod val="75000"/>
          </a:schemeClr>
        </a:solidFill>
      </dgm:spPr>
      <dgm:t>
        <a:bodyPr/>
        <a:lstStyle/>
        <a:p>
          <a:r>
            <a:rPr lang="en-GB" sz="2800" b="1" dirty="0" smtClean="0">
              <a:solidFill>
                <a:schemeClr val="bg1">
                  <a:lumMod val="50000"/>
                </a:schemeClr>
              </a:solidFill>
              <a:latin typeface="+mn-lt"/>
            </a:rPr>
            <a:t>REGULATORY</a:t>
          </a:r>
        </a:p>
        <a:p>
          <a:r>
            <a:rPr lang="en-GB" sz="2800" b="1" dirty="0" smtClean="0">
              <a:solidFill>
                <a:schemeClr val="bg1">
                  <a:lumMod val="50000"/>
                </a:schemeClr>
              </a:solidFill>
              <a:latin typeface="+mn-lt"/>
            </a:rPr>
            <a:t> PERSPECTIVE</a:t>
          </a:r>
          <a:endParaRPr lang="en-GB" sz="2800" b="1" dirty="0">
            <a:solidFill>
              <a:schemeClr val="bg1">
                <a:lumMod val="50000"/>
              </a:schemeClr>
            </a:solidFill>
            <a:latin typeface="+mn-lt"/>
          </a:endParaRPr>
        </a:p>
      </dgm:t>
    </dgm:pt>
    <dgm:pt modelId="{634578BD-A7F4-48C8-8A5D-B905C904907C}" type="parTrans" cxnId="{5F2E7444-D827-4F51-B88E-B5E692DFD344}">
      <dgm:prSet/>
      <dgm:spPr/>
      <dgm:t>
        <a:bodyPr/>
        <a:lstStyle/>
        <a:p>
          <a:endParaRPr lang="en-GB"/>
        </a:p>
      </dgm:t>
    </dgm:pt>
    <dgm:pt modelId="{E548085C-FFD2-4A47-AF87-ECE03C7650D7}" type="sibTrans" cxnId="{5F2E7444-D827-4F51-B88E-B5E692DFD344}">
      <dgm:prSet/>
      <dgm:spPr/>
      <dgm:t>
        <a:bodyPr/>
        <a:lstStyle/>
        <a:p>
          <a:endParaRPr lang="en-GB"/>
        </a:p>
      </dgm:t>
    </dgm:pt>
    <dgm:pt modelId="{8D718F73-0550-467E-9AEF-068FA1441939}">
      <dgm:prSet phldrT="[Text]"/>
      <dgm:spPr/>
      <dgm:t>
        <a:bodyPr/>
        <a:lstStyle/>
        <a:p>
          <a:r>
            <a:rPr lang="en-GB" b="1" dirty="0" smtClean="0">
              <a:latin typeface="+mn-lt"/>
            </a:rPr>
            <a:t>TESTING AND ASSESSMENT</a:t>
          </a:r>
        </a:p>
        <a:p>
          <a:r>
            <a:rPr lang="en-US" b="0" dirty="0" smtClean="0">
              <a:latin typeface="+mn-lt"/>
            </a:rPr>
            <a:t>to assess the applicability and accuracy of existing test methods and to identify where technical adaptation were needed.  </a:t>
          </a:r>
          <a:endParaRPr lang="en-GB" b="0" dirty="0">
            <a:latin typeface="+mn-lt"/>
          </a:endParaRPr>
        </a:p>
      </dgm:t>
    </dgm:pt>
    <dgm:pt modelId="{088C221C-7519-4FC0-8733-3E14FEAE2CA2}" type="parTrans" cxnId="{3D3A1899-79B0-4398-A77A-B78335100822}">
      <dgm:prSet/>
      <dgm:spPr/>
      <dgm:t>
        <a:bodyPr/>
        <a:lstStyle/>
        <a:p>
          <a:endParaRPr lang="en-GB"/>
        </a:p>
      </dgm:t>
    </dgm:pt>
    <dgm:pt modelId="{6404B045-74B6-4C45-AE67-8ED25915E484}" type="sibTrans" cxnId="{3D3A1899-79B0-4398-A77A-B78335100822}">
      <dgm:prSet/>
      <dgm:spPr/>
      <dgm:t>
        <a:bodyPr/>
        <a:lstStyle/>
        <a:p>
          <a:endParaRPr lang="en-GB"/>
        </a:p>
      </dgm:t>
    </dgm:pt>
    <dgm:pt modelId="{770DD290-9F82-4DE8-85F0-43EE6E5B5733}">
      <dgm:prSet phldrT="[Text]"/>
      <dgm:spPr/>
      <dgm:t>
        <a:bodyPr/>
        <a:lstStyle/>
        <a:p>
          <a:r>
            <a:rPr lang="en-GB" b="1" dirty="0" smtClean="0">
              <a:latin typeface="+mn-lt"/>
            </a:rPr>
            <a:t>RISK ASSESSMENT</a:t>
          </a:r>
        </a:p>
        <a:p>
          <a:r>
            <a:rPr lang="en-CA" dirty="0" smtClean="0">
              <a:latin typeface="+mn-lt"/>
            </a:rPr>
            <a:t>Guidance for risk assessors &amp; address </a:t>
          </a:r>
          <a:r>
            <a:rPr lang="en-US" dirty="0" smtClean="0">
              <a:latin typeface="+mn-lt"/>
            </a:rPr>
            <a:t>challenges different jurisdictions are facing with respect to regulating </a:t>
          </a:r>
          <a:r>
            <a:rPr lang="en-US" dirty="0" err="1" smtClean="0">
              <a:latin typeface="+mn-lt"/>
            </a:rPr>
            <a:t>nanomaterials</a:t>
          </a:r>
          <a:endParaRPr lang="en-CA" dirty="0" smtClean="0">
            <a:latin typeface="+mn-lt"/>
          </a:endParaRPr>
        </a:p>
      </dgm:t>
    </dgm:pt>
    <dgm:pt modelId="{500D216F-B5EF-443C-89DC-9CA858D1C405}" type="parTrans" cxnId="{55B05EB3-A86B-4833-94BE-A69D4E287A23}">
      <dgm:prSet/>
      <dgm:spPr/>
      <dgm:t>
        <a:bodyPr/>
        <a:lstStyle/>
        <a:p>
          <a:endParaRPr lang="en-GB"/>
        </a:p>
      </dgm:t>
    </dgm:pt>
    <dgm:pt modelId="{9E3BC147-3BBC-4747-A21F-C1B55EF57105}" type="sibTrans" cxnId="{55B05EB3-A86B-4833-94BE-A69D4E287A23}">
      <dgm:prSet/>
      <dgm:spPr/>
      <dgm:t>
        <a:bodyPr/>
        <a:lstStyle/>
        <a:p>
          <a:endParaRPr lang="en-GB"/>
        </a:p>
      </dgm:t>
    </dgm:pt>
    <dgm:pt modelId="{423A424A-57FB-455E-BFAE-14D16742FD3F}">
      <dgm:prSet phldrT="[Text]"/>
      <dgm:spPr>
        <a:solidFill>
          <a:srgbClr val="006600"/>
        </a:solidFill>
      </dgm:spPr>
      <dgm:t>
        <a:bodyPr/>
        <a:lstStyle/>
        <a:p>
          <a:r>
            <a:rPr lang="en-US" b="1" dirty="0" smtClean="0">
              <a:solidFill>
                <a:schemeClr val="bg1"/>
              </a:solidFill>
              <a:latin typeface="+mn-lt"/>
            </a:rPr>
            <a:t>ENV. SUSTAINABLE USE OF MN</a:t>
          </a:r>
        </a:p>
        <a:p>
          <a:r>
            <a:rPr lang="en-GB" b="0" dirty="0" smtClean="0">
              <a:solidFill>
                <a:schemeClr val="bg1"/>
              </a:solidFill>
              <a:latin typeface="+mn-lt"/>
            </a:rPr>
            <a:t>life cycle assessment</a:t>
          </a:r>
        </a:p>
        <a:p>
          <a:endParaRPr lang="en-GB" b="1" dirty="0" smtClean="0">
            <a:solidFill>
              <a:schemeClr val="bg1"/>
            </a:solidFill>
            <a:latin typeface="+mn-lt"/>
          </a:endParaRPr>
        </a:p>
        <a:p>
          <a:endParaRPr lang="en-GB" b="1" dirty="0" smtClean="0">
            <a:solidFill>
              <a:schemeClr val="bg1"/>
            </a:solidFill>
            <a:latin typeface="+mn-lt"/>
          </a:endParaRPr>
        </a:p>
        <a:p>
          <a:endParaRPr lang="en-GB" b="1" dirty="0">
            <a:solidFill>
              <a:schemeClr val="bg1"/>
            </a:solidFill>
            <a:latin typeface="+mn-lt"/>
          </a:endParaRPr>
        </a:p>
      </dgm:t>
    </dgm:pt>
    <dgm:pt modelId="{E9C7AD33-CB71-48C6-95BA-3076ED34527E}" type="parTrans" cxnId="{EF1F9126-B146-4FD3-922E-F664C2F59E53}">
      <dgm:prSet/>
      <dgm:spPr/>
      <dgm:t>
        <a:bodyPr/>
        <a:lstStyle/>
        <a:p>
          <a:endParaRPr lang="en-GB"/>
        </a:p>
      </dgm:t>
    </dgm:pt>
    <dgm:pt modelId="{87034A36-CDF5-42A9-A0B8-9FADA0DFCA76}" type="sibTrans" cxnId="{EF1F9126-B146-4FD3-922E-F664C2F59E53}">
      <dgm:prSet/>
      <dgm:spPr/>
      <dgm:t>
        <a:bodyPr/>
        <a:lstStyle/>
        <a:p>
          <a:endParaRPr lang="en-GB"/>
        </a:p>
      </dgm:t>
    </dgm:pt>
    <dgm:pt modelId="{A8091863-03EF-40BD-BC10-E749DA1FEC12}">
      <dgm:prSet phldrT="[Text]" phldr="1"/>
      <dgm:spPr/>
      <dgm:t>
        <a:bodyPr/>
        <a:lstStyle/>
        <a:p>
          <a:endParaRPr lang="en-GB"/>
        </a:p>
      </dgm:t>
    </dgm:pt>
    <dgm:pt modelId="{F6886EFE-50ED-4B07-ACAD-1B4840536403}" type="parTrans" cxnId="{0733A083-FDB2-4451-8961-AA2808F77EE0}">
      <dgm:prSet/>
      <dgm:spPr/>
      <dgm:t>
        <a:bodyPr/>
        <a:lstStyle/>
        <a:p>
          <a:endParaRPr lang="en-GB"/>
        </a:p>
      </dgm:t>
    </dgm:pt>
    <dgm:pt modelId="{BA789816-D18E-4DCA-A4D0-0BBE80D70C22}" type="sibTrans" cxnId="{0733A083-FDB2-4451-8961-AA2808F77EE0}">
      <dgm:prSet/>
      <dgm:spPr/>
      <dgm:t>
        <a:bodyPr/>
        <a:lstStyle/>
        <a:p>
          <a:endParaRPr lang="en-GB"/>
        </a:p>
      </dgm:t>
    </dgm:pt>
    <dgm:pt modelId="{1467A07C-87A2-456F-BEB3-A9C8B0A68740}">
      <dgm:prSet/>
      <dgm:spPr>
        <a:solidFill>
          <a:srgbClr val="CC9B00"/>
        </a:solidFill>
      </dgm:spPr>
      <dgm:t>
        <a:bodyPr/>
        <a:lstStyle/>
        <a:p>
          <a:pPr algn="ctr"/>
          <a:r>
            <a:rPr lang="en-GB" b="1" dirty="0" smtClean="0">
              <a:latin typeface="+mn-lt"/>
            </a:rPr>
            <a:t>EXPOSURE </a:t>
          </a:r>
          <a:r>
            <a:rPr lang="en-US" b="1" dirty="0" smtClean="0">
              <a:latin typeface="+mn-lt"/>
            </a:rPr>
            <a:t>MEASUREMENT AND MITIGATION</a:t>
          </a:r>
          <a:endParaRPr lang="en-GB" b="1" dirty="0" smtClean="0">
            <a:latin typeface="+mn-lt"/>
          </a:endParaRPr>
        </a:p>
        <a:p>
          <a:pPr algn="l"/>
          <a:r>
            <a:rPr lang="en-US" dirty="0" smtClean="0">
              <a:latin typeface="+mn-lt"/>
            </a:rPr>
            <a:t>Workplace</a:t>
          </a:r>
        </a:p>
        <a:p>
          <a:pPr algn="l"/>
          <a:r>
            <a:rPr lang="en-GB" dirty="0" smtClean="0">
              <a:latin typeface="+mn-lt"/>
            </a:rPr>
            <a:t>Consumer </a:t>
          </a:r>
        </a:p>
        <a:p>
          <a:pPr algn="l"/>
          <a:r>
            <a:rPr lang="en-GB" dirty="0" smtClean="0">
              <a:latin typeface="+mn-lt"/>
            </a:rPr>
            <a:t>Environmental exposure</a:t>
          </a:r>
          <a:endParaRPr lang="en-GB" dirty="0">
            <a:latin typeface="+mn-lt"/>
          </a:endParaRPr>
        </a:p>
      </dgm:t>
    </dgm:pt>
    <dgm:pt modelId="{6D74698F-D3BB-4A2C-969B-B691FF9AE6B6}" type="parTrans" cxnId="{E91B23E8-0DF9-4CC5-A619-FD06AF8485FB}">
      <dgm:prSet/>
      <dgm:spPr/>
      <dgm:t>
        <a:bodyPr/>
        <a:lstStyle/>
        <a:p>
          <a:endParaRPr lang="en-GB"/>
        </a:p>
      </dgm:t>
    </dgm:pt>
    <dgm:pt modelId="{A0DE068F-C69D-440C-BA63-EA42289A2EBB}" type="sibTrans" cxnId="{E91B23E8-0DF9-4CC5-A619-FD06AF8485FB}">
      <dgm:prSet/>
      <dgm:spPr/>
      <dgm:t>
        <a:bodyPr/>
        <a:lstStyle/>
        <a:p>
          <a:endParaRPr lang="en-GB"/>
        </a:p>
      </dgm:t>
    </dgm:pt>
    <dgm:pt modelId="{D223D915-0E23-4985-9E7D-5F9EDE24DE50}">
      <dgm:prSet/>
      <dgm:spPr/>
      <dgm:t>
        <a:bodyPr/>
        <a:lstStyle/>
        <a:p>
          <a:endParaRPr lang="en-GB"/>
        </a:p>
      </dgm:t>
    </dgm:pt>
    <dgm:pt modelId="{F4F059FF-929D-4367-A9A0-B76A45FF4F9F}" type="parTrans" cxnId="{FD3507CA-4F3D-4F06-A536-3801165F648A}">
      <dgm:prSet/>
      <dgm:spPr/>
      <dgm:t>
        <a:bodyPr/>
        <a:lstStyle/>
        <a:p>
          <a:endParaRPr lang="en-GB"/>
        </a:p>
      </dgm:t>
    </dgm:pt>
    <dgm:pt modelId="{E7C7E146-D641-4497-802B-C07EB9675468}" type="sibTrans" cxnId="{FD3507CA-4F3D-4F06-A536-3801165F648A}">
      <dgm:prSet/>
      <dgm:spPr/>
      <dgm:t>
        <a:bodyPr/>
        <a:lstStyle/>
        <a:p>
          <a:endParaRPr lang="en-GB"/>
        </a:p>
      </dgm:t>
    </dgm:pt>
    <dgm:pt modelId="{C8A24140-E5DF-4943-8186-86537A0779DA}" type="pres">
      <dgm:prSet presAssocID="{34F98EC7-D91D-452A-A2B4-67AEDF23DB38}" presName="diagram" presStyleCnt="0">
        <dgm:presLayoutVars>
          <dgm:chMax val="1"/>
          <dgm:dir/>
          <dgm:animLvl val="ctr"/>
          <dgm:resizeHandles val="exact"/>
        </dgm:presLayoutVars>
      </dgm:prSet>
      <dgm:spPr/>
      <dgm:t>
        <a:bodyPr/>
        <a:lstStyle/>
        <a:p>
          <a:endParaRPr lang="en-GB"/>
        </a:p>
      </dgm:t>
    </dgm:pt>
    <dgm:pt modelId="{C9BB0F6A-404E-41E5-B3B7-940B0DC77C63}" type="pres">
      <dgm:prSet presAssocID="{34F98EC7-D91D-452A-A2B4-67AEDF23DB38}" presName="matrix" presStyleCnt="0"/>
      <dgm:spPr/>
    </dgm:pt>
    <dgm:pt modelId="{7E7E5179-3B63-4E85-99D7-AE525C8DC87F}" type="pres">
      <dgm:prSet presAssocID="{34F98EC7-D91D-452A-A2B4-67AEDF23DB38}" presName="tile1" presStyleLbl="node1" presStyleIdx="0" presStyleCnt="4" custLinFactNeighborY="-2610"/>
      <dgm:spPr/>
      <dgm:t>
        <a:bodyPr/>
        <a:lstStyle/>
        <a:p>
          <a:endParaRPr lang="en-GB"/>
        </a:p>
      </dgm:t>
    </dgm:pt>
    <dgm:pt modelId="{94C9CB4B-ED0C-451D-AA4D-A71BC8887740}" type="pres">
      <dgm:prSet presAssocID="{34F98EC7-D91D-452A-A2B4-67AEDF23DB38}" presName="tile1text" presStyleLbl="node1" presStyleIdx="0" presStyleCnt="4">
        <dgm:presLayoutVars>
          <dgm:chMax val="0"/>
          <dgm:chPref val="0"/>
          <dgm:bulletEnabled val="1"/>
        </dgm:presLayoutVars>
      </dgm:prSet>
      <dgm:spPr/>
      <dgm:t>
        <a:bodyPr/>
        <a:lstStyle/>
        <a:p>
          <a:endParaRPr lang="en-GB"/>
        </a:p>
      </dgm:t>
    </dgm:pt>
    <dgm:pt modelId="{09EEE54F-D9EC-4E65-B39A-3DF09811B97B}" type="pres">
      <dgm:prSet presAssocID="{34F98EC7-D91D-452A-A2B4-67AEDF23DB38}" presName="tile2" presStyleLbl="node1" presStyleIdx="1" presStyleCnt="4"/>
      <dgm:spPr/>
      <dgm:t>
        <a:bodyPr/>
        <a:lstStyle/>
        <a:p>
          <a:endParaRPr lang="en-GB"/>
        </a:p>
      </dgm:t>
    </dgm:pt>
    <dgm:pt modelId="{FCEDCD63-8E78-47C2-B5BB-259862BF3DBC}" type="pres">
      <dgm:prSet presAssocID="{34F98EC7-D91D-452A-A2B4-67AEDF23DB38}" presName="tile2text" presStyleLbl="node1" presStyleIdx="1" presStyleCnt="4">
        <dgm:presLayoutVars>
          <dgm:chMax val="0"/>
          <dgm:chPref val="0"/>
          <dgm:bulletEnabled val="1"/>
        </dgm:presLayoutVars>
      </dgm:prSet>
      <dgm:spPr/>
      <dgm:t>
        <a:bodyPr/>
        <a:lstStyle/>
        <a:p>
          <a:endParaRPr lang="en-GB"/>
        </a:p>
      </dgm:t>
    </dgm:pt>
    <dgm:pt modelId="{E626400C-0AA3-488D-9ECA-81F0DA6978A4}" type="pres">
      <dgm:prSet presAssocID="{34F98EC7-D91D-452A-A2B4-67AEDF23DB38}" presName="tile3" presStyleLbl="node1" presStyleIdx="2" presStyleCnt="4"/>
      <dgm:spPr/>
      <dgm:t>
        <a:bodyPr/>
        <a:lstStyle/>
        <a:p>
          <a:endParaRPr lang="en-GB"/>
        </a:p>
      </dgm:t>
    </dgm:pt>
    <dgm:pt modelId="{FA997A06-A7B3-4166-96B0-DD7C97156E2B}" type="pres">
      <dgm:prSet presAssocID="{34F98EC7-D91D-452A-A2B4-67AEDF23DB38}" presName="tile3text" presStyleLbl="node1" presStyleIdx="2" presStyleCnt="4">
        <dgm:presLayoutVars>
          <dgm:chMax val="0"/>
          <dgm:chPref val="0"/>
          <dgm:bulletEnabled val="1"/>
        </dgm:presLayoutVars>
      </dgm:prSet>
      <dgm:spPr/>
      <dgm:t>
        <a:bodyPr/>
        <a:lstStyle/>
        <a:p>
          <a:endParaRPr lang="en-GB"/>
        </a:p>
      </dgm:t>
    </dgm:pt>
    <dgm:pt modelId="{41299A79-8101-4B35-BF17-45C31B83BCDB}" type="pres">
      <dgm:prSet presAssocID="{34F98EC7-D91D-452A-A2B4-67AEDF23DB38}" presName="tile4" presStyleLbl="node1" presStyleIdx="3" presStyleCnt="4"/>
      <dgm:spPr/>
      <dgm:t>
        <a:bodyPr/>
        <a:lstStyle/>
        <a:p>
          <a:endParaRPr lang="en-GB"/>
        </a:p>
      </dgm:t>
    </dgm:pt>
    <dgm:pt modelId="{8B622AE0-1F53-4B72-97CE-538B3380F856}" type="pres">
      <dgm:prSet presAssocID="{34F98EC7-D91D-452A-A2B4-67AEDF23DB38}" presName="tile4text" presStyleLbl="node1" presStyleIdx="3" presStyleCnt="4">
        <dgm:presLayoutVars>
          <dgm:chMax val="0"/>
          <dgm:chPref val="0"/>
          <dgm:bulletEnabled val="1"/>
        </dgm:presLayoutVars>
      </dgm:prSet>
      <dgm:spPr/>
      <dgm:t>
        <a:bodyPr/>
        <a:lstStyle/>
        <a:p>
          <a:endParaRPr lang="en-GB"/>
        </a:p>
      </dgm:t>
    </dgm:pt>
    <dgm:pt modelId="{8FD59807-E36A-4619-93D9-4188096EC08E}" type="pres">
      <dgm:prSet presAssocID="{34F98EC7-D91D-452A-A2B4-67AEDF23DB38}" presName="centerTile" presStyleLbl="fgShp" presStyleIdx="0" presStyleCnt="1" custScaleX="183748" custScaleY="115333" custLinFactNeighborX="-10904" custLinFactNeighborY="-4094">
        <dgm:presLayoutVars>
          <dgm:chMax val="0"/>
          <dgm:chPref val="0"/>
        </dgm:presLayoutVars>
      </dgm:prSet>
      <dgm:spPr/>
      <dgm:t>
        <a:bodyPr/>
        <a:lstStyle/>
        <a:p>
          <a:endParaRPr lang="en-GB"/>
        </a:p>
      </dgm:t>
    </dgm:pt>
  </dgm:ptLst>
  <dgm:cxnLst>
    <dgm:cxn modelId="{A0BB744E-EE82-499F-8B23-08A01056BB52}" type="presOf" srcId="{8D718F73-0550-467E-9AEF-068FA1441939}" destId="{7E7E5179-3B63-4E85-99D7-AE525C8DC87F}" srcOrd="0" destOrd="0" presId="urn:microsoft.com/office/officeart/2005/8/layout/matrix1"/>
    <dgm:cxn modelId="{0733A083-FDB2-4451-8961-AA2808F77EE0}" srcId="{9BA95F1E-9B5A-44A1-9113-9364E225C0ED}" destId="{A8091863-03EF-40BD-BC10-E749DA1FEC12}" srcOrd="5" destOrd="0" parTransId="{F6886EFE-50ED-4B07-ACAD-1B4840536403}" sibTransId="{BA789816-D18E-4DCA-A4D0-0BBE80D70C22}"/>
    <dgm:cxn modelId="{E8DEAAED-362B-448F-BA6F-3403DA1C688C}" type="presOf" srcId="{423A424A-57FB-455E-BFAE-14D16742FD3F}" destId="{E626400C-0AA3-488D-9ECA-81F0DA6978A4}" srcOrd="0" destOrd="0" presId="urn:microsoft.com/office/officeart/2005/8/layout/matrix1"/>
    <dgm:cxn modelId="{C26A0067-530C-4351-A078-D5862B9F351B}" type="presOf" srcId="{770DD290-9F82-4DE8-85F0-43EE6E5B5733}" destId="{FCEDCD63-8E78-47C2-B5BB-259862BF3DBC}" srcOrd="1" destOrd="0" presId="urn:microsoft.com/office/officeart/2005/8/layout/matrix1"/>
    <dgm:cxn modelId="{FD3507CA-4F3D-4F06-A536-3801165F648A}" srcId="{9BA95F1E-9B5A-44A1-9113-9364E225C0ED}" destId="{D223D915-0E23-4985-9E7D-5F9EDE24DE50}" srcOrd="4" destOrd="0" parTransId="{F4F059FF-929D-4367-A9A0-B76A45FF4F9F}" sibTransId="{E7C7E146-D641-4497-802B-C07EB9675468}"/>
    <dgm:cxn modelId="{930095C3-793A-408F-BEF7-77F56C328F29}" type="presOf" srcId="{1467A07C-87A2-456F-BEB3-A9C8B0A68740}" destId="{8B622AE0-1F53-4B72-97CE-538B3380F856}" srcOrd="1" destOrd="0" presId="urn:microsoft.com/office/officeart/2005/8/layout/matrix1"/>
    <dgm:cxn modelId="{2974DB0C-F52C-4576-86C4-F036FE070DDA}" type="presOf" srcId="{1467A07C-87A2-456F-BEB3-A9C8B0A68740}" destId="{41299A79-8101-4B35-BF17-45C31B83BCDB}" srcOrd="0" destOrd="0" presId="urn:microsoft.com/office/officeart/2005/8/layout/matrix1"/>
    <dgm:cxn modelId="{8E76A7C0-7B12-4B43-9E75-D5426DC12E05}" type="presOf" srcId="{9BA95F1E-9B5A-44A1-9113-9364E225C0ED}" destId="{8FD59807-E36A-4619-93D9-4188096EC08E}" srcOrd="0" destOrd="0" presId="urn:microsoft.com/office/officeart/2005/8/layout/matrix1"/>
    <dgm:cxn modelId="{D477E941-4EF6-476F-B275-C4BBE8AACECD}" type="presOf" srcId="{423A424A-57FB-455E-BFAE-14D16742FD3F}" destId="{FA997A06-A7B3-4166-96B0-DD7C97156E2B}" srcOrd="1" destOrd="0" presId="urn:microsoft.com/office/officeart/2005/8/layout/matrix1"/>
    <dgm:cxn modelId="{55B05EB3-A86B-4833-94BE-A69D4E287A23}" srcId="{9BA95F1E-9B5A-44A1-9113-9364E225C0ED}" destId="{770DD290-9F82-4DE8-85F0-43EE6E5B5733}" srcOrd="1" destOrd="0" parTransId="{500D216F-B5EF-443C-89DC-9CA858D1C405}" sibTransId="{9E3BC147-3BBC-4747-A21F-C1B55EF57105}"/>
    <dgm:cxn modelId="{49D20445-D2BC-4AAC-9ECD-A0AE1F73334E}" type="presOf" srcId="{8D718F73-0550-467E-9AEF-068FA1441939}" destId="{94C9CB4B-ED0C-451D-AA4D-A71BC8887740}" srcOrd="1" destOrd="0" presId="urn:microsoft.com/office/officeart/2005/8/layout/matrix1"/>
    <dgm:cxn modelId="{3D3A1899-79B0-4398-A77A-B78335100822}" srcId="{9BA95F1E-9B5A-44A1-9113-9364E225C0ED}" destId="{8D718F73-0550-467E-9AEF-068FA1441939}" srcOrd="0" destOrd="0" parTransId="{088C221C-7519-4FC0-8733-3E14FEAE2CA2}" sibTransId="{6404B045-74B6-4C45-AE67-8ED25915E484}"/>
    <dgm:cxn modelId="{EF1F9126-B146-4FD3-922E-F664C2F59E53}" srcId="{9BA95F1E-9B5A-44A1-9113-9364E225C0ED}" destId="{423A424A-57FB-455E-BFAE-14D16742FD3F}" srcOrd="2" destOrd="0" parTransId="{E9C7AD33-CB71-48C6-95BA-3076ED34527E}" sibTransId="{87034A36-CDF5-42A9-A0B8-9FADA0DFCA76}"/>
    <dgm:cxn modelId="{7908747A-DB3C-469C-80D8-1C745359D330}" type="presOf" srcId="{34F98EC7-D91D-452A-A2B4-67AEDF23DB38}" destId="{C8A24140-E5DF-4943-8186-86537A0779DA}" srcOrd="0" destOrd="0" presId="urn:microsoft.com/office/officeart/2005/8/layout/matrix1"/>
    <dgm:cxn modelId="{5F2E7444-D827-4F51-B88E-B5E692DFD344}" srcId="{34F98EC7-D91D-452A-A2B4-67AEDF23DB38}" destId="{9BA95F1E-9B5A-44A1-9113-9364E225C0ED}" srcOrd="0" destOrd="0" parTransId="{634578BD-A7F4-48C8-8A5D-B905C904907C}" sibTransId="{E548085C-FFD2-4A47-AF87-ECE03C7650D7}"/>
    <dgm:cxn modelId="{15F7E9C5-1B6C-4C16-B0EA-1C23AAE7958D}" type="presOf" srcId="{770DD290-9F82-4DE8-85F0-43EE6E5B5733}" destId="{09EEE54F-D9EC-4E65-B39A-3DF09811B97B}" srcOrd="0" destOrd="0" presId="urn:microsoft.com/office/officeart/2005/8/layout/matrix1"/>
    <dgm:cxn modelId="{E91B23E8-0DF9-4CC5-A619-FD06AF8485FB}" srcId="{9BA95F1E-9B5A-44A1-9113-9364E225C0ED}" destId="{1467A07C-87A2-456F-BEB3-A9C8B0A68740}" srcOrd="3" destOrd="0" parTransId="{6D74698F-D3BB-4A2C-969B-B691FF9AE6B6}" sibTransId="{A0DE068F-C69D-440C-BA63-EA42289A2EBB}"/>
    <dgm:cxn modelId="{D053300E-C621-40D8-9225-97953A2E5A12}" type="presParOf" srcId="{C8A24140-E5DF-4943-8186-86537A0779DA}" destId="{C9BB0F6A-404E-41E5-B3B7-940B0DC77C63}" srcOrd="0" destOrd="0" presId="urn:microsoft.com/office/officeart/2005/8/layout/matrix1"/>
    <dgm:cxn modelId="{5E5A55BE-937F-4AC1-8725-C2EF79FA5840}" type="presParOf" srcId="{C9BB0F6A-404E-41E5-B3B7-940B0DC77C63}" destId="{7E7E5179-3B63-4E85-99D7-AE525C8DC87F}" srcOrd="0" destOrd="0" presId="urn:microsoft.com/office/officeart/2005/8/layout/matrix1"/>
    <dgm:cxn modelId="{69C912C4-EB11-432A-B1B8-98DAFDDD9A8C}" type="presParOf" srcId="{C9BB0F6A-404E-41E5-B3B7-940B0DC77C63}" destId="{94C9CB4B-ED0C-451D-AA4D-A71BC8887740}" srcOrd="1" destOrd="0" presId="urn:microsoft.com/office/officeart/2005/8/layout/matrix1"/>
    <dgm:cxn modelId="{99E336EF-0F89-4E23-BCFF-E8EAD5CC552B}" type="presParOf" srcId="{C9BB0F6A-404E-41E5-B3B7-940B0DC77C63}" destId="{09EEE54F-D9EC-4E65-B39A-3DF09811B97B}" srcOrd="2" destOrd="0" presId="urn:microsoft.com/office/officeart/2005/8/layout/matrix1"/>
    <dgm:cxn modelId="{D0DD8562-A9D0-4330-B4DF-9D874302A51C}" type="presParOf" srcId="{C9BB0F6A-404E-41E5-B3B7-940B0DC77C63}" destId="{FCEDCD63-8E78-47C2-B5BB-259862BF3DBC}" srcOrd="3" destOrd="0" presId="urn:microsoft.com/office/officeart/2005/8/layout/matrix1"/>
    <dgm:cxn modelId="{3687BFAF-DBB8-4E6F-B631-2EB042A9D824}" type="presParOf" srcId="{C9BB0F6A-404E-41E5-B3B7-940B0DC77C63}" destId="{E626400C-0AA3-488D-9ECA-81F0DA6978A4}" srcOrd="4" destOrd="0" presId="urn:microsoft.com/office/officeart/2005/8/layout/matrix1"/>
    <dgm:cxn modelId="{17BC39D5-9A42-4892-B3E8-7F12A82108CA}" type="presParOf" srcId="{C9BB0F6A-404E-41E5-B3B7-940B0DC77C63}" destId="{FA997A06-A7B3-4166-96B0-DD7C97156E2B}" srcOrd="5" destOrd="0" presId="urn:microsoft.com/office/officeart/2005/8/layout/matrix1"/>
    <dgm:cxn modelId="{D2981D14-5C3D-413F-AE0A-14E5C182861C}" type="presParOf" srcId="{C9BB0F6A-404E-41E5-B3B7-940B0DC77C63}" destId="{41299A79-8101-4B35-BF17-45C31B83BCDB}" srcOrd="6" destOrd="0" presId="urn:microsoft.com/office/officeart/2005/8/layout/matrix1"/>
    <dgm:cxn modelId="{403842E0-42FC-4155-B291-729C9E538B43}" type="presParOf" srcId="{C9BB0F6A-404E-41E5-B3B7-940B0DC77C63}" destId="{8B622AE0-1F53-4B72-97CE-538B3380F856}" srcOrd="7" destOrd="0" presId="urn:microsoft.com/office/officeart/2005/8/layout/matrix1"/>
    <dgm:cxn modelId="{681020AE-110B-4726-8717-84C5C2BFEF24}" type="presParOf" srcId="{C8A24140-E5DF-4943-8186-86537A0779DA}" destId="{8FD59807-E36A-4619-93D9-4188096EC08E}"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452EDD-B55D-4DA9-9B82-A682C91473C1}" type="doc">
      <dgm:prSet loTypeId="urn:microsoft.com/office/officeart/2005/8/layout/default#1" loCatId="list" qsTypeId="urn:microsoft.com/office/officeart/2005/8/quickstyle/simple1" qsCatId="simple" csTypeId="urn:microsoft.com/office/officeart/2005/8/colors/accent4_1" csCatId="accent4" phldr="1"/>
      <dgm:spPr/>
      <dgm:t>
        <a:bodyPr/>
        <a:lstStyle/>
        <a:p>
          <a:endParaRPr lang="en-US"/>
        </a:p>
      </dgm:t>
    </dgm:pt>
    <dgm:pt modelId="{ABCC3952-313A-4F54-A828-59E1B2DEC440}">
      <dgm:prSet/>
      <dgm:spPr/>
      <dgm:t>
        <a:bodyPr/>
        <a:lstStyle/>
        <a:p>
          <a:pPr rtl="0"/>
          <a:r>
            <a:rPr lang="en-GB" b="1" smtClean="0">
              <a:solidFill>
                <a:srgbClr val="002060"/>
              </a:solidFill>
              <a:latin typeface="Arial" pitchFamily="34" charset="0"/>
              <a:cs typeface="Arial" pitchFamily="34" charset="0"/>
            </a:rPr>
            <a:t>FAO</a:t>
          </a:r>
          <a:endParaRPr lang="en-GB" b="1" dirty="0" smtClean="0">
            <a:solidFill>
              <a:srgbClr val="002060"/>
            </a:solidFill>
            <a:latin typeface="Arial" pitchFamily="34" charset="0"/>
            <a:cs typeface="Arial" pitchFamily="34" charset="0"/>
          </a:endParaRPr>
        </a:p>
      </dgm:t>
    </dgm:pt>
    <dgm:pt modelId="{82288D6D-A4D6-4327-B8F6-C791093B8F97}" type="parTrans" cxnId="{55A0FABF-3BB4-4132-8E96-F9021E33EAF6}">
      <dgm:prSet/>
      <dgm:spPr/>
      <dgm:t>
        <a:bodyPr/>
        <a:lstStyle/>
        <a:p>
          <a:endParaRPr lang="en-US"/>
        </a:p>
      </dgm:t>
    </dgm:pt>
    <dgm:pt modelId="{0746F074-14D5-4A03-9FCA-21F779CEDEC8}" type="sibTrans" cxnId="{55A0FABF-3BB4-4132-8E96-F9021E33EAF6}">
      <dgm:prSet/>
      <dgm:spPr/>
      <dgm:t>
        <a:bodyPr/>
        <a:lstStyle/>
        <a:p>
          <a:endParaRPr lang="en-US"/>
        </a:p>
      </dgm:t>
    </dgm:pt>
    <dgm:pt modelId="{A6697AC2-AD4F-4613-A867-28752D800993}">
      <dgm:prSet/>
      <dgm:spPr/>
      <dgm:t>
        <a:bodyPr/>
        <a:lstStyle/>
        <a:p>
          <a:pPr rtl="0"/>
          <a:r>
            <a:rPr lang="en-GB" b="1" dirty="0" smtClean="0">
              <a:solidFill>
                <a:srgbClr val="002060"/>
              </a:solidFill>
              <a:latin typeface="Arial" pitchFamily="34" charset="0"/>
              <a:cs typeface="Arial" pitchFamily="34" charset="0"/>
            </a:rPr>
            <a:t>OECD</a:t>
          </a:r>
        </a:p>
        <a:p>
          <a:pPr rtl="0"/>
          <a:r>
            <a:rPr lang="en-GB" b="1" dirty="0" smtClean="0">
              <a:solidFill>
                <a:srgbClr val="002060"/>
              </a:solidFill>
              <a:latin typeface="Arial" pitchFamily="34" charset="0"/>
              <a:cs typeface="Arial" pitchFamily="34" charset="0"/>
            </a:rPr>
            <a:t>(WPMN)</a:t>
          </a:r>
        </a:p>
      </dgm:t>
    </dgm:pt>
    <dgm:pt modelId="{D2830155-D08B-4ED2-B5D9-F5F46144A76C}" type="parTrans" cxnId="{29B96BB0-1915-45CB-8D40-FC5B55163AF4}">
      <dgm:prSet/>
      <dgm:spPr/>
      <dgm:t>
        <a:bodyPr/>
        <a:lstStyle/>
        <a:p>
          <a:endParaRPr lang="en-US"/>
        </a:p>
      </dgm:t>
    </dgm:pt>
    <dgm:pt modelId="{DDEE0D71-E0F4-490B-82CA-7DDBDBFF5E56}" type="sibTrans" cxnId="{29B96BB0-1915-45CB-8D40-FC5B55163AF4}">
      <dgm:prSet/>
      <dgm:spPr/>
      <dgm:t>
        <a:bodyPr/>
        <a:lstStyle/>
        <a:p>
          <a:endParaRPr lang="en-US"/>
        </a:p>
      </dgm:t>
    </dgm:pt>
    <dgm:pt modelId="{332BE4B6-EB4D-48DC-924C-1D0A42755423}">
      <dgm:prSet/>
      <dgm:spPr/>
      <dgm:t>
        <a:bodyPr/>
        <a:lstStyle/>
        <a:p>
          <a:r>
            <a:rPr lang="en-GB" b="1" dirty="0" smtClean="0">
              <a:solidFill>
                <a:srgbClr val="002060"/>
              </a:solidFill>
              <a:latin typeface="Arial" pitchFamily="34" charset="0"/>
              <a:cs typeface="Arial" pitchFamily="34" charset="0"/>
            </a:rPr>
            <a:t>WHO</a:t>
          </a:r>
          <a:endParaRPr lang="en-US" b="1" dirty="0" smtClean="0">
            <a:solidFill>
              <a:srgbClr val="002060"/>
            </a:solidFill>
            <a:latin typeface="Arial" pitchFamily="34" charset="0"/>
            <a:cs typeface="Arial" pitchFamily="34" charset="0"/>
          </a:endParaRPr>
        </a:p>
      </dgm:t>
    </dgm:pt>
    <dgm:pt modelId="{EDD31666-E4CF-4BFA-AFC2-B787DD90491A}" type="parTrans" cxnId="{8EA9F1CD-0B4E-488F-B88F-1010647DEFD0}">
      <dgm:prSet/>
      <dgm:spPr/>
      <dgm:t>
        <a:bodyPr/>
        <a:lstStyle/>
        <a:p>
          <a:endParaRPr lang="en-US"/>
        </a:p>
      </dgm:t>
    </dgm:pt>
    <dgm:pt modelId="{0451CD6A-83C7-46A1-9A56-570DC40AA42E}" type="sibTrans" cxnId="{8EA9F1CD-0B4E-488F-B88F-1010647DEFD0}">
      <dgm:prSet/>
      <dgm:spPr/>
      <dgm:t>
        <a:bodyPr/>
        <a:lstStyle/>
        <a:p>
          <a:endParaRPr lang="en-US"/>
        </a:p>
      </dgm:t>
    </dgm:pt>
    <dgm:pt modelId="{B6EA7163-27C8-423F-A543-69C3B3F2AA4C}">
      <dgm:prSet/>
      <dgm:spPr/>
      <dgm:t>
        <a:bodyPr/>
        <a:lstStyle/>
        <a:p>
          <a:r>
            <a:rPr lang="en-GB" b="1" dirty="0" smtClean="0">
              <a:solidFill>
                <a:srgbClr val="002060"/>
              </a:solidFill>
              <a:latin typeface="Arial" pitchFamily="34" charset="0"/>
              <a:cs typeface="Arial" pitchFamily="34" charset="0"/>
            </a:rPr>
            <a:t>UNEP</a:t>
          </a:r>
          <a:endParaRPr lang="en-US" b="1" dirty="0" smtClean="0">
            <a:solidFill>
              <a:srgbClr val="002060"/>
            </a:solidFill>
            <a:latin typeface="Arial" pitchFamily="34" charset="0"/>
            <a:cs typeface="Arial" pitchFamily="34" charset="0"/>
          </a:endParaRPr>
        </a:p>
      </dgm:t>
    </dgm:pt>
    <dgm:pt modelId="{86C70D05-973D-4E31-ADD6-4EE2AA9B32BA}" type="parTrans" cxnId="{AF59326E-65A0-44FA-9188-ED3222BB8DE6}">
      <dgm:prSet/>
      <dgm:spPr/>
      <dgm:t>
        <a:bodyPr/>
        <a:lstStyle/>
        <a:p>
          <a:endParaRPr lang="en-US"/>
        </a:p>
      </dgm:t>
    </dgm:pt>
    <dgm:pt modelId="{7BFFC2AB-17FE-48BA-98A7-2C6FB09AA69C}" type="sibTrans" cxnId="{AF59326E-65A0-44FA-9188-ED3222BB8DE6}">
      <dgm:prSet/>
      <dgm:spPr/>
      <dgm:t>
        <a:bodyPr/>
        <a:lstStyle/>
        <a:p>
          <a:endParaRPr lang="en-US"/>
        </a:p>
      </dgm:t>
    </dgm:pt>
    <dgm:pt modelId="{0AA10D0C-0CBA-45D2-9B0E-09DE7AAF3225}">
      <dgm:prSet/>
      <dgm:spPr/>
      <dgm:t>
        <a:bodyPr/>
        <a:lstStyle/>
        <a:p>
          <a:r>
            <a:rPr lang="en-GB" b="1" u="none" dirty="0" smtClean="0">
              <a:solidFill>
                <a:srgbClr val="002060"/>
              </a:solidFill>
              <a:latin typeface="Arial" pitchFamily="34" charset="0"/>
              <a:cs typeface="Arial" pitchFamily="34" charset="0"/>
            </a:rPr>
            <a:t>UNITAR</a:t>
          </a:r>
          <a:endParaRPr lang="en-US" b="1" u="none" dirty="0">
            <a:solidFill>
              <a:srgbClr val="002060"/>
            </a:solidFill>
            <a:latin typeface="Arial" pitchFamily="34" charset="0"/>
            <a:cs typeface="Arial" pitchFamily="34" charset="0"/>
          </a:endParaRPr>
        </a:p>
      </dgm:t>
    </dgm:pt>
    <dgm:pt modelId="{C5E39D3C-04A1-4A7F-9457-9EEDA1542BDC}" type="parTrans" cxnId="{A2A5EEFE-3C67-4DE1-A30B-B2073C421A93}">
      <dgm:prSet/>
      <dgm:spPr/>
      <dgm:t>
        <a:bodyPr/>
        <a:lstStyle/>
        <a:p>
          <a:endParaRPr lang="en-US"/>
        </a:p>
      </dgm:t>
    </dgm:pt>
    <dgm:pt modelId="{A81AA018-7EA6-41E1-A675-6B8D8C62405C}" type="sibTrans" cxnId="{A2A5EEFE-3C67-4DE1-A30B-B2073C421A93}">
      <dgm:prSet/>
      <dgm:spPr/>
      <dgm:t>
        <a:bodyPr/>
        <a:lstStyle/>
        <a:p>
          <a:endParaRPr lang="en-US"/>
        </a:p>
      </dgm:t>
    </dgm:pt>
    <dgm:pt modelId="{D8439017-1669-482A-8E69-8C5A964284AB}">
      <dgm:prSet/>
      <dgm:spPr/>
      <dgm:t>
        <a:bodyPr/>
        <a:lstStyle/>
        <a:p>
          <a:r>
            <a:rPr lang="en-GB" b="1" dirty="0" smtClean="0">
              <a:solidFill>
                <a:srgbClr val="002060"/>
              </a:solidFill>
              <a:latin typeface="Arial" pitchFamily="34" charset="0"/>
              <a:cs typeface="Arial" pitchFamily="34" charset="0"/>
            </a:rPr>
            <a:t>ILO</a:t>
          </a:r>
          <a:endParaRPr lang="en-US" b="1" dirty="0">
            <a:solidFill>
              <a:srgbClr val="002060"/>
            </a:solidFill>
            <a:latin typeface="Arial" pitchFamily="34" charset="0"/>
            <a:cs typeface="Arial" pitchFamily="34" charset="0"/>
          </a:endParaRPr>
        </a:p>
      </dgm:t>
    </dgm:pt>
    <dgm:pt modelId="{E4E7F57D-463B-430E-BB87-3DC7C91A2301}" type="parTrans" cxnId="{4E117B98-DAFB-4EF4-8254-40F4895C722E}">
      <dgm:prSet/>
      <dgm:spPr/>
      <dgm:t>
        <a:bodyPr/>
        <a:lstStyle/>
        <a:p>
          <a:endParaRPr lang="en-US"/>
        </a:p>
      </dgm:t>
    </dgm:pt>
    <dgm:pt modelId="{0273CB05-C240-4B32-AF90-41AFF97A3459}" type="sibTrans" cxnId="{4E117B98-DAFB-4EF4-8254-40F4895C722E}">
      <dgm:prSet/>
      <dgm:spPr/>
      <dgm:t>
        <a:bodyPr/>
        <a:lstStyle/>
        <a:p>
          <a:endParaRPr lang="en-US"/>
        </a:p>
      </dgm:t>
    </dgm:pt>
    <dgm:pt modelId="{3C3AC877-038C-4C0E-9B2E-8711AB5A719B}" type="pres">
      <dgm:prSet presAssocID="{CD452EDD-B55D-4DA9-9B82-A682C91473C1}" presName="diagram" presStyleCnt="0">
        <dgm:presLayoutVars>
          <dgm:dir/>
          <dgm:resizeHandles val="exact"/>
        </dgm:presLayoutVars>
      </dgm:prSet>
      <dgm:spPr/>
      <dgm:t>
        <a:bodyPr/>
        <a:lstStyle/>
        <a:p>
          <a:endParaRPr lang="en-US"/>
        </a:p>
      </dgm:t>
    </dgm:pt>
    <dgm:pt modelId="{37ABE426-4A49-409C-BA23-503851E3F362}" type="pres">
      <dgm:prSet presAssocID="{D8439017-1669-482A-8E69-8C5A964284AB}" presName="node" presStyleLbl="node1" presStyleIdx="0" presStyleCnt="6" custLinFactNeighborX="2782" custLinFactNeighborY="-26108">
        <dgm:presLayoutVars>
          <dgm:bulletEnabled val="1"/>
        </dgm:presLayoutVars>
      </dgm:prSet>
      <dgm:spPr/>
      <dgm:t>
        <a:bodyPr/>
        <a:lstStyle/>
        <a:p>
          <a:endParaRPr lang="en-US"/>
        </a:p>
      </dgm:t>
    </dgm:pt>
    <dgm:pt modelId="{05C5326F-0119-461B-B53F-4EE12022B690}" type="pres">
      <dgm:prSet presAssocID="{0273CB05-C240-4B32-AF90-41AFF97A3459}" presName="sibTrans" presStyleCnt="0"/>
      <dgm:spPr/>
    </dgm:pt>
    <dgm:pt modelId="{2C651CD4-690B-4631-9C8A-D7D2EA934564}" type="pres">
      <dgm:prSet presAssocID="{B6EA7163-27C8-423F-A543-69C3B3F2AA4C}" presName="node" presStyleLbl="node1" presStyleIdx="1" presStyleCnt="6" custLinFactNeighborX="1262" custLinFactNeighborY="-26108">
        <dgm:presLayoutVars>
          <dgm:bulletEnabled val="1"/>
        </dgm:presLayoutVars>
      </dgm:prSet>
      <dgm:spPr/>
      <dgm:t>
        <a:bodyPr/>
        <a:lstStyle/>
        <a:p>
          <a:endParaRPr lang="en-US"/>
        </a:p>
      </dgm:t>
    </dgm:pt>
    <dgm:pt modelId="{EAD3EB9A-597B-40C9-A7BD-E0CD8E1F7591}" type="pres">
      <dgm:prSet presAssocID="{7BFFC2AB-17FE-48BA-98A7-2C6FB09AA69C}" presName="sibTrans" presStyleCnt="0"/>
      <dgm:spPr/>
    </dgm:pt>
    <dgm:pt modelId="{3892A3B9-ADB8-489F-B848-65BFF69E33DC}" type="pres">
      <dgm:prSet presAssocID="{0AA10D0C-0CBA-45D2-9B0E-09DE7AAF3225}" presName="node" presStyleLbl="node1" presStyleIdx="2" presStyleCnt="6" custLinFactNeighborX="-257" custLinFactNeighborY="-26108">
        <dgm:presLayoutVars>
          <dgm:bulletEnabled val="1"/>
        </dgm:presLayoutVars>
      </dgm:prSet>
      <dgm:spPr/>
      <dgm:t>
        <a:bodyPr/>
        <a:lstStyle/>
        <a:p>
          <a:endParaRPr lang="en-US"/>
        </a:p>
      </dgm:t>
    </dgm:pt>
    <dgm:pt modelId="{37574745-DA4F-4CC8-BAE8-B14E169A8303}" type="pres">
      <dgm:prSet presAssocID="{A81AA018-7EA6-41E1-A675-6B8D8C62405C}" presName="sibTrans" presStyleCnt="0"/>
      <dgm:spPr/>
    </dgm:pt>
    <dgm:pt modelId="{2F6A17F7-FB91-4D48-A393-5C5D3790D9E5}" type="pres">
      <dgm:prSet presAssocID="{332BE4B6-EB4D-48DC-924C-1D0A42755423}" presName="node" presStyleLbl="node1" presStyleIdx="3" presStyleCnt="6">
        <dgm:presLayoutVars>
          <dgm:bulletEnabled val="1"/>
        </dgm:presLayoutVars>
      </dgm:prSet>
      <dgm:spPr/>
      <dgm:t>
        <a:bodyPr/>
        <a:lstStyle/>
        <a:p>
          <a:endParaRPr lang="en-US"/>
        </a:p>
      </dgm:t>
    </dgm:pt>
    <dgm:pt modelId="{5BFDAB52-3019-4DDA-8F1A-864C02E940C7}" type="pres">
      <dgm:prSet presAssocID="{0451CD6A-83C7-46A1-9A56-570DC40AA42E}" presName="sibTrans" presStyleCnt="0"/>
      <dgm:spPr/>
    </dgm:pt>
    <dgm:pt modelId="{BD90E2C5-64FE-4952-8AD2-551DD5F191A5}" type="pres">
      <dgm:prSet presAssocID="{ABCC3952-313A-4F54-A828-59E1B2DEC440}" presName="node" presStyleLbl="node1" presStyleIdx="4" presStyleCnt="6">
        <dgm:presLayoutVars>
          <dgm:bulletEnabled val="1"/>
        </dgm:presLayoutVars>
      </dgm:prSet>
      <dgm:spPr/>
      <dgm:t>
        <a:bodyPr/>
        <a:lstStyle/>
        <a:p>
          <a:endParaRPr lang="en-US"/>
        </a:p>
      </dgm:t>
    </dgm:pt>
    <dgm:pt modelId="{56A45D4A-701E-4479-9887-874946456FE3}" type="pres">
      <dgm:prSet presAssocID="{0746F074-14D5-4A03-9FCA-21F779CEDEC8}" presName="sibTrans" presStyleCnt="0"/>
      <dgm:spPr/>
    </dgm:pt>
    <dgm:pt modelId="{E7178714-6AB9-4FB3-A583-36498770CDF2}" type="pres">
      <dgm:prSet presAssocID="{A6697AC2-AD4F-4613-A867-28752D800993}" presName="node" presStyleLbl="node1" presStyleIdx="5" presStyleCnt="6">
        <dgm:presLayoutVars>
          <dgm:bulletEnabled val="1"/>
        </dgm:presLayoutVars>
      </dgm:prSet>
      <dgm:spPr/>
      <dgm:t>
        <a:bodyPr/>
        <a:lstStyle/>
        <a:p>
          <a:endParaRPr lang="en-US"/>
        </a:p>
      </dgm:t>
    </dgm:pt>
  </dgm:ptLst>
  <dgm:cxnLst>
    <dgm:cxn modelId="{A2A5EEFE-3C67-4DE1-A30B-B2073C421A93}" srcId="{CD452EDD-B55D-4DA9-9B82-A682C91473C1}" destId="{0AA10D0C-0CBA-45D2-9B0E-09DE7AAF3225}" srcOrd="2" destOrd="0" parTransId="{C5E39D3C-04A1-4A7F-9457-9EEDA1542BDC}" sibTransId="{A81AA018-7EA6-41E1-A675-6B8D8C62405C}"/>
    <dgm:cxn modelId="{686B5CFB-7D23-4CEF-AE12-B71EB89DE6DE}" type="presOf" srcId="{D8439017-1669-482A-8E69-8C5A964284AB}" destId="{37ABE426-4A49-409C-BA23-503851E3F362}" srcOrd="0" destOrd="0" presId="urn:microsoft.com/office/officeart/2005/8/layout/default#1"/>
    <dgm:cxn modelId="{A01BFEE3-958D-4D96-A1A8-1FB3BF8066B6}" type="presOf" srcId="{332BE4B6-EB4D-48DC-924C-1D0A42755423}" destId="{2F6A17F7-FB91-4D48-A393-5C5D3790D9E5}" srcOrd="0" destOrd="0" presId="urn:microsoft.com/office/officeart/2005/8/layout/default#1"/>
    <dgm:cxn modelId="{41C9E219-CFC3-43DA-9F59-007575EDD984}" type="presOf" srcId="{B6EA7163-27C8-423F-A543-69C3B3F2AA4C}" destId="{2C651CD4-690B-4631-9C8A-D7D2EA934564}" srcOrd="0" destOrd="0" presId="urn:microsoft.com/office/officeart/2005/8/layout/default#1"/>
    <dgm:cxn modelId="{29B96BB0-1915-45CB-8D40-FC5B55163AF4}" srcId="{CD452EDD-B55D-4DA9-9B82-A682C91473C1}" destId="{A6697AC2-AD4F-4613-A867-28752D800993}" srcOrd="5" destOrd="0" parTransId="{D2830155-D08B-4ED2-B5D9-F5F46144A76C}" sibTransId="{DDEE0D71-E0F4-490B-82CA-7DDBDBFF5E56}"/>
    <dgm:cxn modelId="{BF8E13D4-2EAC-400B-B943-F96F55329F73}" type="presOf" srcId="{A6697AC2-AD4F-4613-A867-28752D800993}" destId="{E7178714-6AB9-4FB3-A583-36498770CDF2}" srcOrd="0" destOrd="0" presId="urn:microsoft.com/office/officeart/2005/8/layout/default#1"/>
    <dgm:cxn modelId="{CB962231-A5DB-435C-8B9B-5D1B7DE57B88}" type="presOf" srcId="{0AA10D0C-0CBA-45D2-9B0E-09DE7AAF3225}" destId="{3892A3B9-ADB8-489F-B848-65BFF69E33DC}" srcOrd="0" destOrd="0" presId="urn:microsoft.com/office/officeart/2005/8/layout/default#1"/>
    <dgm:cxn modelId="{8EA9F1CD-0B4E-488F-B88F-1010647DEFD0}" srcId="{CD452EDD-B55D-4DA9-9B82-A682C91473C1}" destId="{332BE4B6-EB4D-48DC-924C-1D0A42755423}" srcOrd="3" destOrd="0" parTransId="{EDD31666-E4CF-4BFA-AFC2-B787DD90491A}" sibTransId="{0451CD6A-83C7-46A1-9A56-570DC40AA42E}"/>
    <dgm:cxn modelId="{55A0FABF-3BB4-4132-8E96-F9021E33EAF6}" srcId="{CD452EDD-B55D-4DA9-9B82-A682C91473C1}" destId="{ABCC3952-313A-4F54-A828-59E1B2DEC440}" srcOrd="4" destOrd="0" parTransId="{82288D6D-A4D6-4327-B8F6-C791093B8F97}" sibTransId="{0746F074-14D5-4A03-9FCA-21F779CEDEC8}"/>
    <dgm:cxn modelId="{50647FBC-9615-40F4-BBEC-F31852DC37C3}" type="presOf" srcId="{CD452EDD-B55D-4DA9-9B82-A682C91473C1}" destId="{3C3AC877-038C-4C0E-9B2E-8711AB5A719B}" srcOrd="0" destOrd="0" presId="urn:microsoft.com/office/officeart/2005/8/layout/default#1"/>
    <dgm:cxn modelId="{4E117B98-DAFB-4EF4-8254-40F4895C722E}" srcId="{CD452EDD-B55D-4DA9-9B82-A682C91473C1}" destId="{D8439017-1669-482A-8E69-8C5A964284AB}" srcOrd="0" destOrd="0" parTransId="{E4E7F57D-463B-430E-BB87-3DC7C91A2301}" sibTransId="{0273CB05-C240-4B32-AF90-41AFF97A3459}"/>
    <dgm:cxn modelId="{F819DC54-1645-4648-80CD-BD985DF64336}" type="presOf" srcId="{ABCC3952-313A-4F54-A828-59E1B2DEC440}" destId="{BD90E2C5-64FE-4952-8AD2-551DD5F191A5}" srcOrd="0" destOrd="0" presId="urn:microsoft.com/office/officeart/2005/8/layout/default#1"/>
    <dgm:cxn modelId="{AF59326E-65A0-44FA-9188-ED3222BB8DE6}" srcId="{CD452EDD-B55D-4DA9-9B82-A682C91473C1}" destId="{B6EA7163-27C8-423F-A543-69C3B3F2AA4C}" srcOrd="1" destOrd="0" parTransId="{86C70D05-973D-4E31-ADD6-4EE2AA9B32BA}" sibTransId="{7BFFC2AB-17FE-48BA-98A7-2C6FB09AA69C}"/>
    <dgm:cxn modelId="{8D328C56-9539-4851-9754-F1D852816519}" type="presParOf" srcId="{3C3AC877-038C-4C0E-9B2E-8711AB5A719B}" destId="{37ABE426-4A49-409C-BA23-503851E3F362}" srcOrd="0" destOrd="0" presId="urn:microsoft.com/office/officeart/2005/8/layout/default#1"/>
    <dgm:cxn modelId="{C07DC651-2B76-4CAB-90A4-7D117C3A6DEE}" type="presParOf" srcId="{3C3AC877-038C-4C0E-9B2E-8711AB5A719B}" destId="{05C5326F-0119-461B-B53F-4EE12022B690}" srcOrd="1" destOrd="0" presId="urn:microsoft.com/office/officeart/2005/8/layout/default#1"/>
    <dgm:cxn modelId="{7357BE8D-4281-4469-824F-38AE78302AEC}" type="presParOf" srcId="{3C3AC877-038C-4C0E-9B2E-8711AB5A719B}" destId="{2C651CD4-690B-4631-9C8A-D7D2EA934564}" srcOrd="2" destOrd="0" presId="urn:microsoft.com/office/officeart/2005/8/layout/default#1"/>
    <dgm:cxn modelId="{368C41F6-0F52-4564-B997-F622B200F733}" type="presParOf" srcId="{3C3AC877-038C-4C0E-9B2E-8711AB5A719B}" destId="{EAD3EB9A-597B-40C9-A7BD-E0CD8E1F7591}" srcOrd="3" destOrd="0" presId="urn:microsoft.com/office/officeart/2005/8/layout/default#1"/>
    <dgm:cxn modelId="{E5E46B3D-5D1D-4D1A-81F5-A022E9B48B7C}" type="presParOf" srcId="{3C3AC877-038C-4C0E-9B2E-8711AB5A719B}" destId="{3892A3B9-ADB8-489F-B848-65BFF69E33DC}" srcOrd="4" destOrd="0" presId="urn:microsoft.com/office/officeart/2005/8/layout/default#1"/>
    <dgm:cxn modelId="{780CBDE9-BACB-49B8-9D20-469B726BFEAD}" type="presParOf" srcId="{3C3AC877-038C-4C0E-9B2E-8711AB5A719B}" destId="{37574745-DA4F-4CC8-BAE8-B14E169A8303}" srcOrd="5" destOrd="0" presId="urn:microsoft.com/office/officeart/2005/8/layout/default#1"/>
    <dgm:cxn modelId="{585D9137-3E99-438A-AAE8-1CFCF3CD8221}" type="presParOf" srcId="{3C3AC877-038C-4C0E-9B2E-8711AB5A719B}" destId="{2F6A17F7-FB91-4D48-A393-5C5D3790D9E5}" srcOrd="6" destOrd="0" presId="urn:microsoft.com/office/officeart/2005/8/layout/default#1"/>
    <dgm:cxn modelId="{BBE2EFF7-28D9-4118-AA7E-52121C53DD4C}" type="presParOf" srcId="{3C3AC877-038C-4C0E-9B2E-8711AB5A719B}" destId="{5BFDAB52-3019-4DDA-8F1A-864C02E940C7}" srcOrd="7" destOrd="0" presId="urn:microsoft.com/office/officeart/2005/8/layout/default#1"/>
    <dgm:cxn modelId="{8437BCD6-6B19-4151-BD61-CB3674537803}" type="presParOf" srcId="{3C3AC877-038C-4C0E-9B2E-8711AB5A719B}" destId="{BD90E2C5-64FE-4952-8AD2-551DD5F191A5}" srcOrd="8" destOrd="0" presId="urn:microsoft.com/office/officeart/2005/8/layout/default#1"/>
    <dgm:cxn modelId="{F90D5E74-0258-4CED-AB50-5A8E5624E023}" type="presParOf" srcId="{3C3AC877-038C-4C0E-9B2E-8711AB5A719B}" destId="{56A45D4A-701E-4479-9887-874946456FE3}" srcOrd="9" destOrd="0" presId="urn:microsoft.com/office/officeart/2005/8/layout/default#1"/>
    <dgm:cxn modelId="{ECFD8D3B-7A74-423B-B73D-BE888A807F9B}" type="presParOf" srcId="{3C3AC877-038C-4C0E-9B2E-8711AB5A719B}" destId="{E7178714-6AB9-4FB3-A583-36498770CDF2}"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BE426-4A49-409C-BA23-503851E3F362}">
      <dsp:nvSpPr>
        <dsp:cNvPr id="0" name=""/>
        <dsp:cNvSpPr/>
      </dsp:nvSpPr>
      <dsp:spPr>
        <a:xfrm>
          <a:off x="53587" y="53580"/>
          <a:ext cx="1926207" cy="11557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b="1" kern="1200" dirty="0" smtClean="0">
              <a:solidFill>
                <a:srgbClr val="002060"/>
              </a:solidFill>
              <a:latin typeface="Arial" pitchFamily="34" charset="0"/>
              <a:cs typeface="Arial" pitchFamily="34" charset="0"/>
            </a:rPr>
            <a:t>ILO</a:t>
          </a:r>
          <a:endParaRPr lang="en-US" sz="3500" b="1" kern="1200" dirty="0">
            <a:solidFill>
              <a:srgbClr val="002060"/>
            </a:solidFill>
            <a:latin typeface="Arial" pitchFamily="34" charset="0"/>
            <a:cs typeface="Arial" pitchFamily="34" charset="0"/>
          </a:endParaRPr>
        </a:p>
      </dsp:txBody>
      <dsp:txXfrm>
        <a:off x="53587" y="53580"/>
        <a:ext cx="1926207" cy="1155724"/>
      </dsp:txXfrm>
    </dsp:sp>
    <dsp:sp modelId="{2C651CD4-690B-4631-9C8A-D7D2EA934564}">
      <dsp:nvSpPr>
        <dsp:cNvPr id="0" name=""/>
        <dsp:cNvSpPr/>
      </dsp:nvSpPr>
      <dsp:spPr>
        <a:xfrm>
          <a:off x="2143137" y="53580"/>
          <a:ext cx="1926207" cy="11557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b="1" kern="1200" dirty="0" smtClean="0">
              <a:solidFill>
                <a:srgbClr val="002060"/>
              </a:solidFill>
              <a:latin typeface="Arial" pitchFamily="34" charset="0"/>
              <a:cs typeface="Arial" pitchFamily="34" charset="0"/>
            </a:rPr>
            <a:t>UNEP</a:t>
          </a:r>
          <a:endParaRPr lang="en-US" sz="3500" b="1" kern="1200" dirty="0" smtClean="0">
            <a:solidFill>
              <a:srgbClr val="002060"/>
            </a:solidFill>
            <a:latin typeface="Arial" pitchFamily="34" charset="0"/>
            <a:cs typeface="Arial" pitchFamily="34" charset="0"/>
          </a:endParaRPr>
        </a:p>
      </dsp:txBody>
      <dsp:txXfrm>
        <a:off x="2143137" y="53580"/>
        <a:ext cx="1926207" cy="1155724"/>
      </dsp:txXfrm>
    </dsp:sp>
    <dsp:sp modelId="{3892A3B9-ADB8-489F-B848-65BFF69E33DC}">
      <dsp:nvSpPr>
        <dsp:cNvPr id="0" name=""/>
        <dsp:cNvSpPr/>
      </dsp:nvSpPr>
      <dsp:spPr>
        <a:xfrm>
          <a:off x="4232706" y="53580"/>
          <a:ext cx="1926207" cy="11557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b="1" u="none" kern="1200" dirty="0" smtClean="0">
              <a:solidFill>
                <a:srgbClr val="002060"/>
              </a:solidFill>
              <a:latin typeface="Arial" pitchFamily="34" charset="0"/>
              <a:cs typeface="Arial" pitchFamily="34" charset="0"/>
            </a:rPr>
            <a:t>UNITAR</a:t>
          </a:r>
          <a:endParaRPr lang="en-US" sz="3500" b="1" u="none" kern="1200" dirty="0">
            <a:solidFill>
              <a:srgbClr val="002060"/>
            </a:solidFill>
            <a:latin typeface="Arial" pitchFamily="34" charset="0"/>
            <a:cs typeface="Arial" pitchFamily="34" charset="0"/>
          </a:endParaRPr>
        </a:p>
      </dsp:txBody>
      <dsp:txXfrm>
        <a:off x="4232706" y="53580"/>
        <a:ext cx="1926207" cy="1155724"/>
      </dsp:txXfrm>
    </dsp:sp>
    <dsp:sp modelId="{2F6A17F7-FB91-4D48-A393-5C5D3790D9E5}">
      <dsp:nvSpPr>
        <dsp:cNvPr id="0" name=""/>
        <dsp:cNvSpPr/>
      </dsp:nvSpPr>
      <dsp:spPr>
        <a:xfrm>
          <a:off x="0" y="1703662"/>
          <a:ext cx="1926207" cy="11557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b="1" u="sng" kern="1200" dirty="0" smtClean="0">
              <a:solidFill>
                <a:srgbClr val="002060"/>
              </a:solidFill>
              <a:latin typeface="Arial" pitchFamily="34" charset="0"/>
              <a:cs typeface="Arial" pitchFamily="34" charset="0"/>
            </a:rPr>
            <a:t>WHO</a:t>
          </a:r>
          <a:endParaRPr lang="en-US" sz="3500" b="1" u="sng" kern="1200" dirty="0" smtClean="0">
            <a:solidFill>
              <a:srgbClr val="002060"/>
            </a:solidFill>
            <a:latin typeface="Arial" pitchFamily="34" charset="0"/>
            <a:cs typeface="Arial" pitchFamily="34" charset="0"/>
          </a:endParaRPr>
        </a:p>
      </dsp:txBody>
      <dsp:txXfrm>
        <a:off x="0" y="1703662"/>
        <a:ext cx="1926207" cy="1155724"/>
      </dsp:txXfrm>
    </dsp:sp>
    <dsp:sp modelId="{BD90E2C5-64FE-4952-8AD2-551DD5F191A5}">
      <dsp:nvSpPr>
        <dsp:cNvPr id="0" name=""/>
        <dsp:cNvSpPr/>
      </dsp:nvSpPr>
      <dsp:spPr>
        <a:xfrm>
          <a:off x="2118828" y="1703662"/>
          <a:ext cx="1926207" cy="11557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b="1" kern="1200" dirty="0" smtClean="0">
              <a:solidFill>
                <a:srgbClr val="002060"/>
              </a:solidFill>
              <a:latin typeface="Arial" pitchFamily="34" charset="0"/>
              <a:cs typeface="Arial" pitchFamily="34" charset="0"/>
            </a:rPr>
            <a:t>FAO</a:t>
          </a:r>
        </a:p>
      </dsp:txBody>
      <dsp:txXfrm>
        <a:off x="2118828" y="1703662"/>
        <a:ext cx="1926207" cy="1155724"/>
      </dsp:txXfrm>
    </dsp:sp>
    <dsp:sp modelId="{E7178714-6AB9-4FB3-A583-36498770CDF2}">
      <dsp:nvSpPr>
        <dsp:cNvPr id="0" name=""/>
        <dsp:cNvSpPr/>
      </dsp:nvSpPr>
      <dsp:spPr>
        <a:xfrm>
          <a:off x="4237657" y="1703662"/>
          <a:ext cx="1926207" cy="11557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b="1" u="sng" kern="1200" dirty="0" smtClean="0">
              <a:solidFill>
                <a:srgbClr val="002060"/>
              </a:solidFill>
              <a:latin typeface="Arial" pitchFamily="34" charset="0"/>
              <a:cs typeface="Arial" pitchFamily="34" charset="0"/>
            </a:rPr>
            <a:t>OECD</a:t>
          </a:r>
        </a:p>
      </dsp:txBody>
      <dsp:txXfrm>
        <a:off x="4237657" y="1703662"/>
        <a:ext cx="1926207" cy="1155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E5179-3B63-4E85-99D7-AE525C8DC87F}">
      <dsp:nvSpPr>
        <dsp:cNvPr id="0" name=""/>
        <dsp:cNvSpPr/>
      </dsp:nvSpPr>
      <dsp:spPr>
        <a:xfrm rot="16200000">
          <a:off x="499888" y="-499888"/>
          <a:ext cx="1571973" cy="257175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100" b="1" kern="1200" dirty="0" smtClean="0">
              <a:latin typeface="+mn-lt"/>
            </a:rPr>
            <a:t>TESTING AND ASSESSMENT</a:t>
          </a:r>
        </a:p>
        <a:p>
          <a:pPr lvl="0" algn="ctr" defTabSz="488950">
            <a:lnSpc>
              <a:spcPct val="90000"/>
            </a:lnSpc>
            <a:spcBef>
              <a:spcPct val="0"/>
            </a:spcBef>
            <a:spcAft>
              <a:spcPct val="35000"/>
            </a:spcAft>
          </a:pPr>
          <a:r>
            <a:rPr lang="en-US" sz="1100" b="0" kern="1200" dirty="0" smtClean="0">
              <a:latin typeface="+mn-lt"/>
            </a:rPr>
            <a:t>to assess the applicability and accuracy of existing test methods and to identify where technical adaptation were needed.  </a:t>
          </a:r>
          <a:endParaRPr lang="en-GB" sz="1100" b="0" kern="1200" dirty="0">
            <a:latin typeface="+mn-lt"/>
          </a:endParaRPr>
        </a:p>
      </dsp:txBody>
      <dsp:txXfrm rot="5400000">
        <a:off x="-1" y="1"/>
        <a:ext cx="2571750" cy="1178980"/>
      </dsp:txXfrm>
    </dsp:sp>
    <dsp:sp modelId="{09EEE54F-D9EC-4E65-B39A-3DF09811B97B}">
      <dsp:nvSpPr>
        <dsp:cNvPr id="0" name=""/>
        <dsp:cNvSpPr/>
      </dsp:nvSpPr>
      <dsp:spPr>
        <a:xfrm>
          <a:off x="2571750" y="0"/>
          <a:ext cx="2571750" cy="1571973"/>
        </a:xfrm>
        <a:prstGeom prst="round1Rect">
          <a:avLst/>
        </a:prstGeom>
        <a:solidFill>
          <a:schemeClr val="accent2">
            <a:hueOff val="-3017908"/>
            <a:satOff val="-13194"/>
            <a:lumOff val="43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100" b="1" kern="1200" dirty="0" smtClean="0">
              <a:latin typeface="+mn-lt"/>
            </a:rPr>
            <a:t>RISK ASSESSMENT</a:t>
          </a:r>
        </a:p>
        <a:p>
          <a:pPr lvl="0" algn="ctr" defTabSz="488950">
            <a:lnSpc>
              <a:spcPct val="90000"/>
            </a:lnSpc>
            <a:spcBef>
              <a:spcPct val="0"/>
            </a:spcBef>
            <a:spcAft>
              <a:spcPct val="35000"/>
            </a:spcAft>
          </a:pPr>
          <a:r>
            <a:rPr lang="en-CA" sz="1100" kern="1200" dirty="0" smtClean="0">
              <a:latin typeface="+mn-lt"/>
            </a:rPr>
            <a:t>Guidance for risk assessors &amp; address </a:t>
          </a:r>
          <a:r>
            <a:rPr lang="en-US" sz="1100" kern="1200" dirty="0" smtClean="0">
              <a:latin typeface="+mn-lt"/>
            </a:rPr>
            <a:t>challenges different jurisdictions are facing with respect to regulating </a:t>
          </a:r>
          <a:r>
            <a:rPr lang="en-US" sz="1100" kern="1200" dirty="0" err="1" smtClean="0">
              <a:latin typeface="+mn-lt"/>
            </a:rPr>
            <a:t>nanomaterials</a:t>
          </a:r>
          <a:endParaRPr lang="en-CA" sz="1100" kern="1200" dirty="0" smtClean="0">
            <a:latin typeface="+mn-lt"/>
          </a:endParaRPr>
        </a:p>
      </dsp:txBody>
      <dsp:txXfrm>
        <a:off x="2571750" y="0"/>
        <a:ext cx="2571750" cy="1178980"/>
      </dsp:txXfrm>
    </dsp:sp>
    <dsp:sp modelId="{E626400C-0AA3-488D-9ECA-81F0DA6978A4}">
      <dsp:nvSpPr>
        <dsp:cNvPr id="0" name=""/>
        <dsp:cNvSpPr/>
      </dsp:nvSpPr>
      <dsp:spPr>
        <a:xfrm rot="10800000">
          <a:off x="0" y="1571973"/>
          <a:ext cx="2571750" cy="1571973"/>
        </a:xfrm>
        <a:prstGeom prst="round1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mn-lt"/>
            </a:rPr>
            <a:t>ENV. SUSTAINABLE USE OF MN</a:t>
          </a:r>
        </a:p>
        <a:p>
          <a:pPr lvl="0" algn="ctr" defTabSz="488950">
            <a:lnSpc>
              <a:spcPct val="90000"/>
            </a:lnSpc>
            <a:spcBef>
              <a:spcPct val="0"/>
            </a:spcBef>
            <a:spcAft>
              <a:spcPct val="35000"/>
            </a:spcAft>
          </a:pPr>
          <a:r>
            <a:rPr lang="en-GB" sz="1100" b="0" kern="1200" dirty="0" smtClean="0">
              <a:solidFill>
                <a:schemeClr val="bg1"/>
              </a:solidFill>
              <a:latin typeface="+mn-lt"/>
            </a:rPr>
            <a:t>life cycle assessment</a:t>
          </a:r>
        </a:p>
        <a:p>
          <a:pPr lvl="0" algn="ctr" defTabSz="488950">
            <a:lnSpc>
              <a:spcPct val="90000"/>
            </a:lnSpc>
            <a:spcBef>
              <a:spcPct val="0"/>
            </a:spcBef>
            <a:spcAft>
              <a:spcPct val="35000"/>
            </a:spcAft>
          </a:pPr>
          <a:endParaRPr lang="en-GB" sz="1100" b="1" kern="1200" dirty="0" smtClean="0">
            <a:solidFill>
              <a:schemeClr val="bg1"/>
            </a:solidFill>
            <a:latin typeface="+mn-lt"/>
          </a:endParaRPr>
        </a:p>
        <a:p>
          <a:pPr lvl="0" algn="ctr" defTabSz="488950">
            <a:lnSpc>
              <a:spcPct val="90000"/>
            </a:lnSpc>
            <a:spcBef>
              <a:spcPct val="0"/>
            </a:spcBef>
            <a:spcAft>
              <a:spcPct val="35000"/>
            </a:spcAft>
          </a:pPr>
          <a:endParaRPr lang="en-GB" sz="1100" b="1" kern="1200" dirty="0" smtClean="0">
            <a:solidFill>
              <a:schemeClr val="bg1"/>
            </a:solidFill>
            <a:latin typeface="+mn-lt"/>
          </a:endParaRPr>
        </a:p>
        <a:p>
          <a:pPr lvl="0" algn="ctr" defTabSz="488950">
            <a:lnSpc>
              <a:spcPct val="90000"/>
            </a:lnSpc>
            <a:spcBef>
              <a:spcPct val="0"/>
            </a:spcBef>
            <a:spcAft>
              <a:spcPct val="35000"/>
            </a:spcAft>
          </a:pPr>
          <a:endParaRPr lang="en-GB" sz="1100" b="1" kern="1200" dirty="0">
            <a:solidFill>
              <a:schemeClr val="bg1"/>
            </a:solidFill>
            <a:latin typeface="+mn-lt"/>
          </a:endParaRPr>
        </a:p>
      </dsp:txBody>
      <dsp:txXfrm rot="10800000">
        <a:off x="0" y="1964967"/>
        <a:ext cx="2571750" cy="1178980"/>
      </dsp:txXfrm>
    </dsp:sp>
    <dsp:sp modelId="{41299A79-8101-4B35-BF17-45C31B83BCDB}">
      <dsp:nvSpPr>
        <dsp:cNvPr id="0" name=""/>
        <dsp:cNvSpPr/>
      </dsp:nvSpPr>
      <dsp:spPr>
        <a:xfrm rot="5400000">
          <a:off x="3071638" y="1072085"/>
          <a:ext cx="1571973" cy="2571750"/>
        </a:xfrm>
        <a:prstGeom prst="round1Rect">
          <a:avLst/>
        </a:prstGeom>
        <a:solidFill>
          <a:srgbClr val="CC9B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100" b="1" kern="1200" dirty="0" smtClean="0">
              <a:latin typeface="+mn-lt"/>
            </a:rPr>
            <a:t>EXPOSURE </a:t>
          </a:r>
          <a:r>
            <a:rPr lang="en-US" sz="1100" b="1" kern="1200" dirty="0" smtClean="0">
              <a:latin typeface="+mn-lt"/>
            </a:rPr>
            <a:t>MEASUREMENT AND MITIGATION</a:t>
          </a:r>
          <a:endParaRPr lang="en-GB" sz="1100" b="1" kern="1200" dirty="0" smtClean="0">
            <a:latin typeface="+mn-lt"/>
          </a:endParaRPr>
        </a:p>
        <a:p>
          <a:pPr lvl="0" algn="l" defTabSz="488950">
            <a:lnSpc>
              <a:spcPct val="90000"/>
            </a:lnSpc>
            <a:spcBef>
              <a:spcPct val="0"/>
            </a:spcBef>
            <a:spcAft>
              <a:spcPct val="35000"/>
            </a:spcAft>
          </a:pPr>
          <a:r>
            <a:rPr lang="en-US" sz="1100" kern="1200" dirty="0" smtClean="0">
              <a:latin typeface="+mn-lt"/>
            </a:rPr>
            <a:t>Workplace</a:t>
          </a:r>
        </a:p>
        <a:p>
          <a:pPr lvl="0" algn="l" defTabSz="488950">
            <a:lnSpc>
              <a:spcPct val="90000"/>
            </a:lnSpc>
            <a:spcBef>
              <a:spcPct val="0"/>
            </a:spcBef>
            <a:spcAft>
              <a:spcPct val="35000"/>
            </a:spcAft>
          </a:pPr>
          <a:r>
            <a:rPr lang="en-GB" sz="1100" kern="1200" dirty="0" smtClean="0">
              <a:latin typeface="+mn-lt"/>
            </a:rPr>
            <a:t>Consumer </a:t>
          </a:r>
        </a:p>
        <a:p>
          <a:pPr lvl="0" algn="l" defTabSz="488950">
            <a:lnSpc>
              <a:spcPct val="90000"/>
            </a:lnSpc>
            <a:spcBef>
              <a:spcPct val="0"/>
            </a:spcBef>
            <a:spcAft>
              <a:spcPct val="35000"/>
            </a:spcAft>
          </a:pPr>
          <a:r>
            <a:rPr lang="en-GB" sz="1100" kern="1200" dirty="0" smtClean="0">
              <a:latin typeface="+mn-lt"/>
            </a:rPr>
            <a:t>Environmental exposure</a:t>
          </a:r>
          <a:endParaRPr lang="en-GB" sz="1100" kern="1200" dirty="0">
            <a:latin typeface="+mn-lt"/>
          </a:endParaRPr>
        </a:p>
      </dsp:txBody>
      <dsp:txXfrm rot="-5400000">
        <a:off x="2571749" y="1964967"/>
        <a:ext cx="2571750" cy="1178980"/>
      </dsp:txXfrm>
    </dsp:sp>
    <dsp:sp modelId="{8FD59807-E36A-4619-93D9-4188096EC08E}">
      <dsp:nvSpPr>
        <dsp:cNvPr id="0" name=""/>
        <dsp:cNvSpPr/>
      </dsp:nvSpPr>
      <dsp:spPr>
        <a:xfrm>
          <a:off x="985834" y="1086544"/>
          <a:ext cx="2835323" cy="906502"/>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bg1">
                  <a:lumMod val="50000"/>
                </a:schemeClr>
              </a:solidFill>
              <a:latin typeface="+mn-lt"/>
            </a:rPr>
            <a:t>REGULATORY</a:t>
          </a:r>
        </a:p>
        <a:p>
          <a:pPr lvl="0" algn="ctr" defTabSz="1244600">
            <a:lnSpc>
              <a:spcPct val="90000"/>
            </a:lnSpc>
            <a:spcBef>
              <a:spcPct val="0"/>
            </a:spcBef>
            <a:spcAft>
              <a:spcPct val="35000"/>
            </a:spcAft>
          </a:pPr>
          <a:r>
            <a:rPr lang="en-GB" sz="2800" b="1" kern="1200" dirty="0" smtClean="0">
              <a:solidFill>
                <a:schemeClr val="bg1">
                  <a:lumMod val="50000"/>
                </a:schemeClr>
              </a:solidFill>
              <a:latin typeface="+mn-lt"/>
            </a:rPr>
            <a:t> PERSPECTIVE</a:t>
          </a:r>
          <a:endParaRPr lang="en-GB" sz="2800" b="1" kern="1200" dirty="0">
            <a:solidFill>
              <a:schemeClr val="bg1">
                <a:lumMod val="50000"/>
              </a:schemeClr>
            </a:solidFill>
            <a:latin typeface="+mn-lt"/>
          </a:endParaRPr>
        </a:p>
      </dsp:txBody>
      <dsp:txXfrm>
        <a:off x="1030086" y="1130796"/>
        <a:ext cx="2746819" cy="817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BE426-4A49-409C-BA23-503851E3F362}">
      <dsp:nvSpPr>
        <dsp:cNvPr id="0" name=""/>
        <dsp:cNvSpPr/>
      </dsp:nvSpPr>
      <dsp:spPr>
        <a:xfrm>
          <a:off x="27010" y="20512"/>
          <a:ext cx="970885" cy="582531"/>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002060"/>
              </a:solidFill>
              <a:latin typeface="Arial" pitchFamily="34" charset="0"/>
              <a:cs typeface="Arial" pitchFamily="34" charset="0"/>
            </a:rPr>
            <a:t>ILO</a:t>
          </a:r>
          <a:endParaRPr lang="en-US" sz="1400" b="1" kern="1200" dirty="0">
            <a:solidFill>
              <a:srgbClr val="002060"/>
            </a:solidFill>
            <a:latin typeface="Arial" pitchFamily="34" charset="0"/>
            <a:cs typeface="Arial" pitchFamily="34" charset="0"/>
          </a:endParaRPr>
        </a:p>
      </dsp:txBody>
      <dsp:txXfrm>
        <a:off x="27010" y="20512"/>
        <a:ext cx="970885" cy="582531"/>
      </dsp:txXfrm>
    </dsp:sp>
    <dsp:sp modelId="{2C651CD4-690B-4631-9C8A-D7D2EA934564}">
      <dsp:nvSpPr>
        <dsp:cNvPr id="0" name=""/>
        <dsp:cNvSpPr/>
      </dsp:nvSpPr>
      <dsp:spPr>
        <a:xfrm>
          <a:off x="1080227" y="20512"/>
          <a:ext cx="970885" cy="582531"/>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002060"/>
              </a:solidFill>
              <a:latin typeface="Arial" pitchFamily="34" charset="0"/>
              <a:cs typeface="Arial" pitchFamily="34" charset="0"/>
            </a:rPr>
            <a:t>UNEP</a:t>
          </a:r>
          <a:endParaRPr lang="en-US" sz="1400" b="1" kern="1200" dirty="0" smtClean="0">
            <a:solidFill>
              <a:srgbClr val="002060"/>
            </a:solidFill>
            <a:latin typeface="Arial" pitchFamily="34" charset="0"/>
            <a:cs typeface="Arial" pitchFamily="34" charset="0"/>
          </a:endParaRPr>
        </a:p>
      </dsp:txBody>
      <dsp:txXfrm>
        <a:off x="1080227" y="20512"/>
        <a:ext cx="970885" cy="582531"/>
      </dsp:txXfrm>
    </dsp:sp>
    <dsp:sp modelId="{3892A3B9-ADB8-489F-B848-65BFF69E33DC}">
      <dsp:nvSpPr>
        <dsp:cNvPr id="0" name=""/>
        <dsp:cNvSpPr/>
      </dsp:nvSpPr>
      <dsp:spPr>
        <a:xfrm>
          <a:off x="2133453" y="20512"/>
          <a:ext cx="970885" cy="582531"/>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u="none" kern="1200" dirty="0" smtClean="0">
              <a:solidFill>
                <a:srgbClr val="002060"/>
              </a:solidFill>
              <a:latin typeface="Arial" pitchFamily="34" charset="0"/>
              <a:cs typeface="Arial" pitchFamily="34" charset="0"/>
            </a:rPr>
            <a:t>UNITAR</a:t>
          </a:r>
          <a:endParaRPr lang="en-US" sz="1400" b="1" u="none" kern="1200" dirty="0">
            <a:solidFill>
              <a:srgbClr val="002060"/>
            </a:solidFill>
            <a:latin typeface="Arial" pitchFamily="34" charset="0"/>
            <a:cs typeface="Arial" pitchFamily="34" charset="0"/>
          </a:endParaRPr>
        </a:p>
      </dsp:txBody>
      <dsp:txXfrm>
        <a:off x="2133453" y="20512"/>
        <a:ext cx="970885" cy="582531"/>
      </dsp:txXfrm>
    </dsp:sp>
    <dsp:sp modelId="{2F6A17F7-FB91-4D48-A393-5C5D3790D9E5}">
      <dsp:nvSpPr>
        <dsp:cNvPr id="0" name=""/>
        <dsp:cNvSpPr/>
      </dsp:nvSpPr>
      <dsp:spPr>
        <a:xfrm>
          <a:off x="0" y="852220"/>
          <a:ext cx="970885" cy="582531"/>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002060"/>
              </a:solidFill>
              <a:latin typeface="Arial" pitchFamily="34" charset="0"/>
              <a:cs typeface="Arial" pitchFamily="34" charset="0"/>
            </a:rPr>
            <a:t>WHO</a:t>
          </a:r>
          <a:endParaRPr lang="en-US" sz="1400" b="1" kern="1200" dirty="0" smtClean="0">
            <a:solidFill>
              <a:srgbClr val="002060"/>
            </a:solidFill>
            <a:latin typeface="Arial" pitchFamily="34" charset="0"/>
            <a:cs typeface="Arial" pitchFamily="34" charset="0"/>
          </a:endParaRPr>
        </a:p>
      </dsp:txBody>
      <dsp:txXfrm>
        <a:off x="0" y="852220"/>
        <a:ext cx="970885" cy="582531"/>
      </dsp:txXfrm>
    </dsp:sp>
    <dsp:sp modelId="{BD90E2C5-64FE-4952-8AD2-551DD5F191A5}">
      <dsp:nvSpPr>
        <dsp:cNvPr id="0" name=""/>
        <dsp:cNvSpPr/>
      </dsp:nvSpPr>
      <dsp:spPr>
        <a:xfrm>
          <a:off x="1067974" y="852220"/>
          <a:ext cx="970885" cy="582531"/>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1" kern="1200" smtClean="0">
              <a:solidFill>
                <a:srgbClr val="002060"/>
              </a:solidFill>
              <a:latin typeface="Arial" pitchFamily="34" charset="0"/>
              <a:cs typeface="Arial" pitchFamily="34" charset="0"/>
            </a:rPr>
            <a:t>FAO</a:t>
          </a:r>
          <a:endParaRPr lang="en-GB" sz="1400" b="1" kern="1200" dirty="0" smtClean="0">
            <a:solidFill>
              <a:srgbClr val="002060"/>
            </a:solidFill>
            <a:latin typeface="Arial" pitchFamily="34" charset="0"/>
            <a:cs typeface="Arial" pitchFamily="34" charset="0"/>
          </a:endParaRPr>
        </a:p>
      </dsp:txBody>
      <dsp:txXfrm>
        <a:off x="1067974" y="852220"/>
        <a:ext cx="970885" cy="582531"/>
      </dsp:txXfrm>
    </dsp:sp>
    <dsp:sp modelId="{E7178714-6AB9-4FB3-A583-36498770CDF2}">
      <dsp:nvSpPr>
        <dsp:cNvPr id="0" name=""/>
        <dsp:cNvSpPr/>
      </dsp:nvSpPr>
      <dsp:spPr>
        <a:xfrm>
          <a:off x="2135949" y="852220"/>
          <a:ext cx="970885" cy="582531"/>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1" kern="1200" dirty="0" smtClean="0">
              <a:solidFill>
                <a:srgbClr val="002060"/>
              </a:solidFill>
              <a:latin typeface="Arial" pitchFamily="34" charset="0"/>
              <a:cs typeface="Arial" pitchFamily="34" charset="0"/>
            </a:rPr>
            <a:t>OECD</a:t>
          </a:r>
        </a:p>
        <a:p>
          <a:pPr lvl="0" algn="ctr" defTabSz="622300" rtl="0">
            <a:lnSpc>
              <a:spcPct val="90000"/>
            </a:lnSpc>
            <a:spcBef>
              <a:spcPct val="0"/>
            </a:spcBef>
            <a:spcAft>
              <a:spcPct val="35000"/>
            </a:spcAft>
          </a:pPr>
          <a:r>
            <a:rPr lang="en-GB" sz="1400" b="1" kern="1200" dirty="0" smtClean="0">
              <a:solidFill>
                <a:srgbClr val="002060"/>
              </a:solidFill>
              <a:latin typeface="Arial" pitchFamily="34" charset="0"/>
              <a:cs typeface="Arial" pitchFamily="34" charset="0"/>
            </a:rPr>
            <a:t>(WPMN)</a:t>
          </a:r>
        </a:p>
      </dsp:txBody>
      <dsp:txXfrm>
        <a:off x="2135949" y="852220"/>
        <a:ext cx="970885" cy="5825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atin typeface="Myriad Web Pro" panose="020B0503030403020204" pitchFamily="34" charset="0"/>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atin typeface="Myriad Web Pro" panose="020B0503030403020204" pitchFamily="34" charset="0"/>
              </a:defRPr>
            </a:lvl1pPr>
          </a:lstStyle>
          <a:p>
            <a:pPr>
              <a:defRPr/>
            </a:pPr>
            <a:fld id="{8108F658-2AB2-4112-83E2-217DA72C2B0B}" type="datetimeFigureOut">
              <a:rPr lang="en-US"/>
              <a:pPr>
                <a:defRPr/>
              </a:pPr>
              <a:t>10/4/2018</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atin typeface="Myriad Web Pro" panose="020B0503030403020204" pitchFamily="34"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atin typeface="Myriad Web Pro" panose="020B0503030403020204" pitchFamily="34" charset="0"/>
              </a:defRPr>
            </a:lvl1pPr>
          </a:lstStyle>
          <a:p>
            <a:pPr>
              <a:defRPr/>
            </a:pPr>
            <a:fld id="{07E6F31D-D824-4BB5-B9A4-ADD21D97BA4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6C12360-892E-45AF-A3C1-C9C88834E5D8}" type="datetimeFigureOut">
              <a:rPr lang="en-US"/>
              <a:pPr>
                <a:defRPr/>
              </a:pPr>
              <a:t>10/4/2018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01EF5BC-6D74-4FAD-893C-7F24FB4A8B3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charset="0"/>
              </a:defRPr>
            </a:lvl1pPr>
            <a:lvl2pPr marL="742950" indent="-285750">
              <a:defRPr>
                <a:solidFill>
                  <a:schemeClr val="tx1"/>
                </a:solidFill>
                <a:latin typeface="Myriad Web Pro" charset="0"/>
              </a:defRPr>
            </a:lvl2pPr>
            <a:lvl3pPr marL="1143000" indent="-228600">
              <a:defRPr>
                <a:solidFill>
                  <a:schemeClr val="tx1"/>
                </a:solidFill>
                <a:latin typeface="Myriad Web Pro" charset="0"/>
              </a:defRPr>
            </a:lvl3pPr>
            <a:lvl4pPr marL="1600200" indent="-228600">
              <a:defRPr>
                <a:solidFill>
                  <a:schemeClr val="tx1"/>
                </a:solidFill>
                <a:latin typeface="Myriad Web Pro" charset="0"/>
              </a:defRPr>
            </a:lvl4pPr>
            <a:lvl5pPr marL="2057400" indent="-228600">
              <a:defRPr>
                <a:solidFill>
                  <a:schemeClr val="tx1"/>
                </a:solidFill>
                <a:latin typeface="Myriad Web Pro" charset="0"/>
              </a:defRPr>
            </a:lvl5pPr>
            <a:lvl6pPr marL="2514600" indent="-228600" eaLnBrk="0" fontAlgn="base" hangingPunct="0">
              <a:spcBef>
                <a:spcPct val="0"/>
              </a:spcBef>
              <a:spcAft>
                <a:spcPct val="0"/>
              </a:spcAft>
              <a:defRPr>
                <a:solidFill>
                  <a:schemeClr val="tx1"/>
                </a:solidFill>
                <a:latin typeface="Myriad Web Pro" charset="0"/>
              </a:defRPr>
            </a:lvl6pPr>
            <a:lvl7pPr marL="2971800" indent="-228600" eaLnBrk="0" fontAlgn="base" hangingPunct="0">
              <a:spcBef>
                <a:spcPct val="0"/>
              </a:spcBef>
              <a:spcAft>
                <a:spcPct val="0"/>
              </a:spcAft>
              <a:defRPr>
                <a:solidFill>
                  <a:schemeClr val="tx1"/>
                </a:solidFill>
                <a:latin typeface="Myriad Web Pro" charset="0"/>
              </a:defRPr>
            </a:lvl7pPr>
            <a:lvl8pPr marL="3429000" indent="-228600" eaLnBrk="0" fontAlgn="base" hangingPunct="0">
              <a:spcBef>
                <a:spcPct val="0"/>
              </a:spcBef>
              <a:spcAft>
                <a:spcPct val="0"/>
              </a:spcAft>
              <a:defRPr>
                <a:solidFill>
                  <a:schemeClr val="tx1"/>
                </a:solidFill>
                <a:latin typeface="Myriad Web Pro" charset="0"/>
              </a:defRPr>
            </a:lvl8pPr>
            <a:lvl9pPr marL="3886200" indent="-228600" eaLnBrk="0" fontAlgn="base" hangingPunct="0">
              <a:spcBef>
                <a:spcPct val="0"/>
              </a:spcBef>
              <a:spcAft>
                <a:spcPct val="0"/>
              </a:spcAft>
              <a:defRPr>
                <a:solidFill>
                  <a:schemeClr val="tx1"/>
                </a:solidFill>
                <a:latin typeface="Myriad Web Pro" charset="0"/>
              </a:defRPr>
            </a:lvl9pPr>
          </a:lstStyle>
          <a:p>
            <a:pPr fontAlgn="base">
              <a:spcBef>
                <a:spcPct val="0"/>
              </a:spcBef>
              <a:spcAft>
                <a:spcPct val="0"/>
              </a:spcAft>
            </a:pPr>
            <a:fld id="{34968F72-FF09-4EA1-AAEC-C914F9A65654}" type="slidenum">
              <a:rPr lang="en-US" altLang="en-US" smtClean="0">
                <a:latin typeface="Calibri" panose="020F0502020204030204" pitchFamily="34" charset="0"/>
              </a:rPr>
              <a:pPr fontAlgn="base">
                <a:spcBef>
                  <a:spcPct val="0"/>
                </a:spcBef>
                <a:spcAft>
                  <a:spcPct val="0"/>
                </a:spcAft>
              </a:pPr>
              <a:t>1</a:t>
            </a:fld>
            <a:endParaRPr lang="en-US" altLang="en-US"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bi-lateral and multi-lateral collaborations at the government level.</a:t>
            </a:r>
          </a:p>
        </p:txBody>
      </p:sp>
      <p:sp>
        <p:nvSpPr>
          <p:cNvPr id="4" name="Slide Number Placeholder 3"/>
          <p:cNvSpPr>
            <a:spLocks noGrp="1"/>
          </p:cNvSpPr>
          <p:nvPr>
            <p:ph type="sldNum" sz="quarter" idx="5"/>
          </p:nvPr>
        </p:nvSpPr>
        <p:spPr/>
        <p:txBody>
          <a:bodyPr/>
          <a:lstStyle/>
          <a:p>
            <a:pPr>
              <a:defRPr/>
            </a:pPr>
            <a:fld id="{CBD4589F-3642-4723-974F-B0D510D53956}"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Exposure recommendations</a:t>
            </a:r>
          </a:p>
        </p:txBody>
      </p:sp>
      <p:sp>
        <p:nvSpPr>
          <p:cNvPr id="4" name="Slide Number Placeholder 3"/>
          <p:cNvSpPr>
            <a:spLocks noGrp="1"/>
          </p:cNvSpPr>
          <p:nvPr>
            <p:ph type="sldNum" sz="quarter" idx="5"/>
          </p:nvPr>
        </p:nvSpPr>
        <p:spPr/>
        <p:txBody>
          <a:bodyPr/>
          <a:lstStyle/>
          <a:p>
            <a:pPr>
              <a:defRPr/>
            </a:pPr>
            <a:fld id="{66A993C6-2EBE-44EF-BF25-6C23389764A2}"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latin typeface="Times" panose="02020603050405020304" pitchFamily="18" charset="0"/>
              </a:rPr>
              <a:t>Presently the work of OECD program on nanosafety is organized into four areas: testing and assessment; risk assessment; exposure measurement and mitigation and environmentally sustainable use of nanomaterials.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Myriad Web Pro" charset="0"/>
              </a:defRPr>
            </a:lvl1pPr>
            <a:lvl2pPr marL="742950" indent="-285750" defTabSz="946150">
              <a:defRPr>
                <a:solidFill>
                  <a:schemeClr val="tx1"/>
                </a:solidFill>
                <a:latin typeface="Myriad Web Pro" charset="0"/>
              </a:defRPr>
            </a:lvl2pPr>
            <a:lvl3pPr marL="1143000" indent="-228600" defTabSz="946150">
              <a:defRPr>
                <a:solidFill>
                  <a:schemeClr val="tx1"/>
                </a:solidFill>
                <a:latin typeface="Myriad Web Pro" charset="0"/>
              </a:defRPr>
            </a:lvl3pPr>
            <a:lvl4pPr marL="1600200" indent="-228600" defTabSz="946150">
              <a:defRPr>
                <a:solidFill>
                  <a:schemeClr val="tx1"/>
                </a:solidFill>
                <a:latin typeface="Myriad Web Pro" charset="0"/>
              </a:defRPr>
            </a:lvl4pPr>
            <a:lvl5pPr marL="2057400" indent="-228600" defTabSz="946150">
              <a:defRPr>
                <a:solidFill>
                  <a:schemeClr val="tx1"/>
                </a:solidFill>
                <a:latin typeface="Myriad Web Pro" charset="0"/>
              </a:defRPr>
            </a:lvl5pPr>
            <a:lvl6pPr marL="2514600" indent="-228600" defTabSz="946150" eaLnBrk="0" fontAlgn="base" hangingPunct="0">
              <a:spcBef>
                <a:spcPct val="0"/>
              </a:spcBef>
              <a:spcAft>
                <a:spcPct val="0"/>
              </a:spcAft>
              <a:defRPr>
                <a:solidFill>
                  <a:schemeClr val="tx1"/>
                </a:solidFill>
                <a:latin typeface="Myriad Web Pro" charset="0"/>
              </a:defRPr>
            </a:lvl6pPr>
            <a:lvl7pPr marL="2971800" indent="-228600" defTabSz="946150" eaLnBrk="0" fontAlgn="base" hangingPunct="0">
              <a:spcBef>
                <a:spcPct val="0"/>
              </a:spcBef>
              <a:spcAft>
                <a:spcPct val="0"/>
              </a:spcAft>
              <a:defRPr>
                <a:solidFill>
                  <a:schemeClr val="tx1"/>
                </a:solidFill>
                <a:latin typeface="Myriad Web Pro" charset="0"/>
              </a:defRPr>
            </a:lvl7pPr>
            <a:lvl8pPr marL="3429000" indent="-228600" defTabSz="946150" eaLnBrk="0" fontAlgn="base" hangingPunct="0">
              <a:spcBef>
                <a:spcPct val="0"/>
              </a:spcBef>
              <a:spcAft>
                <a:spcPct val="0"/>
              </a:spcAft>
              <a:defRPr>
                <a:solidFill>
                  <a:schemeClr val="tx1"/>
                </a:solidFill>
                <a:latin typeface="Myriad Web Pro" charset="0"/>
              </a:defRPr>
            </a:lvl8pPr>
            <a:lvl9pPr marL="3886200" indent="-228600" defTabSz="946150" eaLnBrk="0" fontAlgn="base" hangingPunct="0">
              <a:spcBef>
                <a:spcPct val="0"/>
              </a:spcBef>
              <a:spcAft>
                <a:spcPct val="0"/>
              </a:spcAft>
              <a:defRPr>
                <a:solidFill>
                  <a:schemeClr val="tx1"/>
                </a:solidFill>
                <a:latin typeface="Myriad Web Pro" charset="0"/>
              </a:defRPr>
            </a:lvl9pPr>
          </a:lstStyle>
          <a:p>
            <a:pPr fontAlgn="base">
              <a:spcBef>
                <a:spcPct val="0"/>
              </a:spcBef>
              <a:spcAft>
                <a:spcPct val="0"/>
              </a:spcAft>
            </a:pPr>
            <a:fld id="{285812CD-B37F-4865-8E1B-649C5E896F9F}" type="slidenum">
              <a:rPr lang="en-GB" altLang="en-US" smtClean="0">
                <a:latin typeface="Times" panose="02020603050405020304" pitchFamily="18" charset="0"/>
              </a:rPr>
              <a:pPr fontAlgn="base">
                <a:spcBef>
                  <a:spcPct val="0"/>
                </a:spcBef>
                <a:spcAft>
                  <a:spcPct val="0"/>
                </a:spcAft>
              </a:pPr>
              <a:t>7</a:t>
            </a:fld>
            <a:endParaRPr lang="en-GB" altLang="en-US" smtClean="0">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90588">
              <a:defRPr>
                <a:solidFill>
                  <a:schemeClr val="tx1"/>
                </a:solidFill>
                <a:latin typeface="Myriad Web Pro" charset="0"/>
              </a:defRPr>
            </a:lvl1pPr>
            <a:lvl2pPr marL="742950" indent="-285750" defTabSz="890588">
              <a:defRPr>
                <a:solidFill>
                  <a:schemeClr val="tx1"/>
                </a:solidFill>
                <a:latin typeface="Myriad Web Pro" charset="0"/>
              </a:defRPr>
            </a:lvl2pPr>
            <a:lvl3pPr marL="1143000" indent="-228600" defTabSz="890588">
              <a:defRPr>
                <a:solidFill>
                  <a:schemeClr val="tx1"/>
                </a:solidFill>
                <a:latin typeface="Myriad Web Pro" charset="0"/>
              </a:defRPr>
            </a:lvl3pPr>
            <a:lvl4pPr marL="1600200" indent="-228600" defTabSz="890588">
              <a:defRPr>
                <a:solidFill>
                  <a:schemeClr val="tx1"/>
                </a:solidFill>
                <a:latin typeface="Myriad Web Pro" charset="0"/>
              </a:defRPr>
            </a:lvl4pPr>
            <a:lvl5pPr marL="2057400" indent="-228600" defTabSz="890588">
              <a:defRPr>
                <a:solidFill>
                  <a:schemeClr val="tx1"/>
                </a:solidFill>
                <a:latin typeface="Myriad Web Pro" charset="0"/>
              </a:defRPr>
            </a:lvl5pPr>
            <a:lvl6pPr marL="2514600" indent="-228600" defTabSz="890588" eaLnBrk="0" fontAlgn="base" hangingPunct="0">
              <a:spcBef>
                <a:spcPct val="0"/>
              </a:spcBef>
              <a:spcAft>
                <a:spcPct val="0"/>
              </a:spcAft>
              <a:defRPr>
                <a:solidFill>
                  <a:schemeClr val="tx1"/>
                </a:solidFill>
                <a:latin typeface="Myriad Web Pro" charset="0"/>
              </a:defRPr>
            </a:lvl6pPr>
            <a:lvl7pPr marL="2971800" indent="-228600" defTabSz="890588" eaLnBrk="0" fontAlgn="base" hangingPunct="0">
              <a:spcBef>
                <a:spcPct val="0"/>
              </a:spcBef>
              <a:spcAft>
                <a:spcPct val="0"/>
              </a:spcAft>
              <a:defRPr>
                <a:solidFill>
                  <a:schemeClr val="tx1"/>
                </a:solidFill>
                <a:latin typeface="Myriad Web Pro" charset="0"/>
              </a:defRPr>
            </a:lvl7pPr>
            <a:lvl8pPr marL="3429000" indent="-228600" defTabSz="890588" eaLnBrk="0" fontAlgn="base" hangingPunct="0">
              <a:spcBef>
                <a:spcPct val="0"/>
              </a:spcBef>
              <a:spcAft>
                <a:spcPct val="0"/>
              </a:spcAft>
              <a:defRPr>
                <a:solidFill>
                  <a:schemeClr val="tx1"/>
                </a:solidFill>
                <a:latin typeface="Myriad Web Pro" charset="0"/>
              </a:defRPr>
            </a:lvl8pPr>
            <a:lvl9pPr marL="3886200" indent="-228600" defTabSz="890588" eaLnBrk="0" fontAlgn="base" hangingPunct="0">
              <a:spcBef>
                <a:spcPct val="0"/>
              </a:spcBef>
              <a:spcAft>
                <a:spcPct val="0"/>
              </a:spcAft>
              <a:defRPr>
                <a:solidFill>
                  <a:schemeClr val="tx1"/>
                </a:solidFill>
                <a:latin typeface="Myriad Web Pro" charset="0"/>
              </a:defRPr>
            </a:lvl9pPr>
          </a:lstStyle>
          <a:p>
            <a:pPr eaLnBrk="0" fontAlgn="base" hangingPunct="0">
              <a:spcBef>
                <a:spcPct val="0"/>
              </a:spcBef>
              <a:spcAft>
                <a:spcPct val="0"/>
              </a:spcAft>
            </a:pPr>
            <a:fld id="{CD6ECD30-5D48-4AE5-A206-EF8CEC8F2A81}" type="slidenum">
              <a:rPr lang="en-US" altLang="en-US" smtClean="0">
                <a:latin typeface="Times" panose="02020603050405020304" pitchFamily="18" charset="0"/>
              </a:rPr>
              <a:pPr eaLnBrk="0" fontAlgn="base" hangingPunct="0">
                <a:spcBef>
                  <a:spcPct val="0"/>
                </a:spcBef>
                <a:spcAft>
                  <a:spcPct val="0"/>
                </a:spcAft>
              </a:pPr>
              <a:t>14</a:t>
            </a:fld>
            <a:endParaRPr lang="en-US" altLang="en-US" smtClean="0">
              <a:latin typeface="Times" panose="02020603050405020304" pitchFamily="18" charset="0"/>
            </a:endParaRPr>
          </a:p>
        </p:txBody>
      </p:sp>
      <p:sp>
        <p:nvSpPr>
          <p:cNvPr id="30723" name="Slide Image Placeholder 1"/>
          <p:cNvSpPr>
            <a:spLocks noGrp="1" noRot="1" noChangeAspect="1" noTextEdit="1"/>
          </p:cNvSpPr>
          <p:nvPr>
            <p:ph type="sldImg"/>
          </p:nvPr>
        </p:nvSpPr>
        <p:spPr bwMode="auto">
          <a:xfrm>
            <a:off x="1160463" y="681038"/>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Notes Placeholder 2"/>
          <p:cNvSpPr>
            <a:spLocks noGrp="1"/>
          </p:cNvSpPr>
          <p:nvPr>
            <p:ph type="body" idx="1"/>
          </p:nvPr>
        </p:nvSpPr>
        <p:spPr bwMode="auto">
          <a:xfrm>
            <a:off x="685800" y="4311650"/>
            <a:ext cx="5486400" cy="408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5" tIns="45528" rIns="91055" bIns="45528" numCol="1" anchor="t" anchorCtr="0" compatLnSpc="1">
            <a:prstTxWarp prst="textNoShape">
              <a:avLst/>
            </a:prstTxWarp>
          </a:bodyPr>
          <a:lstStyle/>
          <a:p>
            <a:pPr eaLnBrk="1" hangingPunct="1"/>
            <a:r>
              <a:rPr lang="en-US" altLang="en-US" smtClean="0">
                <a:latin typeface="Times" panose="02020603050405020304" pitchFamily="18" charset="0"/>
              </a:rPr>
              <a:t>“A” liaisons have the right to reciprocally participate in meetings and to comment on drafts, but they cannot vote. </a:t>
            </a:r>
            <a:endParaRPr lang="en-US" altLang="en-US" smtClean="0">
              <a:latin typeface="Arial" panose="020B0604020202020204" pitchFamily="34" charset="0"/>
              <a:cs typeface="Arial" panose="020B0604020202020204" pitchFamily="34" charset="0"/>
            </a:endParaRPr>
          </a:p>
        </p:txBody>
      </p:sp>
      <p:sp>
        <p:nvSpPr>
          <p:cNvPr id="30725" name="Slide Number Placeholder 3"/>
          <p:cNvSpPr txBox="1">
            <a:spLocks noGrp="1"/>
          </p:cNvSpPr>
          <p:nvPr/>
        </p:nvSpPr>
        <p:spPr bwMode="auto">
          <a:xfrm>
            <a:off x="3884613" y="8623300"/>
            <a:ext cx="2971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55" tIns="45528" rIns="91055" bIns="45528" anchor="b"/>
          <a:lstStyle>
            <a:lvl1pPr defTabSz="909638">
              <a:defRPr>
                <a:solidFill>
                  <a:schemeClr val="tx1"/>
                </a:solidFill>
                <a:latin typeface="Myriad Web Pro" charset="0"/>
              </a:defRPr>
            </a:lvl1pPr>
            <a:lvl2pPr marL="742950" indent="-285750" defTabSz="909638">
              <a:defRPr>
                <a:solidFill>
                  <a:schemeClr val="tx1"/>
                </a:solidFill>
                <a:latin typeface="Myriad Web Pro" charset="0"/>
              </a:defRPr>
            </a:lvl2pPr>
            <a:lvl3pPr marL="1143000" indent="-228600" defTabSz="909638">
              <a:defRPr>
                <a:solidFill>
                  <a:schemeClr val="tx1"/>
                </a:solidFill>
                <a:latin typeface="Myriad Web Pro" charset="0"/>
              </a:defRPr>
            </a:lvl3pPr>
            <a:lvl4pPr marL="1600200" indent="-228600" defTabSz="909638">
              <a:defRPr>
                <a:solidFill>
                  <a:schemeClr val="tx1"/>
                </a:solidFill>
                <a:latin typeface="Myriad Web Pro" charset="0"/>
              </a:defRPr>
            </a:lvl4pPr>
            <a:lvl5pPr marL="2057400" indent="-228600" defTabSz="909638">
              <a:defRPr>
                <a:solidFill>
                  <a:schemeClr val="tx1"/>
                </a:solidFill>
                <a:latin typeface="Myriad Web Pro" charset="0"/>
              </a:defRPr>
            </a:lvl5pPr>
            <a:lvl6pPr marL="2514600" indent="-228600" defTabSz="909638" eaLnBrk="0" fontAlgn="base" hangingPunct="0">
              <a:spcBef>
                <a:spcPct val="0"/>
              </a:spcBef>
              <a:spcAft>
                <a:spcPct val="0"/>
              </a:spcAft>
              <a:defRPr>
                <a:solidFill>
                  <a:schemeClr val="tx1"/>
                </a:solidFill>
                <a:latin typeface="Myriad Web Pro" charset="0"/>
              </a:defRPr>
            </a:lvl6pPr>
            <a:lvl7pPr marL="2971800" indent="-228600" defTabSz="909638" eaLnBrk="0" fontAlgn="base" hangingPunct="0">
              <a:spcBef>
                <a:spcPct val="0"/>
              </a:spcBef>
              <a:spcAft>
                <a:spcPct val="0"/>
              </a:spcAft>
              <a:defRPr>
                <a:solidFill>
                  <a:schemeClr val="tx1"/>
                </a:solidFill>
                <a:latin typeface="Myriad Web Pro" charset="0"/>
              </a:defRPr>
            </a:lvl7pPr>
            <a:lvl8pPr marL="3429000" indent="-228600" defTabSz="909638" eaLnBrk="0" fontAlgn="base" hangingPunct="0">
              <a:spcBef>
                <a:spcPct val="0"/>
              </a:spcBef>
              <a:spcAft>
                <a:spcPct val="0"/>
              </a:spcAft>
              <a:defRPr>
                <a:solidFill>
                  <a:schemeClr val="tx1"/>
                </a:solidFill>
                <a:latin typeface="Myriad Web Pro" charset="0"/>
              </a:defRPr>
            </a:lvl8pPr>
            <a:lvl9pPr marL="3886200" indent="-228600" defTabSz="909638" eaLnBrk="0" fontAlgn="base" hangingPunct="0">
              <a:spcBef>
                <a:spcPct val="0"/>
              </a:spcBef>
              <a:spcAft>
                <a:spcPct val="0"/>
              </a:spcAft>
              <a:defRPr>
                <a:solidFill>
                  <a:schemeClr val="tx1"/>
                </a:solidFill>
                <a:latin typeface="Myriad Web Pro" charset="0"/>
              </a:defRPr>
            </a:lvl9pPr>
          </a:lstStyle>
          <a:p>
            <a:pPr algn="r" eaLnBrk="1" hangingPunct="1"/>
            <a:fld id="{561264EB-8BC2-496A-B22E-D3415530B7C9}" type="slidenum">
              <a:rPr lang="en-US" altLang="en-US" sz="1200">
                <a:latin typeface="Calibri" panose="020F0502020204030204" pitchFamily="34" charset="0"/>
                <a:cs typeface="Arial" panose="020B0604020202020204" pitchFamily="34" charset="0"/>
              </a:rPr>
              <a:pPr algn="r" eaLnBrk="1" hangingPunct="1"/>
              <a:t>14</a:t>
            </a:fld>
            <a:endParaRPr lang="en-US"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90588">
              <a:defRPr>
                <a:solidFill>
                  <a:schemeClr val="tx1"/>
                </a:solidFill>
                <a:latin typeface="Myriad Web Pro" charset="0"/>
              </a:defRPr>
            </a:lvl1pPr>
            <a:lvl2pPr marL="742950" indent="-285750" defTabSz="890588">
              <a:defRPr>
                <a:solidFill>
                  <a:schemeClr val="tx1"/>
                </a:solidFill>
                <a:latin typeface="Myriad Web Pro" charset="0"/>
              </a:defRPr>
            </a:lvl2pPr>
            <a:lvl3pPr marL="1143000" indent="-228600" defTabSz="890588">
              <a:defRPr>
                <a:solidFill>
                  <a:schemeClr val="tx1"/>
                </a:solidFill>
                <a:latin typeface="Myriad Web Pro" charset="0"/>
              </a:defRPr>
            </a:lvl3pPr>
            <a:lvl4pPr marL="1600200" indent="-228600" defTabSz="890588">
              <a:defRPr>
                <a:solidFill>
                  <a:schemeClr val="tx1"/>
                </a:solidFill>
                <a:latin typeface="Myriad Web Pro" charset="0"/>
              </a:defRPr>
            </a:lvl4pPr>
            <a:lvl5pPr marL="2057400" indent="-228600" defTabSz="890588">
              <a:defRPr>
                <a:solidFill>
                  <a:schemeClr val="tx1"/>
                </a:solidFill>
                <a:latin typeface="Myriad Web Pro" charset="0"/>
              </a:defRPr>
            </a:lvl5pPr>
            <a:lvl6pPr marL="2514600" indent="-228600" defTabSz="890588" eaLnBrk="0" fontAlgn="base" hangingPunct="0">
              <a:spcBef>
                <a:spcPct val="0"/>
              </a:spcBef>
              <a:spcAft>
                <a:spcPct val="0"/>
              </a:spcAft>
              <a:defRPr>
                <a:solidFill>
                  <a:schemeClr val="tx1"/>
                </a:solidFill>
                <a:latin typeface="Myriad Web Pro" charset="0"/>
              </a:defRPr>
            </a:lvl6pPr>
            <a:lvl7pPr marL="2971800" indent="-228600" defTabSz="890588" eaLnBrk="0" fontAlgn="base" hangingPunct="0">
              <a:spcBef>
                <a:spcPct val="0"/>
              </a:spcBef>
              <a:spcAft>
                <a:spcPct val="0"/>
              </a:spcAft>
              <a:defRPr>
                <a:solidFill>
                  <a:schemeClr val="tx1"/>
                </a:solidFill>
                <a:latin typeface="Myriad Web Pro" charset="0"/>
              </a:defRPr>
            </a:lvl7pPr>
            <a:lvl8pPr marL="3429000" indent="-228600" defTabSz="890588" eaLnBrk="0" fontAlgn="base" hangingPunct="0">
              <a:spcBef>
                <a:spcPct val="0"/>
              </a:spcBef>
              <a:spcAft>
                <a:spcPct val="0"/>
              </a:spcAft>
              <a:defRPr>
                <a:solidFill>
                  <a:schemeClr val="tx1"/>
                </a:solidFill>
                <a:latin typeface="Myriad Web Pro" charset="0"/>
              </a:defRPr>
            </a:lvl8pPr>
            <a:lvl9pPr marL="3886200" indent="-228600" defTabSz="890588" eaLnBrk="0" fontAlgn="base" hangingPunct="0">
              <a:spcBef>
                <a:spcPct val="0"/>
              </a:spcBef>
              <a:spcAft>
                <a:spcPct val="0"/>
              </a:spcAft>
              <a:defRPr>
                <a:solidFill>
                  <a:schemeClr val="tx1"/>
                </a:solidFill>
                <a:latin typeface="Myriad Web Pro" charset="0"/>
              </a:defRPr>
            </a:lvl9pPr>
          </a:lstStyle>
          <a:p>
            <a:pPr eaLnBrk="0" fontAlgn="base" hangingPunct="0">
              <a:spcBef>
                <a:spcPct val="0"/>
              </a:spcBef>
              <a:spcAft>
                <a:spcPct val="0"/>
              </a:spcAft>
            </a:pPr>
            <a:fld id="{7B4386C8-D646-4544-AA4E-1B424EEB6D5B}" type="slidenum">
              <a:rPr lang="en-US" altLang="en-US" smtClean="0">
                <a:latin typeface="Times" panose="02020603050405020304" pitchFamily="18" charset="0"/>
              </a:rPr>
              <a:pPr eaLnBrk="0" fontAlgn="base" hangingPunct="0">
                <a:spcBef>
                  <a:spcPct val="0"/>
                </a:spcBef>
                <a:spcAft>
                  <a:spcPct val="0"/>
                </a:spcAft>
              </a:pPr>
              <a:t>16</a:t>
            </a:fld>
            <a:endParaRPr lang="en-US" altLang="en-US" smtClean="0">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90588">
              <a:defRPr>
                <a:solidFill>
                  <a:schemeClr val="tx1"/>
                </a:solidFill>
                <a:latin typeface="Myriad Web Pro" charset="0"/>
              </a:defRPr>
            </a:lvl1pPr>
            <a:lvl2pPr marL="742950" indent="-285750" defTabSz="890588">
              <a:defRPr>
                <a:solidFill>
                  <a:schemeClr val="tx1"/>
                </a:solidFill>
                <a:latin typeface="Myriad Web Pro" charset="0"/>
              </a:defRPr>
            </a:lvl2pPr>
            <a:lvl3pPr marL="1143000" indent="-228600" defTabSz="890588">
              <a:defRPr>
                <a:solidFill>
                  <a:schemeClr val="tx1"/>
                </a:solidFill>
                <a:latin typeface="Myriad Web Pro" charset="0"/>
              </a:defRPr>
            </a:lvl3pPr>
            <a:lvl4pPr marL="1600200" indent="-228600" defTabSz="890588">
              <a:defRPr>
                <a:solidFill>
                  <a:schemeClr val="tx1"/>
                </a:solidFill>
                <a:latin typeface="Myriad Web Pro" charset="0"/>
              </a:defRPr>
            </a:lvl4pPr>
            <a:lvl5pPr marL="2057400" indent="-228600" defTabSz="890588">
              <a:defRPr>
                <a:solidFill>
                  <a:schemeClr val="tx1"/>
                </a:solidFill>
                <a:latin typeface="Myriad Web Pro" charset="0"/>
              </a:defRPr>
            </a:lvl5pPr>
            <a:lvl6pPr marL="2514600" indent="-228600" defTabSz="890588" eaLnBrk="0" fontAlgn="base" hangingPunct="0">
              <a:spcBef>
                <a:spcPct val="0"/>
              </a:spcBef>
              <a:spcAft>
                <a:spcPct val="0"/>
              </a:spcAft>
              <a:defRPr>
                <a:solidFill>
                  <a:schemeClr val="tx1"/>
                </a:solidFill>
                <a:latin typeface="Myriad Web Pro" charset="0"/>
              </a:defRPr>
            </a:lvl6pPr>
            <a:lvl7pPr marL="2971800" indent="-228600" defTabSz="890588" eaLnBrk="0" fontAlgn="base" hangingPunct="0">
              <a:spcBef>
                <a:spcPct val="0"/>
              </a:spcBef>
              <a:spcAft>
                <a:spcPct val="0"/>
              </a:spcAft>
              <a:defRPr>
                <a:solidFill>
                  <a:schemeClr val="tx1"/>
                </a:solidFill>
                <a:latin typeface="Myriad Web Pro" charset="0"/>
              </a:defRPr>
            </a:lvl7pPr>
            <a:lvl8pPr marL="3429000" indent="-228600" defTabSz="890588" eaLnBrk="0" fontAlgn="base" hangingPunct="0">
              <a:spcBef>
                <a:spcPct val="0"/>
              </a:spcBef>
              <a:spcAft>
                <a:spcPct val="0"/>
              </a:spcAft>
              <a:defRPr>
                <a:solidFill>
                  <a:schemeClr val="tx1"/>
                </a:solidFill>
                <a:latin typeface="Myriad Web Pro" charset="0"/>
              </a:defRPr>
            </a:lvl8pPr>
            <a:lvl9pPr marL="3886200" indent="-228600" defTabSz="890588" eaLnBrk="0" fontAlgn="base" hangingPunct="0">
              <a:spcBef>
                <a:spcPct val="0"/>
              </a:spcBef>
              <a:spcAft>
                <a:spcPct val="0"/>
              </a:spcAft>
              <a:defRPr>
                <a:solidFill>
                  <a:schemeClr val="tx1"/>
                </a:solidFill>
                <a:latin typeface="Myriad Web Pro" charset="0"/>
              </a:defRPr>
            </a:lvl9pPr>
          </a:lstStyle>
          <a:p>
            <a:pPr eaLnBrk="0" fontAlgn="base" hangingPunct="0">
              <a:spcBef>
                <a:spcPct val="0"/>
              </a:spcBef>
              <a:spcAft>
                <a:spcPct val="0"/>
              </a:spcAft>
            </a:pPr>
            <a:fld id="{9AD0B5FD-2C95-4017-83DA-ABF1AA2419B4}" type="slidenum">
              <a:rPr lang="en-US" altLang="en-US" smtClean="0">
                <a:latin typeface="Times" panose="02020603050405020304" pitchFamily="18" charset="0"/>
              </a:rPr>
              <a:pPr eaLnBrk="0" fontAlgn="base" hangingPunct="0">
                <a:spcBef>
                  <a:spcPct val="0"/>
                </a:spcBef>
                <a:spcAft>
                  <a:spcPct val="0"/>
                </a:spcAft>
              </a:pPr>
              <a:t>18</a:t>
            </a:fld>
            <a:endParaRPr lang="en-US" altLang="en-US" smtClean="0">
              <a:latin typeface="Times" panose="02020603050405020304" pitchFamily="18" charset="0"/>
            </a:endParaRPr>
          </a:p>
        </p:txBody>
      </p:sp>
      <p:sp>
        <p:nvSpPr>
          <p:cNvPr id="36867" name="Slide Image Placeholder 1"/>
          <p:cNvSpPr>
            <a:spLocks noGrp="1" noRot="1" noChangeAspect="1" noTextEdit="1"/>
          </p:cNvSpPr>
          <p:nvPr>
            <p:ph type="sldImg"/>
          </p:nvPr>
        </p:nvSpPr>
        <p:spPr bwMode="auto">
          <a:xfrm>
            <a:off x="1160463" y="681038"/>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Notes Placeholder 2"/>
          <p:cNvSpPr>
            <a:spLocks noGrp="1"/>
          </p:cNvSpPr>
          <p:nvPr>
            <p:ph type="body" idx="1"/>
          </p:nvPr>
        </p:nvSpPr>
        <p:spPr bwMode="auto">
          <a:xfrm>
            <a:off x="685800" y="4311650"/>
            <a:ext cx="5486400" cy="408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5" tIns="45528" rIns="91055" bIns="45528" numCol="1" anchor="t" anchorCtr="0" compatLnSpc="1">
            <a:prstTxWarp prst="textNoShape">
              <a:avLst/>
            </a:prstTxWarp>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36869" name="Slide Number Placeholder 3"/>
          <p:cNvSpPr txBox="1">
            <a:spLocks noGrp="1"/>
          </p:cNvSpPr>
          <p:nvPr/>
        </p:nvSpPr>
        <p:spPr bwMode="auto">
          <a:xfrm>
            <a:off x="3884613" y="8623300"/>
            <a:ext cx="2971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55" tIns="45528" rIns="91055" bIns="45528" anchor="b"/>
          <a:lstStyle>
            <a:lvl1pPr defTabSz="909638">
              <a:defRPr>
                <a:solidFill>
                  <a:schemeClr val="tx1"/>
                </a:solidFill>
                <a:latin typeface="Myriad Web Pro" charset="0"/>
              </a:defRPr>
            </a:lvl1pPr>
            <a:lvl2pPr marL="742950" indent="-285750" defTabSz="909638">
              <a:defRPr>
                <a:solidFill>
                  <a:schemeClr val="tx1"/>
                </a:solidFill>
                <a:latin typeface="Myriad Web Pro" charset="0"/>
              </a:defRPr>
            </a:lvl2pPr>
            <a:lvl3pPr marL="1143000" indent="-228600" defTabSz="909638">
              <a:defRPr>
                <a:solidFill>
                  <a:schemeClr val="tx1"/>
                </a:solidFill>
                <a:latin typeface="Myriad Web Pro" charset="0"/>
              </a:defRPr>
            </a:lvl3pPr>
            <a:lvl4pPr marL="1600200" indent="-228600" defTabSz="909638">
              <a:defRPr>
                <a:solidFill>
                  <a:schemeClr val="tx1"/>
                </a:solidFill>
                <a:latin typeface="Myriad Web Pro" charset="0"/>
              </a:defRPr>
            </a:lvl4pPr>
            <a:lvl5pPr marL="2057400" indent="-228600" defTabSz="909638">
              <a:defRPr>
                <a:solidFill>
                  <a:schemeClr val="tx1"/>
                </a:solidFill>
                <a:latin typeface="Myriad Web Pro" charset="0"/>
              </a:defRPr>
            </a:lvl5pPr>
            <a:lvl6pPr marL="2514600" indent="-228600" defTabSz="909638" eaLnBrk="0" fontAlgn="base" hangingPunct="0">
              <a:spcBef>
                <a:spcPct val="0"/>
              </a:spcBef>
              <a:spcAft>
                <a:spcPct val="0"/>
              </a:spcAft>
              <a:defRPr>
                <a:solidFill>
                  <a:schemeClr val="tx1"/>
                </a:solidFill>
                <a:latin typeface="Myriad Web Pro" charset="0"/>
              </a:defRPr>
            </a:lvl6pPr>
            <a:lvl7pPr marL="2971800" indent="-228600" defTabSz="909638" eaLnBrk="0" fontAlgn="base" hangingPunct="0">
              <a:spcBef>
                <a:spcPct val="0"/>
              </a:spcBef>
              <a:spcAft>
                <a:spcPct val="0"/>
              </a:spcAft>
              <a:defRPr>
                <a:solidFill>
                  <a:schemeClr val="tx1"/>
                </a:solidFill>
                <a:latin typeface="Myriad Web Pro" charset="0"/>
              </a:defRPr>
            </a:lvl7pPr>
            <a:lvl8pPr marL="3429000" indent="-228600" defTabSz="909638" eaLnBrk="0" fontAlgn="base" hangingPunct="0">
              <a:spcBef>
                <a:spcPct val="0"/>
              </a:spcBef>
              <a:spcAft>
                <a:spcPct val="0"/>
              </a:spcAft>
              <a:defRPr>
                <a:solidFill>
                  <a:schemeClr val="tx1"/>
                </a:solidFill>
                <a:latin typeface="Myriad Web Pro" charset="0"/>
              </a:defRPr>
            </a:lvl8pPr>
            <a:lvl9pPr marL="3886200" indent="-228600" defTabSz="909638" eaLnBrk="0" fontAlgn="base" hangingPunct="0">
              <a:spcBef>
                <a:spcPct val="0"/>
              </a:spcBef>
              <a:spcAft>
                <a:spcPct val="0"/>
              </a:spcAft>
              <a:defRPr>
                <a:solidFill>
                  <a:schemeClr val="tx1"/>
                </a:solidFill>
                <a:latin typeface="Myriad Web Pro" charset="0"/>
              </a:defRPr>
            </a:lvl9pPr>
          </a:lstStyle>
          <a:p>
            <a:pPr algn="r" eaLnBrk="1" hangingPunct="1"/>
            <a:fld id="{985B370B-A764-4BFF-82E9-5831C8CFD6A1}" type="slidenum">
              <a:rPr lang="en-US" altLang="en-US" sz="1200">
                <a:latin typeface="Calibri" panose="020F0502020204030204" pitchFamily="34" charset="0"/>
                <a:cs typeface="Arial" panose="020B0604020202020204" pitchFamily="34" charset="0"/>
              </a:rPr>
              <a:pPr algn="r" eaLnBrk="1" hangingPunct="1"/>
              <a:t>18</a:t>
            </a:fld>
            <a:endParaRPr lang="en-US"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90588">
              <a:defRPr>
                <a:solidFill>
                  <a:schemeClr val="tx1"/>
                </a:solidFill>
                <a:latin typeface="Myriad Web Pro" charset="0"/>
              </a:defRPr>
            </a:lvl1pPr>
            <a:lvl2pPr marL="742950" indent="-285750" defTabSz="890588">
              <a:defRPr>
                <a:solidFill>
                  <a:schemeClr val="tx1"/>
                </a:solidFill>
                <a:latin typeface="Myriad Web Pro" charset="0"/>
              </a:defRPr>
            </a:lvl2pPr>
            <a:lvl3pPr marL="1143000" indent="-228600" defTabSz="890588">
              <a:defRPr>
                <a:solidFill>
                  <a:schemeClr val="tx1"/>
                </a:solidFill>
                <a:latin typeface="Myriad Web Pro" charset="0"/>
              </a:defRPr>
            </a:lvl3pPr>
            <a:lvl4pPr marL="1600200" indent="-228600" defTabSz="890588">
              <a:defRPr>
                <a:solidFill>
                  <a:schemeClr val="tx1"/>
                </a:solidFill>
                <a:latin typeface="Myriad Web Pro" charset="0"/>
              </a:defRPr>
            </a:lvl4pPr>
            <a:lvl5pPr marL="2057400" indent="-228600" defTabSz="890588">
              <a:defRPr>
                <a:solidFill>
                  <a:schemeClr val="tx1"/>
                </a:solidFill>
                <a:latin typeface="Myriad Web Pro" charset="0"/>
              </a:defRPr>
            </a:lvl5pPr>
            <a:lvl6pPr marL="2514600" indent="-228600" defTabSz="890588" eaLnBrk="0" fontAlgn="base" hangingPunct="0">
              <a:spcBef>
                <a:spcPct val="0"/>
              </a:spcBef>
              <a:spcAft>
                <a:spcPct val="0"/>
              </a:spcAft>
              <a:defRPr>
                <a:solidFill>
                  <a:schemeClr val="tx1"/>
                </a:solidFill>
                <a:latin typeface="Myriad Web Pro" charset="0"/>
              </a:defRPr>
            </a:lvl6pPr>
            <a:lvl7pPr marL="2971800" indent="-228600" defTabSz="890588" eaLnBrk="0" fontAlgn="base" hangingPunct="0">
              <a:spcBef>
                <a:spcPct val="0"/>
              </a:spcBef>
              <a:spcAft>
                <a:spcPct val="0"/>
              </a:spcAft>
              <a:defRPr>
                <a:solidFill>
                  <a:schemeClr val="tx1"/>
                </a:solidFill>
                <a:latin typeface="Myriad Web Pro" charset="0"/>
              </a:defRPr>
            </a:lvl7pPr>
            <a:lvl8pPr marL="3429000" indent="-228600" defTabSz="890588" eaLnBrk="0" fontAlgn="base" hangingPunct="0">
              <a:spcBef>
                <a:spcPct val="0"/>
              </a:spcBef>
              <a:spcAft>
                <a:spcPct val="0"/>
              </a:spcAft>
              <a:defRPr>
                <a:solidFill>
                  <a:schemeClr val="tx1"/>
                </a:solidFill>
                <a:latin typeface="Myriad Web Pro" charset="0"/>
              </a:defRPr>
            </a:lvl8pPr>
            <a:lvl9pPr marL="3886200" indent="-228600" defTabSz="890588" eaLnBrk="0" fontAlgn="base" hangingPunct="0">
              <a:spcBef>
                <a:spcPct val="0"/>
              </a:spcBef>
              <a:spcAft>
                <a:spcPct val="0"/>
              </a:spcAft>
              <a:defRPr>
                <a:solidFill>
                  <a:schemeClr val="tx1"/>
                </a:solidFill>
                <a:latin typeface="Myriad Web Pro" charset="0"/>
              </a:defRPr>
            </a:lvl9pPr>
          </a:lstStyle>
          <a:p>
            <a:pPr eaLnBrk="0" fontAlgn="base" hangingPunct="0">
              <a:spcBef>
                <a:spcPct val="0"/>
              </a:spcBef>
              <a:spcAft>
                <a:spcPct val="0"/>
              </a:spcAft>
            </a:pPr>
            <a:fld id="{50540409-FC54-4881-AF0A-85C25175FF0F}" type="slidenum">
              <a:rPr lang="en-US" altLang="en-US" smtClean="0">
                <a:latin typeface="Times" panose="02020603050405020304" pitchFamily="18" charset="0"/>
              </a:rPr>
              <a:pPr eaLnBrk="0" fontAlgn="base" hangingPunct="0">
                <a:spcBef>
                  <a:spcPct val="0"/>
                </a:spcBef>
                <a:spcAft>
                  <a:spcPct val="0"/>
                </a:spcAft>
              </a:pPr>
              <a:t>19</a:t>
            </a:fld>
            <a:endParaRPr lang="en-US" altLang="en-US" smtClean="0">
              <a:latin typeface="Times" panose="02020603050405020304" pitchFamily="18" charset="0"/>
            </a:endParaRPr>
          </a:p>
        </p:txBody>
      </p:sp>
      <p:sp>
        <p:nvSpPr>
          <p:cNvPr id="38915" name="Slide Image Placeholder 1"/>
          <p:cNvSpPr>
            <a:spLocks noGrp="1" noRot="1" noChangeAspect="1" noTextEdit="1"/>
          </p:cNvSpPr>
          <p:nvPr>
            <p:ph type="sldImg"/>
          </p:nvPr>
        </p:nvSpPr>
        <p:spPr bwMode="auto">
          <a:xfrm>
            <a:off x="1160463" y="681038"/>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Notes Placeholder 2"/>
          <p:cNvSpPr>
            <a:spLocks noGrp="1"/>
          </p:cNvSpPr>
          <p:nvPr>
            <p:ph type="body" idx="1"/>
          </p:nvPr>
        </p:nvSpPr>
        <p:spPr bwMode="auto">
          <a:xfrm>
            <a:off x="685800" y="4311650"/>
            <a:ext cx="5486400" cy="408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5" tIns="45528" rIns="91055" bIns="45528" numCol="1" anchor="t" anchorCtr="0" compatLnSpc="1">
            <a:prstTxWarp prst="textNoShape">
              <a:avLst/>
            </a:prstTxWarp>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38917" name="Slide Number Placeholder 3"/>
          <p:cNvSpPr txBox="1">
            <a:spLocks noGrp="1"/>
          </p:cNvSpPr>
          <p:nvPr/>
        </p:nvSpPr>
        <p:spPr bwMode="auto">
          <a:xfrm>
            <a:off x="3884613" y="8623300"/>
            <a:ext cx="2971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55" tIns="45528" rIns="91055" bIns="45528" anchor="b"/>
          <a:lstStyle>
            <a:lvl1pPr defTabSz="909638">
              <a:defRPr>
                <a:solidFill>
                  <a:schemeClr val="tx1"/>
                </a:solidFill>
                <a:latin typeface="Myriad Web Pro" charset="0"/>
              </a:defRPr>
            </a:lvl1pPr>
            <a:lvl2pPr marL="742950" indent="-285750" defTabSz="909638">
              <a:defRPr>
                <a:solidFill>
                  <a:schemeClr val="tx1"/>
                </a:solidFill>
                <a:latin typeface="Myriad Web Pro" charset="0"/>
              </a:defRPr>
            </a:lvl2pPr>
            <a:lvl3pPr marL="1143000" indent="-228600" defTabSz="909638">
              <a:defRPr>
                <a:solidFill>
                  <a:schemeClr val="tx1"/>
                </a:solidFill>
                <a:latin typeface="Myriad Web Pro" charset="0"/>
              </a:defRPr>
            </a:lvl3pPr>
            <a:lvl4pPr marL="1600200" indent="-228600" defTabSz="909638">
              <a:defRPr>
                <a:solidFill>
                  <a:schemeClr val="tx1"/>
                </a:solidFill>
                <a:latin typeface="Myriad Web Pro" charset="0"/>
              </a:defRPr>
            </a:lvl4pPr>
            <a:lvl5pPr marL="2057400" indent="-228600" defTabSz="909638">
              <a:defRPr>
                <a:solidFill>
                  <a:schemeClr val="tx1"/>
                </a:solidFill>
                <a:latin typeface="Myriad Web Pro" charset="0"/>
              </a:defRPr>
            </a:lvl5pPr>
            <a:lvl6pPr marL="2514600" indent="-228600" defTabSz="909638" eaLnBrk="0" fontAlgn="base" hangingPunct="0">
              <a:spcBef>
                <a:spcPct val="0"/>
              </a:spcBef>
              <a:spcAft>
                <a:spcPct val="0"/>
              </a:spcAft>
              <a:defRPr>
                <a:solidFill>
                  <a:schemeClr val="tx1"/>
                </a:solidFill>
                <a:latin typeface="Myriad Web Pro" charset="0"/>
              </a:defRPr>
            </a:lvl6pPr>
            <a:lvl7pPr marL="2971800" indent="-228600" defTabSz="909638" eaLnBrk="0" fontAlgn="base" hangingPunct="0">
              <a:spcBef>
                <a:spcPct val="0"/>
              </a:spcBef>
              <a:spcAft>
                <a:spcPct val="0"/>
              </a:spcAft>
              <a:defRPr>
                <a:solidFill>
                  <a:schemeClr val="tx1"/>
                </a:solidFill>
                <a:latin typeface="Myriad Web Pro" charset="0"/>
              </a:defRPr>
            </a:lvl7pPr>
            <a:lvl8pPr marL="3429000" indent="-228600" defTabSz="909638" eaLnBrk="0" fontAlgn="base" hangingPunct="0">
              <a:spcBef>
                <a:spcPct val="0"/>
              </a:spcBef>
              <a:spcAft>
                <a:spcPct val="0"/>
              </a:spcAft>
              <a:defRPr>
                <a:solidFill>
                  <a:schemeClr val="tx1"/>
                </a:solidFill>
                <a:latin typeface="Myriad Web Pro" charset="0"/>
              </a:defRPr>
            </a:lvl8pPr>
            <a:lvl9pPr marL="3886200" indent="-228600" defTabSz="909638" eaLnBrk="0" fontAlgn="base" hangingPunct="0">
              <a:spcBef>
                <a:spcPct val="0"/>
              </a:spcBef>
              <a:spcAft>
                <a:spcPct val="0"/>
              </a:spcAft>
              <a:defRPr>
                <a:solidFill>
                  <a:schemeClr val="tx1"/>
                </a:solidFill>
                <a:latin typeface="Myriad Web Pro" charset="0"/>
              </a:defRPr>
            </a:lvl9pPr>
          </a:lstStyle>
          <a:p>
            <a:pPr algn="r" eaLnBrk="1" hangingPunct="1"/>
            <a:fld id="{7627058B-2D73-41D5-82E3-B82D3EC4F67A}" type="slidenum">
              <a:rPr lang="en-US" altLang="en-US" sz="1200">
                <a:latin typeface="Calibri" panose="020F0502020204030204" pitchFamily="34" charset="0"/>
                <a:cs typeface="Arial" panose="020B0604020202020204" pitchFamily="34" charset="0"/>
              </a:rPr>
              <a:pPr algn="r" eaLnBrk="1" hangingPunct="1"/>
              <a:t>19</a:t>
            </a:fld>
            <a:endParaRPr lang="en-US"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11BE3B1E-516F-4B82-B2AD-8FC56BE9F703}"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IOSH">
    <p:spTree>
      <p:nvGrpSpPr>
        <p:cNvPr id="1" name=""/>
        <p:cNvGrpSpPr/>
        <p:nvPr/>
      </p:nvGrpSpPr>
      <p:grpSpPr>
        <a:xfrm>
          <a:off x="0" y="0"/>
          <a:ext cx="0" cy="0"/>
          <a:chOff x="0" y="0"/>
          <a:chExt cx="0" cy="0"/>
        </a:xfrm>
      </p:grpSpPr>
      <p:grpSp>
        <p:nvGrpSpPr>
          <p:cNvPr id="5" name="Group 2"/>
          <p:cNvGrpSpPr>
            <a:grpSpLocks/>
          </p:cNvGrpSpPr>
          <p:nvPr userDrawn="1"/>
        </p:nvGrpSpPr>
        <p:grpSpPr bwMode="auto">
          <a:xfrm>
            <a:off x="0" y="0"/>
            <a:ext cx="6858000" cy="920750"/>
            <a:chOff x="0" y="0"/>
            <a:chExt cx="9144000" cy="920839"/>
          </a:xfrm>
        </p:grpSpPr>
        <p:pic>
          <p:nvPicPr>
            <p:cNvPr id="6" name="Picture 3"/>
            <p:cNvPicPr>
              <a:picLocks noChangeAspect="1"/>
            </p:cNvPicPr>
            <p:nvPr userDrawn="1"/>
          </p:nvPicPr>
          <p:blipFill>
            <a:blip r:embed="rId2" cstate="print">
              <a:extLst>
                <a:ext uri="{28A0092B-C50C-407E-A947-70E740481C1C}">
                  <a14:useLocalDpi xmlns:a14="http://schemas.microsoft.com/office/drawing/2010/main" val="0"/>
                </a:ext>
              </a:extLst>
            </a:blip>
            <a:srcRect b="14291"/>
            <a:stretch>
              <a:fillRect/>
            </a:stretch>
          </p:blipFill>
          <p:spPr bwMode="auto">
            <a:xfrm>
              <a:off x="0" y="0"/>
              <a:ext cx="9144000" cy="92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21444" y="67815"/>
              <a:ext cx="2058118" cy="76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a:spLocks noChangeArrowheads="1"/>
          </p:cNvSpPr>
          <p:nvPr userDrawn="1"/>
        </p:nvSpPr>
        <p:spPr bwMode="auto">
          <a:xfrm>
            <a:off x="342900" y="90488"/>
            <a:ext cx="5176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yriad Web Pro" charset="0"/>
              </a:defRPr>
            </a:lvl1pPr>
            <a:lvl2pPr marL="742950" indent="-285750">
              <a:defRPr>
                <a:solidFill>
                  <a:schemeClr val="tx1"/>
                </a:solidFill>
                <a:latin typeface="Myriad Web Pro" charset="0"/>
              </a:defRPr>
            </a:lvl2pPr>
            <a:lvl3pPr marL="1143000" indent="-228600">
              <a:defRPr>
                <a:solidFill>
                  <a:schemeClr val="tx1"/>
                </a:solidFill>
                <a:latin typeface="Myriad Web Pro" charset="0"/>
              </a:defRPr>
            </a:lvl3pPr>
            <a:lvl4pPr marL="1600200" indent="-228600">
              <a:defRPr>
                <a:solidFill>
                  <a:schemeClr val="tx1"/>
                </a:solidFill>
                <a:latin typeface="Myriad Web Pro" charset="0"/>
              </a:defRPr>
            </a:lvl4pPr>
            <a:lvl5pPr marL="2057400" indent="-228600">
              <a:defRPr>
                <a:solidFill>
                  <a:schemeClr val="tx1"/>
                </a:solidFill>
                <a:latin typeface="Myriad Web Pro" charset="0"/>
              </a:defRPr>
            </a:lvl5pPr>
            <a:lvl6pPr marL="2514600" indent="-228600" eaLnBrk="0" fontAlgn="base" hangingPunct="0">
              <a:spcBef>
                <a:spcPct val="0"/>
              </a:spcBef>
              <a:spcAft>
                <a:spcPct val="0"/>
              </a:spcAft>
              <a:defRPr>
                <a:solidFill>
                  <a:schemeClr val="tx1"/>
                </a:solidFill>
                <a:latin typeface="Myriad Web Pro" charset="0"/>
              </a:defRPr>
            </a:lvl6pPr>
            <a:lvl7pPr marL="2971800" indent="-228600" eaLnBrk="0" fontAlgn="base" hangingPunct="0">
              <a:spcBef>
                <a:spcPct val="0"/>
              </a:spcBef>
              <a:spcAft>
                <a:spcPct val="0"/>
              </a:spcAft>
              <a:defRPr>
                <a:solidFill>
                  <a:schemeClr val="tx1"/>
                </a:solidFill>
                <a:latin typeface="Myriad Web Pro" charset="0"/>
              </a:defRPr>
            </a:lvl7pPr>
            <a:lvl8pPr marL="3429000" indent="-228600" eaLnBrk="0" fontAlgn="base" hangingPunct="0">
              <a:spcBef>
                <a:spcPct val="0"/>
              </a:spcBef>
              <a:spcAft>
                <a:spcPct val="0"/>
              </a:spcAft>
              <a:defRPr>
                <a:solidFill>
                  <a:schemeClr val="tx1"/>
                </a:solidFill>
                <a:latin typeface="Myriad Web Pro" charset="0"/>
              </a:defRPr>
            </a:lvl8pPr>
            <a:lvl9pPr marL="3886200" indent="-228600" eaLnBrk="0" fontAlgn="base" hangingPunct="0">
              <a:spcBef>
                <a:spcPct val="0"/>
              </a:spcBef>
              <a:spcAft>
                <a:spcPct val="0"/>
              </a:spcAft>
              <a:defRPr>
                <a:solidFill>
                  <a:schemeClr val="tx1"/>
                </a:solidFill>
                <a:latin typeface="Myriad Web Pro" charset="0"/>
              </a:defRPr>
            </a:lvl9pPr>
          </a:lstStyle>
          <a:p>
            <a:pPr>
              <a:defRPr/>
            </a:pPr>
            <a:r>
              <a:rPr lang="en-US" altLang="en-US" b="1" smtClean="0">
                <a:solidFill>
                  <a:srgbClr val="F2F2F2"/>
                </a:solidFill>
                <a:latin typeface="Calibri" panose="020F0502020204030204" pitchFamily="34" charset="0"/>
              </a:rPr>
              <a:t>National Institute for Occupational Safety and Health</a:t>
            </a:r>
          </a:p>
        </p:txBody>
      </p:sp>
      <p:sp>
        <p:nvSpPr>
          <p:cNvPr id="7" name="Title 1"/>
          <p:cNvSpPr>
            <a:spLocks noGrp="1"/>
          </p:cNvSpPr>
          <p:nvPr>
            <p:ph type="title"/>
          </p:nvPr>
        </p:nvSpPr>
        <p:spPr>
          <a:xfrm>
            <a:off x="342900" y="1039553"/>
            <a:ext cx="6172200" cy="866834"/>
          </a:xfrm>
          <a:prstGeom prst="rect">
            <a:avLst/>
          </a:prstGeom>
        </p:spPr>
        <p:txBody>
          <a:bodyPr/>
          <a:lstStyle>
            <a:lvl1pPr algn="l">
              <a:lnSpc>
                <a:spcPts val="2250"/>
              </a:lnSpc>
              <a:defRPr sz="2100" b="1" baseline="0">
                <a:solidFill>
                  <a:srgbClr val="695E4A"/>
                </a:solidFill>
                <a:effectLst/>
                <a:latin typeface="Calibri" pitchFamily="34" charset="0"/>
              </a:defRPr>
            </a:lvl1pPr>
          </a:lstStyle>
          <a:p>
            <a:endParaRPr lang="en-US" dirty="0"/>
          </a:p>
        </p:txBody>
      </p:sp>
      <p:sp>
        <p:nvSpPr>
          <p:cNvPr id="8" name="Subtitle 2"/>
          <p:cNvSpPr>
            <a:spLocks noGrp="1"/>
          </p:cNvSpPr>
          <p:nvPr>
            <p:ph type="subTitle" idx="1"/>
          </p:nvPr>
        </p:nvSpPr>
        <p:spPr>
          <a:xfrm>
            <a:off x="342900" y="2144512"/>
            <a:ext cx="4800600" cy="342900"/>
          </a:xfrm>
          <a:prstGeom prst="rect">
            <a:avLst/>
          </a:prstGeom>
        </p:spPr>
        <p:txBody>
          <a:bodyPr/>
          <a:lstStyle>
            <a:lvl1pPr marL="0" indent="0" algn="l">
              <a:buNone/>
              <a:defRPr sz="1500" b="1" baseline="0">
                <a:solidFill>
                  <a:srgbClr val="695E4A"/>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342900" y="2959514"/>
            <a:ext cx="4800600" cy="971550"/>
          </a:xfrm>
          <a:prstGeom prst="rect">
            <a:avLst/>
          </a:prstGeom>
        </p:spPr>
        <p:txBody>
          <a:bodyPr/>
          <a:lstStyle>
            <a:lvl1pPr marL="0" indent="0" algn="l">
              <a:lnSpc>
                <a:spcPts val="1500"/>
              </a:lnSpc>
              <a:buNone/>
              <a:defRPr sz="135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342507460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t="87535"/>
          <a:stretch>
            <a:fillRect/>
          </a:stretch>
        </p:blipFill>
        <p:spPr bwMode="auto">
          <a:xfrm>
            <a:off x="0" y="5010150"/>
            <a:ext cx="6858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535781" y="1312863"/>
            <a:ext cx="4757738" cy="647700"/>
          </a:xfrm>
          <a:prstGeom prst="rect">
            <a:avLst/>
          </a:prstGeom>
          <a:noFill/>
        </p:spPr>
        <p:txBody>
          <a:bodyPr>
            <a:spAutoFit/>
          </a:bodyPr>
          <a:lstStyle/>
          <a:p>
            <a:pPr marL="214313" indent="-214313">
              <a:buFont typeface="Arial" panose="020B0604020202020204" pitchFamily="34" charset="0"/>
              <a:buChar char="•"/>
              <a:defRPr/>
            </a:pPr>
            <a:endParaRPr lang="en-US" dirty="0">
              <a:solidFill>
                <a:srgbClr val="000000"/>
              </a:solidFill>
              <a:latin typeface="Calibri" panose="020F0502020204030204" pitchFamily="34" charset="0"/>
            </a:endParaRPr>
          </a:p>
          <a:p>
            <a:pPr marL="557213" lvl="1" indent="-214313">
              <a:buClr>
                <a:schemeClr val="accent3"/>
              </a:buClr>
              <a:buFont typeface="Arial" panose="020B0604020202020204" pitchFamily="34" charset="0"/>
              <a:buChar char="•"/>
              <a:defRPr/>
            </a:pPr>
            <a:endParaRPr lang="en-US" dirty="0">
              <a:solidFill>
                <a:srgbClr val="000000"/>
              </a:solidFill>
              <a:latin typeface="Calibri" panose="020F0502020204030204" pitchFamily="34" charset="0"/>
            </a:endParaRPr>
          </a:p>
        </p:txBody>
      </p:sp>
      <p:sp>
        <p:nvSpPr>
          <p:cNvPr id="2" name="Title 1"/>
          <p:cNvSpPr>
            <a:spLocks noGrp="1"/>
          </p:cNvSpPr>
          <p:nvPr>
            <p:ph type="title"/>
          </p:nvPr>
        </p:nvSpPr>
        <p:spPr>
          <a:xfrm>
            <a:off x="342900" y="205979"/>
            <a:ext cx="6172200" cy="857250"/>
          </a:xfrm>
          <a:prstGeom prst="rect">
            <a:avLst/>
          </a:prstGeom>
        </p:spPr>
        <p:txBody>
          <a:bodyPr anchor="b" anchorCtr="0"/>
          <a:lstStyle>
            <a:lvl1pPr algn="l">
              <a:lnSpc>
                <a:spcPts val="2250"/>
              </a:lnSpc>
              <a:defRPr sz="2100" b="1" baseline="0">
                <a:solidFill>
                  <a:srgbClr val="695E4A"/>
                </a:solidFill>
                <a:effectLst/>
                <a:latin typeface="Calibri" pitchFamily="34" charset="0"/>
              </a:defRPr>
            </a:lvl1pPr>
          </a:lstStyle>
          <a:p>
            <a:r>
              <a:rPr lang="en-US" smtClean="0"/>
              <a:t>Click to edit Master title style</a:t>
            </a:r>
            <a:endParaRPr lang="en-US" dirty="0"/>
          </a:p>
        </p:txBody>
      </p:sp>
      <p:sp>
        <p:nvSpPr>
          <p:cNvPr id="7" name="Text Placeholder 7"/>
          <p:cNvSpPr>
            <a:spLocks noGrp="1"/>
          </p:cNvSpPr>
          <p:nvPr>
            <p:ph type="body" sz="quarter" idx="10"/>
          </p:nvPr>
        </p:nvSpPr>
        <p:spPr>
          <a:xfrm>
            <a:off x="342900" y="1158875"/>
            <a:ext cx="6172200" cy="3341688"/>
          </a:xfrm>
        </p:spPr>
        <p:txBody>
          <a:bodyPr/>
          <a:lstStyle>
            <a:lvl1pPr marL="257175" indent="-257175">
              <a:buClr>
                <a:srgbClr val="695E4A"/>
              </a:buClr>
              <a:buFont typeface="Wingdings" panose="05000000000000000000" pitchFamily="2" charset="2"/>
              <a:buChar char="§"/>
              <a:defRPr sz="1500">
                <a:solidFill>
                  <a:schemeClr val="accent4">
                    <a:lumMod val="75000"/>
                  </a:schemeClr>
                </a:solidFill>
              </a:defRPr>
            </a:lvl1pPr>
            <a:lvl2pPr>
              <a:buClr>
                <a:schemeClr val="accent3"/>
              </a:buClr>
              <a:defRPr sz="1500">
                <a:solidFill>
                  <a:schemeClr val="accent4">
                    <a:lumMod val="75000"/>
                  </a:schemeClr>
                </a:solidFill>
              </a:defRPr>
            </a:lvl2pPr>
            <a:lvl3pPr>
              <a:buClr>
                <a:srgbClr val="00B0F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545172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rcRect t="85767"/>
          <a:stretch>
            <a:fillRect/>
          </a:stretch>
        </p:blipFill>
        <p:spPr bwMode="auto">
          <a:xfrm>
            <a:off x="0" y="4997450"/>
            <a:ext cx="686276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2900" y="205979"/>
            <a:ext cx="6172200" cy="857250"/>
          </a:xfrm>
          <a:prstGeom prst="rect">
            <a:avLst/>
          </a:prstGeom>
        </p:spPr>
        <p:txBody>
          <a:bodyPr anchor="b" anchorCtr="0"/>
          <a:lstStyle>
            <a:lvl1pPr algn="l">
              <a:lnSpc>
                <a:spcPts val="2250"/>
              </a:lnSpc>
              <a:defRPr sz="2100" b="1" baseline="0">
                <a:solidFill>
                  <a:srgbClr val="594F40"/>
                </a:solidFill>
                <a:effectLst/>
                <a:latin typeface="Calibri" pitchFamily="34" charset="0"/>
              </a:defRPr>
            </a:lvl1pPr>
          </a:lstStyle>
          <a:p>
            <a:endParaRPr lang="en-US" dirty="0"/>
          </a:p>
        </p:txBody>
      </p:sp>
      <p:sp>
        <p:nvSpPr>
          <p:cNvPr id="3" name="Content Placeholder 2"/>
          <p:cNvSpPr>
            <a:spLocks noGrp="1"/>
          </p:cNvSpPr>
          <p:nvPr>
            <p:ph idx="1"/>
          </p:nvPr>
        </p:nvSpPr>
        <p:spPr>
          <a:xfrm>
            <a:off x="342900" y="1200151"/>
            <a:ext cx="2909752"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p:ph idx="10"/>
          </p:nvPr>
        </p:nvSpPr>
        <p:spPr>
          <a:xfrm>
            <a:off x="3605349" y="1200151"/>
            <a:ext cx="2909752"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413361687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1" y="3350323"/>
            <a:ext cx="6221185" cy="871538"/>
          </a:xfrm>
          <a:prstGeom prst="rect">
            <a:avLst/>
          </a:prstGeom>
        </p:spPr>
        <p:txBody>
          <a:bodyPr anchor="b"/>
          <a:lstStyle>
            <a:lvl1pPr algn="l">
              <a:defRPr sz="27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342901" y="4425696"/>
            <a:ext cx="58293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70965955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95250" y="2746376"/>
            <a:ext cx="497919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yriad Web Pro" charset="0"/>
              </a:defRPr>
            </a:lvl1pPr>
            <a:lvl2pPr marL="742950" indent="-285750">
              <a:defRPr>
                <a:solidFill>
                  <a:schemeClr val="tx1"/>
                </a:solidFill>
                <a:latin typeface="Myriad Web Pro" charset="0"/>
              </a:defRPr>
            </a:lvl2pPr>
            <a:lvl3pPr marL="1143000" indent="-228600">
              <a:defRPr>
                <a:solidFill>
                  <a:schemeClr val="tx1"/>
                </a:solidFill>
                <a:latin typeface="Myriad Web Pro" charset="0"/>
              </a:defRPr>
            </a:lvl3pPr>
            <a:lvl4pPr marL="1600200" indent="-228600">
              <a:defRPr>
                <a:solidFill>
                  <a:schemeClr val="tx1"/>
                </a:solidFill>
                <a:latin typeface="Myriad Web Pro" charset="0"/>
              </a:defRPr>
            </a:lvl4pPr>
            <a:lvl5pPr marL="2057400" indent="-228600">
              <a:defRPr>
                <a:solidFill>
                  <a:schemeClr val="tx1"/>
                </a:solidFill>
                <a:latin typeface="Myriad Web Pro" charset="0"/>
              </a:defRPr>
            </a:lvl5pPr>
            <a:lvl6pPr marL="2514600" indent="-228600" eaLnBrk="0" fontAlgn="base" hangingPunct="0">
              <a:spcBef>
                <a:spcPct val="0"/>
              </a:spcBef>
              <a:spcAft>
                <a:spcPct val="0"/>
              </a:spcAft>
              <a:defRPr>
                <a:solidFill>
                  <a:schemeClr val="tx1"/>
                </a:solidFill>
                <a:latin typeface="Myriad Web Pro" charset="0"/>
              </a:defRPr>
            </a:lvl6pPr>
            <a:lvl7pPr marL="2971800" indent="-228600" eaLnBrk="0" fontAlgn="base" hangingPunct="0">
              <a:spcBef>
                <a:spcPct val="0"/>
              </a:spcBef>
              <a:spcAft>
                <a:spcPct val="0"/>
              </a:spcAft>
              <a:defRPr>
                <a:solidFill>
                  <a:schemeClr val="tx1"/>
                </a:solidFill>
                <a:latin typeface="Myriad Web Pro" charset="0"/>
              </a:defRPr>
            </a:lvl7pPr>
            <a:lvl8pPr marL="3429000" indent="-228600" eaLnBrk="0" fontAlgn="base" hangingPunct="0">
              <a:spcBef>
                <a:spcPct val="0"/>
              </a:spcBef>
              <a:spcAft>
                <a:spcPct val="0"/>
              </a:spcAft>
              <a:defRPr>
                <a:solidFill>
                  <a:schemeClr val="tx1"/>
                </a:solidFill>
                <a:latin typeface="Myriad Web Pro" charset="0"/>
              </a:defRPr>
            </a:lvl8pPr>
            <a:lvl9pPr marL="3886200" indent="-228600" eaLnBrk="0" fontAlgn="base" hangingPunct="0">
              <a:spcBef>
                <a:spcPct val="0"/>
              </a:spcBef>
              <a:spcAft>
                <a:spcPct val="0"/>
              </a:spcAft>
              <a:defRPr>
                <a:solidFill>
                  <a:schemeClr val="tx1"/>
                </a:solidFill>
                <a:latin typeface="Myriad Web Pro" charset="0"/>
              </a:defRPr>
            </a:lvl9pPr>
          </a:lstStyle>
          <a:p>
            <a:pPr>
              <a:defRPr/>
            </a:pPr>
            <a:r>
              <a:rPr lang="en-US" altLang="en-US" sz="900" smtClean="0">
                <a:solidFill>
                  <a:srgbClr val="695E4A"/>
                </a:solidFill>
                <a:latin typeface="Calibri" panose="020F0502020204030204" pitchFamily="34" charset="0"/>
              </a:rPr>
              <a:t>For more information, contact CDC</a:t>
            </a:r>
            <a:br>
              <a:rPr lang="en-US" altLang="en-US" sz="900" smtClean="0">
                <a:solidFill>
                  <a:srgbClr val="695E4A"/>
                </a:solidFill>
                <a:latin typeface="Calibri" panose="020F0502020204030204" pitchFamily="34" charset="0"/>
              </a:rPr>
            </a:br>
            <a:r>
              <a:rPr lang="en-US" altLang="en-US" sz="900" smtClean="0">
                <a:solidFill>
                  <a:srgbClr val="695E4A"/>
                </a:solidFill>
                <a:latin typeface="Calibri" panose="020F0502020204030204" pitchFamily="34" charset="0"/>
              </a:rPr>
              <a:t>1-800-CDC-INFO (232-4636)</a:t>
            </a:r>
            <a:br>
              <a:rPr lang="en-US" altLang="en-US" sz="900" smtClean="0">
                <a:solidFill>
                  <a:srgbClr val="695E4A"/>
                </a:solidFill>
                <a:latin typeface="Calibri" panose="020F0502020204030204" pitchFamily="34" charset="0"/>
              </a:rPr>
            </a:br>
            <a:r>
              <a:rPr lang="en-US" altLang="en-US" sz="900" smtClean="0">
                <a:solidFill>
                  <a:srgbClr val="695E4A"/>
                </a:solidFill>
                <a:latin typeface="Calibri" panose="020F0502020204030204" pitchFamily="34" charset="0"/>
              </a:rPr>
              <a:t>TTY:  1-888-232-6348    www.cdc.gov</a:t>
            </a:r>
            <a:br>
              <a:rPr lang="en-US" altLang="en-US" sz="900" smtClean="0">
                <a:solidFill>
                  <a:srgbClr val="695E4A"/>
                </a:solidFill>
                <a:latin typeface="Calibri" panose="020F0502020204030204" pitchFamily="34" charset="0"/>
              </a:rPr>
            </a:br>
            <a:r>
              <a:rPr lang="en-US" altLang="en-US" sz="900" smtClean="0">
                <a:solidFill>
                  <a:srgbClr val="695E4A"/>
                </a:solidFill>
                <a:latin typeface="Calibri" panose="020F0502020204030204" pitchFamily="34" charset="0"/>
              </a:rPr>
              <a:t/>
            </a:r>
            <a:br>
              <a:rPr lang="en-US" altLang="en-US" sz="900" smtClean="0">
                <a:solidFill>
                  <a:srgbClr val="695E4A"/>
                </a:solidFill>
                <a:latin typeface="Calibri" panose="020F0502020204030204" pitchFamily="34" charset="0"/>
              </a:rPr>
            </a:br>
            <a:r>
              <a:rPr lang="en-US" altLang="en-US" sz="900" smtClean="0">
                <a:solidFill>
                  <a:srgbClr val="695E4A"/>
                </a:solidFill>
                <a:latin typeface="Calibri" panose="020F0502020204030204" pitchFamily="34" charset="0"/>
              </a:rPr>
              <a:t/>
            </a:r>
            <a:br>
              <a:rPr lang="en-US" altLang="en-US" sz="900" smtClean="0">
                <a:solidFill>
                  <a:srgbClr val="695E4A"/>
                </a:solidFill>
                <a:latin typeface="Calibri" panose="020F0502020204030204" pitchFamily="34" charset="0"/>
              </a:rPr>
            </a:br>
            <a:r>
              <a:rPr lang="en-US" altLang="en-US" sz="90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3" name="Group 3"/>
          <p:cNvGrpSpPr>
            <a:grpSpLocks/>
          </p:cNvGrpSpPr>
          <p:nvPr userDrawn="1"/>
        </p:nvGrpSpPr>
        <p:grpSpPr bwMode="auto">
          <a:xfrm>
            <a:off x="1" y="4259264"/>
            <a:ext cx="6861572" cy="884237"/>
            <a:chOff x="0" y="4259855"/>
            <a:chExt cx="9148928" cy="883645"/>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b="18140"/>
            <a:stretch>
              <a:fillRect/>
            </a:stretch>
          </p:blipFill>
          <p:spPr bwMode="auto">
            <a:xfrm>
              <a:off x="0" y="4259855"/>
              <a:ext cx="9148928" cy="88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69032" y="4310008"/>
              <a:ext cx="2103124" cy="78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216501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0" y="0"/>
            <a:ext cx="0" cy="0"/>
          </a:xfrm>
        </p:spPr>
        <p:txBody>
          <a:bodyPr/>
          <a:lstStyle>
            <a:lvl1pPr>
              <a:defRPr>
                <a:latin typeface="Myriad Web Pro" panose="020B0503030403020204" pitchFamily="34" charset="0"/>
              </a:defRPr>
            </a:lvl1pPr>
          </a:lstStyle>
          <a:p>
            <a:pPr>
              <a:defRPr/>
            </a:pPr>
            <a:fld id="{F29F98AF-8A4C-4DFD-8C25-9E48269A23E7}" type="datetime1">
              <a:rPr lang="en-US"/>
              <a:pPr>
                <a:defRPr/>
              </a:pPr>
              <a:t>10/4/2018</a:t>
            </a:fld>
            <a:endParaRPr lang="en-US"/>
          </a:p>
        </p:txBody>
      </p:sp>
      <p:sp>
        <p:nvSpPr>
          <p:cNvPr id="5" name="Rectangle 5"/>
          <p:cNvSpPr>
            <a:spLocks noGrp="1" noChangeArrowheads="1"/>
          </p:cNvSpPr>
          <p:nvPr>
            <p:ph type="ftr" sz="quarter" idx="11"/>
          </p:nvPr>
        </p:nvSpPr>
        <p:spPr>
          <a:xfrm>
            <a:off x="0" y="0"/>
            <a:ext cx="0" cy="0"/>
          </a:xfrm>
        </p:spPr>
        <p:txBody>
          <a:bodyPr/>
          <a:lstStyle>
            <a:lvl1pPr>
              <a:defRPr>
                <a:latin typeface="Myriad Web Pro" panose="020B0503030403020204" pitchFamily="34" charset="0"/>
              </a:defRPr>
            </a:lvl1pPr>
          </a:lstStyle>
          <a:p>
            <a:pPr>
              <a:defRPr/>
            </a:pPr>
            <a:endParaRPr lang="en-US"/>
          </a:p>
        </p:txBody>
      </p:sp>
      <p:sp>
        <p:nvSpPr>
          <p:cNvPr id="6" name="Rectangle 6"/>
          <p:cNvSpPr>
            <a:spLocks noGrp="1" noChangeArrowheads="1"/>
          </p:cNvSpPr>
          <p:nvPr>
            <p:ph type="sldNum" sz="quarter" idx="12"/>
          </p:nvPr>
        </p:nvSpPr>
        <p:spPr>
          <a:xfrm>
            <a:off x="0" y="0"/>
            <a:ext cx="0" cy="0"/>
          </a:xfrm>
        </p:spPr>
        <p:txBody>
          <a:bodyPr/>
          <a:lstStyle>
            <a:lvl1pPr>
              <a:defRPr>
                <a:latin typeface="Myriad Web Pro" panose="020B0503030403020204" pitchFamily="34" charset="0"/>
              </a:defRPr>
            </a:lvl1pPr>
          </a:lstStyle>
          <a:p>
            <a:pPr>
              <a:defRPr/>
            </a:pPr>
            <a:fld id="{481346A2-65E5-47EF-81F3-176308D92DAC}" type="slidenum">
              <a:rPr lang="en-US" altLang="en-US"/>
              <a:pPr>
                <a:defRPr/>
              </a:pPr>
              <a:t>‹#›</a:t>
            </a:fld>
            <a:endParaRPr lang="en-US" altLang="en-US"/>
          </a:p>
        </p:txBody>
      </p:sp>
    </p:spTree>
    <p:extLst>
      <p:ext uri="{BB962C8B-B14F-4D97-AF65-F5344CB8AC3E}">
        <p14:creationId xmlns:p14="http://schemas.microsoft.com/office/powerpoint/2010/main" val="209704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a:defRPr>
                <a:latin typeface="Myriad Web Pro" panose="020B0503030403020204" pitchFamily="34" charset="0"/>
              </a:defRPr>
            </a:lvl1pPr>
          </a:lstStyle>
          <a:p>
            <a:pPr>
              <a:defRPr/>
            </a:pPr>
            <a:fld id="{E463F636-E05B-427B-820B-BEC974E673E2}" type="datetime1">
              <a:rPr lang="en-US"/>
              <a:pPr>
                <a:defRPr/>
              </a:pPr>
              <a:t>10/4/2018</a:t>
            </a:fld>
            <a:endParaRPr lang="en-US"/>
          </a:p>
        </p:txBody>
      </p:sp>
      <p:sp>
        <p:nvSpPr>
          <p:cNvPr id="3" name="Rectangle 5"/>
          <p:cNvSpPr>
            <a:spLocks noGrp="1" noChangeArrowheads="1"/>
          </p:cNvSpPr>
          <p:nvPr>
            <p:ph type="ftr" sz="quarter" idx="11"/>
          </p:nvPr>
        </p:nvSpPr>
        <p:spPr>
          <a:xfrm>
            <a:off x="0" y="0"/>
            <a:ext cx="0" cy="0"/>
          </a:xfrm>
        </p:spPr>
        <p:txBody>
          <a:bodyPr/>
          <a:lstStyle>
            <a:lvl1pPr>
              <a:defRPr>
                <a:latin typeface="Myriad Web Pro" panose="020B0503030403020204" pitchFamily="34" charset="0"/>
              </a:defRPr>
            </a:lvl1pPr>
          </a:lstStyle>
          <a:p>
            <a:pPr>
              <a:defRPr/>
            </a:pPr>
            <a:endParaRPr lang="en-US"/>
          </a:p>
        </p:txBody>
      </p:sp>
      <p:sp>
        <p:nvSpPr>
          <p:cNvPr id="4" name="Rectangle 6"/>
          <p:cNvSpPr>
            <a:spLocks noGrp="1" noChangeArrowheads="1"/>
          </p:cNvSpPr>
          <p:nvPr>
            <p:ph type="sldNum" sz="quarter" idx="12"/>
          </p:nvPr>
        </p:nvSpPr>
        <p:spPr>
          <a:xfrm>
            <a:off x="0" y="0"/>
            <a:ext cx="0" cy="0"/>
          </a:xfrm>
        </p:spPr>
        <p:txBody>
          <a:bodyPr/>
          <a:lstStyle>
            <a:lvl1pPr>
              <a:defRPr>
                <a:latin typeface="Myriad Web Pro" panose="020B0503030403020204" pitchFamily="34" charset="0"/>
              </a:defRPr>
            </a:lvl1pPr>
          </a:lstStyle>
          <a:p>
            <a:pPr>
              <a:defRPr/>
            </a:pPr>
            <a:fld id="{7E6CC15D-B7DA-48A5-8757-2A3EBE469FC2}" type="slidenum">
              <a:rPr lang="en-US" altLang="en-US"/>
              <a:pPr>
                <a:defRPr/>
              </a:pPr>
              <a:t>‹#›</a:t>
            </a:fld>
            <a:endParaRPr lang="en-US" altLang="en-US"/>
          </a:p>
        </p:txBody>
      </p:sp>
    </p:spTree>
    <p:extLst>
      <p:ext uri="{BB962C8B-B14F-4D97-AF65-F5344CB8AC3E}">
        <p14:creationId xmlns:p14="http://schemas.microsoft.com/office/powerpoint/2010/main" val="178389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 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5" name="Espace réservé du contenu 2"/>
          <p:cNvSpPr>
            <a:spLocks noGrp="1"/>
          </p:cNvSpPr>
          <p:nvPr>
            <p:ph idx="1"/>
          </p:nvPr>
        </p:nvSpPr>
        <p:spPr>
          <a:xfrm>
            <a:off x="428625" y="2038351"/>
            <a:ext cx="6000750" cy="2556272"/>
          </a:xfrm>
          <a:prstGeom prst="rect">
            <a:avLst/>
          </a:prstGeom>
        </p:spPr>
        <p:txBody>
          <a:bodyPr lIns="0" tIns="0" rIns="0" bIns="0">
            <a:normAutofit/>
          </a:bodyPr>
          <a:lstStyle>
            <a:lvl1pPr marL="0" indent="0">
              <a:buFontTx/>
              <a:buNone/>
              <a:defRPr sz="1238">
                <a:solidFill>
                  <a:srgbClr val="3D3D3F"/>
                </a:solidFill>
                <a:latin typeface="Arial"/>
                <a:ea typeface="Arial"/>
                <a:cs typeface="Arial"/>
              </a:defRPr>
            </a:lvl1pPr>
            <a:lvl2pPr>
              <a:defRPr sz="1238">
                <a:solidFill>
                  <a:srgbClr val="3D3D3F"/>
                </a:solidFill>
                <a:latin typeface="Arial"/>
                <a:ea typeface="Arial"/>
              </a:defRPr>
            </a:lvl2pPr>
            <a:lvl3pPr>
              <a:defRPr sz="1238">
                <a:solidFill>
                  <a:srgbClr val="3D3D3F"/>
                </a:solidFill>
                <a:latin typeface="Arial"/>
                <a:ea typeface="Arial"/>
              </a:defRPr>
            </a:lvl3pPr>
            <a:lvl4pPr>
              <a:defRPr sz="1238">
                <a:solidFill>
                  <a:srgbClr val="3D3D3F"/>
                </a:solidFill>
                <a:latin typeface="Arial"/>
                <a:ea typeface="Arial"/>
              </a:defRPr>
            </a:lvl4pPr>
            <a:lvl5pPr>
              <a:defRPr sz="1238">
                <a:solidFill>
                  <a:srgbClr val="3D3D3F"/>
                </a:solidFill>
                <a:latin typeface="Arial"/>
                <a:ea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p:cNvSpPr>
            <a:spLocks noGrp="1"/>
          </p:cNvSpPr>
          <p:nvPr>
            <p:ph type="sldNum" sz="quarter" idx="10"/>
          </p:nvPr>
        </p:nvSpPr>
        <p:spPr>
          <a:xfrm>
            <a:off x="4843463" y="4767264"/>
            <a:ext cx="1543050" cy="274637"/>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56B9CA54-C095-446F-8DD6-81AB54D328C6}" type="slidenum">
              <a:rPr lang="en-US"/>
              <a:pPr>
                <a:defRPr/>
              </a:pPr>
              <a:t>‹#›</a:t>
            </a:fld>
            <a:endParaRPr lang="en-US"/>
          </a:p>
        </p:txBody>
      </p:sp>
      <p:sp>
        <p:nvSpPr>
          <p:cNvPr id="6" name="Date Placeholder 3"/>
          <p:cNvSpPr>
            <a:spLocks noGrp="1"/>
          </p:cNvSpPr>
          <p:nvPr>
            <p:ph type="dt" sz="half" idx="11"/>
          </p:nvPr>
        </p:nvSpPr>
        <p:spPr>
          <a:xfrm>
            <a:off x="471488" y="4767264"/>
            <a:ext cx="1543050" cy="274637"/>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r>
              <a:rPr lang="en-US"/>
              <a:t>OECD Feb 2018 (Paris)</a:t>
            </a:r>
            <a:endParaRPr lang="en-US" dirty="0"/>
          </a:p>
        </p:txBody>
      </p:sp>
      <p:sp>
        <p:nvSpPr>
          <p:cNvPr id="7" name="Footer Placeholder 4"/>
          <p:cNvSpPr>
            <a:spLocks noGrp="1"/>
          </p:cNvSpPr>
          <p:nvPr>
            <p:ph type="ftr" sz="quarter" idx="12"/>
          </p:nvPr>
        </p:nvSpPr>
        <p:spPr>
          <a:xfrm>
            <a:off x="2271713" y="4767264"/>
            <a:ext cx="2314575" cy="274637"/>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r>
              <a:rPr lang="en-US"/>
              <a:t>Denis Koltsov</a:t>
            </a:r>
          </a:p>
        </p:txBody>
      </p:sp>
    </p:spTree>
    <p:extLst>
      <p:ext uri="{BB962C8B-B14F-4D97-AF65-F5344CB8AC3E}">
        <p14:creationId xmlns:p14="http://schemas.microsoft.com/office/powerpoint/2010/main" val="302517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71488" y="1370013"/>
            <a:ext cx="591502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290" name="Title 3"/>
          <p:cNvSpPr>
            <a:spLocks noGrp="1"/>
          </p:cNvSpPr>
          <p:nvPr>
            <p:ph type="title"/>
          </p:nvPr>
        </p:nvSpPr>
        <p:spPr bwMode="auto">
          <a:xfrm>
            <a:off x="342900" y="1422798"/>
            <a:ext cx="6172200" cy="6500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r"/>
            <a:r>
              <a:rPr lang="en-US" altLang="en-US" smtClean="0">
                <a:solidFill>
                  <a:srgbClr val="000000"/>
                </a:solidFill>
              </a:rPr>
              <a:t>Fostering U.S.-International Collaboration in Integrating Exposure in Nanomaterial Risk Evaluation</a:t>
            </a:r>
          </a:p>
        </p:txBody>
      </p:sp>
      <p:sp>
        <p:nvSpPr>
          <p:cNvPr id="12291" name="Subtitle 1"/>
          <p:cNvSpPr>
            <a:spLocks noGrp="1"/>
          </p:cNvSpPr>
          <p:nvPr>
            <p:ph type="subTitle" idx="1"/>
          </p:nvPr>
        </p:nvSpPr>
        <p:spPr>
          <a:xfrm>
            <a:off x="342900" y="2251472"/>
            <a:ext cx="4800600" cy="257175"/>
          </a:xfrm>
        </p:spPr>
        <p:txBody>
          <a:bodyPr/>
          <a:lstStyle/>
          <a:p>
            <a:r>
              <a:rPr lang="en-US" altLang="en-US" smtClean="0"/>
              <a:t>Vladimir Murashov, PhD</a:t>
            </a:r>
          </a:p>
          <a:p>
            <a:endParaRPr lang="en-US" altLang="en-US" smtClean="0"/>
          </a:p>
          <a:p>
            <a:endParaRPr lang="en-US" altLang="en-US" smtClean="0"/>
          </a:p>
          <a:p>
            <a:endParaRPr lang="en-US" altLang="en-US" smtClean="0"/>
          </a:p>
        </p:txBody>
      </p:sp>
      <p:sp>
        <p:nvSpPr>
          <p:cNvPr id="12292" name="Text Placeholder 5"/>
          <p:cNvSpPr>
            <a:spLocks noGrp="1"/>
          </p:cNvSpPr>
          <p:nvPr>
            <p:ph type="body" sz="quarter" idx="10"/>
          </p:nvPr>
        </p:nvSpPr>
        <p:spPr>
          <a:xfrm>
            <a:off x="342900" y="2862262"/>
            <a:ext cx="4800600" cy="728663"/>
          </a:xfrm>
        </p:spPr>
        <p:txBody>
          <a:bodyPr/>
          <a:lstStyle/>
          <a:p>
            <a:r>
              <a:rPr lang="en-US" altLang="en-US" smtClean="0"/>
              <a:t>QEEN II, Washington, DC</a:t>
            </a:r>
            <a:br>
              <a:rPr lang="en-US" altLang="en-US" smtClean="0"/>
            </a:br>
            <a:endParaRPr lang="en-US" altLang="en-US" smtClean="0"/>
          </a:p>
          <a:p>
            <a:r>
              <a:rPr lang="en-US" altLang="en-US" smtClean="0"/>
              <a:t>October 10, 2018</a:t>
            </a:r>
          </a:p>
          <a:p>
            <a:endParaRPr lang="en-US" altLang="en-US" smtClean="0"/>
          </a:p>
        </p:txBody>
      </p:sp>
      <p:pic>
        <p:nvPicPr>
          <p:cNvPr id="12293"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 y="4307682"/>
            <a:ext cx="142875"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3"/>
          <p:cNvSpPr>
            <a:spLocks noGrp="1"/>
          </p:cNvSpPr>
          <p:nvPr>
            <p:ph type="title"/>
          </p:nvPr>
        </p:nvSpPr>
        <p:spPr bwMode="auto">
          <a:xfrm>
            <a:off x="340519" y="754856"/>
            <a:ext cx="6172200"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r>
              <a:rPr lang="en-US" altLang="en-US" smtClean="0"/>
              <a:t>Collaborations on nanomaterial exposure</a:t>
            </a:r>
          </a:p>
        </p:txBody>
      </p:sp>
      <p:sp>
        <p:nvSpPr>
          <p:cNvPr id="5" name="Rounded Rectangle 4"/>
          <p:cNvSpPr/>
          <p:nvPr/>
        </p:nvSpPr>
        <p:spPr>
          <a:xfrm>
            <a:off x="1488281" y="1662113"/>
            <a:ext cx="1509713" cy="10084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4" name="TextBox 5"/>
          <p:cNvSpPr txBox="1">
            <a:spLocks noChangeArrowheads="1"/>
          </p:cNvSpPr>
          <p:nvPr/>
        </p:nvSpPr>
        <p:spPr bwMode="auto">
          <a:xfrm>
            <a:off x="1634413" y="1921669"/>
            <a:ext cx="121744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lgn="ctr">
              <a:spcBef>
                <a:spcPct val="0"/>
              </a:spcBef>
              <a:buFontTx/>
              <a:buNone/>
            </a:pPr>
            <a:r>
              <a:rPr lang="en-US" altLang="en-US" sz="1350">
                <a:solidFill>
                  <a:srgbClr val="000000"/>
                </a:solidFill>
              </a:rPr>
              <a:t>Public sector</a:t>
            </a:r>
          </a:p>
          <a:p>
            <a:pPr algn="ctr">
              <a:spcBef>
                <a:spcPct val="0"/>
              </a:spcBef>
              <a:buFontTx/>
              <a:buNone/>
            </a:pPr>
            <a:r>
              <a:rPr lang="en-US" altLang="en-US" sz="1350">
                <a:solidFill>
                  <a:srgbClr val="000000"/>
                </a:solidFill>
              </a:rPr>
              <a:t>(governments)</a:t>
            </a:r>
          </a:p>
        </p:txBody>
      </p:sp>
      <p:sp>
        <p:nvSpPr>
          <p:cNvPr id="7" name="Rounded Rectangle 6"/>
          <p:cNvSpPr/>
          <p:nvPr/>
        </p:nvSpPr>
        <p:spPr>
          <a:xfrm>
            <a:off x="1488281" y="3037285"/>
            <a:ext cx="1509713" cy="10084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6" name="TextBox 7"/>
          <p:cNvSpPr txBox="1">
            <a:spLocks noChangeArrowheads="1"/>
          </p:cNvSpPr>
          <p:nvPr/>
        </p:nvSpPr>
        <p:spPr bwMode="auto">
          <a:xfrm>
            <a:off x="1724025" y="3402806"/>
            <a:ext cx="103534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Researchers</a:t>
            </a:r>
          </a:p>
        </p:txBody>
      </p:sp>
      <p:sp>
        <p:nvSpPr>
          <p:cNvPr id="13" name="Up-Down Arrow 12"/>
          <p:cNvSpPr/>
          <p:nvPr/>
        </p:nvSpPr>
        <p:spPr>
          <a:xfrm>
            <a:off x="2155032" y="2670572"/>
            <a:ext cx="136922" cy="366713"/>
          </a:xfrm>
          <a:prstGeom prst="up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3"/>
          <p:cNvSpPr>
            <a:spLocks noGrp="1"/>
          </p:cNvSpPr>
          <p:nvPr>
            <p:ph type="title"/>
          </p:nvPr>
        </p:nvSpPr>
        <p:spPr bwMode="auto">
          <a:xfrm>
            <a:off x="340519" y="754856"/>
            <a:ext cx="6172200"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r>
              <a:rPr lang="en-US" altLang="en-US" smtClean="0"/>
              <a:t>Collaborations on nanomaterial exposure</a:t>
            </a:r>
          </a:p>
        </p:txBody>
      </p:sp>
      <p:sp>
        <p:nvSpPr>
          <p:cNvPr id="5" name="Rounded Rectangle 4"/>
          <p:cNvSpPr/>
          <p:nvPr/>
        </p:nvSpPr>
        <p:spPr>
          <a:xfrm>
            <a:off x="1488281" y="1662113"/>
            <a:ext cx="1509713" cy="10084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28" name="TextBox 5"/>
          <p:cNvSpPr txBox="1">
            <a:spLocks noChangeArrowheads="1"/>
          </p:cNvSpPr>
          <p:nvPr/>
        </p:nvSpPr>
        <p:spPr bwMode="auto">
          <a:xfrm>
            <a:off x="1634413" y="1908573"/>
            <a:ext cx="121744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lgn="ctr">
              <a:spcBef>
                <a:spcPct val="0"/>
              </a:spcBef>
              <a:buFontTx/>
              <a:buNone/>
            </a:pPr>
            <a:r>
              <a:rPr lang="en-US" altLang="en-US" sz="1350">
                <a:solidFill>
                  <a:srgbClr val="000000"/>
                </a:solidFill>
              </a:rPr>
              <a:t>Public sector</a:t>
            </a:r>
          </a:p>
          <a:p>
            <a:pPr algn="ctr">
              <a:spcBef>
                <a:spcPct val="0"/>
              </a:spcBef>
              <a:buFontTx/>
              <a:buNone/>
            </a:pPr>
            <a:r>
              <a:rPr lang="en-US" altLang="en-US" sz="1350">
                <a:solidFill>
                  <a:srgbClr val="000000"/>
                </a:solidFill>
              </a:rPr>
              <a:t>(governments)</a:t>
            </a:r>
          </a:p>
        </p:txBody>
      </p:sp>
      <p:sp>
        <p:nvSpPr>
          <p:cNvPr id="7" name="Rounded Rectangle 6"/>
          <p:cNvSpPr/>
          <p:nvPr/>
        </p:nvSpPr>
        <p:spPr>
          <a:xfrm>
            <a:off x="1488281" y="3037285"/>
            <a:ext cx="1509713" cy="10084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30" name="TextBox 7"/>
          <p:cNvSpPr txBox="1">
            <a:spLocks noChangeArrowheads="1"/>
          </p:cNvSpPr>
          <p:nvPr/>
        </p:nvSpPr>
        <p:spPr bwMode="auto">
          <a:xfrm>
            <a:off x="1724025" y="3402806"/>
            <a:ext cx="103534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Researchers</a:t>
            </a:r>
          </a:p>
        </p:txBody>
      </p:sp>
      <p:sp>
        <p:nvSpPr>
          <p:cNvPr id="9" name="Rounded Rectangle 8"/>
          <p:cNvSpPr/>
          <p:nvPr/>
        </p:nvSpPr>
        <p:spPr>
          <a:xfrm>
            <a:off x="3973116" y="2257426"/>
            <a:ext cx="1509713" cy="11453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32" name="TextBox 9"/>
          <p:cNvSpPr txBox="1">
            <a:spLocks noChangeArrowheads="1"/>
          </p:cNvSpPr>
          <p:nvPr/>
        </p:nvSpPr>
        <p:spPr bwMode="auto">
          <a:xfrm>
            <a:off x="4070709" y="2611042"/>
            <a:ext cx="131452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lgn="ctr">
              <a:spcBef>
                <a:spcPct val="0"/>
              </a:spcBef>
              <a:buFontTx/>
              <a:buNone/>
            </a:pPr>
            <a:r>
              <a:rPr lang="en-US" altLang="en-US" sz="1350">
                <a:solidFill>
                  <a:srgbClr val="000000"/>
                </a:solidFill>
              </a:rPr>
              <a:t>Private SDOs</a:t>
            </a:r>
          </a:p>
          <a:p>
            <a:pPr algn="ctr">
              <a:spcBef>
                <a:spcPct val="0"/>
              </a:spcBef>
              <a:buFontTx/>
              <a:buNone/>
            </a:pPr>
            <a:r>
              <a:rPr lang="en-US" altLang="en-US" sz="1350">
                <a:solidFill>
                  <a:srgbClr val="000000"/>
                </a:solidFill>
              </a:rPr>
              <a:t>(ISO, ASTM, etc)</a:t>
            </a:r>
          </a:p>
        </p:txBody>
      </p:sp>
      <p:sp>
        <p:nvSpPr>
          <p:cNvPr id="11" name="Left-Right Arrow 10"/>
          <p:cNvSpPr/>
          <p:nvPr/>
        </p:nvSpPr>
        <p:spPr>
          <a:xfrm>
            <a:off x="3043238" y="2393157"/>
            <a:ext cx="884635" cy="126206"/>
          </a:xfrm>
          <a:prstGeom prst="lef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Left-Right Arrow 11"/>
          <p:cNvSpPr/>
          <p:nvPr/>
        </p:nvSpPr>
        <p:spPr>
          <a:xfrm>
            <a:off x="3043238" y="3140869"/>
            <a:ext cx="884635" cy="126206"/>
          </a:xfrm>
          <a:prstGeom prst="lef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Up-Down Arrow 12"/>
          <p:cNvSpPr/>
          <p:nvPr/>
        </p:nvSpPr>
        <p:spPr>
          <a:xfrm>
            <a:off x="2155032" y="2670572"/>
            <a:ext cx="136922" cy="366713"/>
          </a:xfrm>
          <a:prstGeom prst="up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273844" y="751285"/>
            <a:ext cx="6378179" cy="7893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2100" b="1">
                <a:solidFill>
                  <a:srgbClr val="594F40"/>
                </a:solidFill>
                <a:latin typeface="Calibri" panose="020F0502020204030204" pitchFamily="34" charset="0"/>
                <a:cs typeface="Calibri" panose="020F0502020204030204" pitchFamily="34" charset="0"/>
              </a:rPr>
              <a:t>Current work in ISO TC229 Nanotechnologies </a:t>
            </a:r>
            <a:br>
              <a:rPr lang="en-US" altLang="en-US" sz="2100" b="1">
                <a:solidFill>
                  <a:srgbClr val="594F40"/>
                </a:solidFill>
                <a:latin typeface="Calibri" panose="020F0502020204030204" pitchFamily="34" charset="0"/>
                <a:cs typeface="Calibri" panose="020F0502020204030204" pitchFamily="34" charset="0"/>
              </a:rPr>
            </a:br>
            <a:r>
              <a:rPr lang="en-US" altLang="en-US" sz="2100" b="1">
                <a:solidFill>
                  <a:srgbClr val="594F40"/>
                </a:solidFill>
                <a:latin typeface="Calibri" panose="020F0502020204030204" pitchFamily="34" charset="0"/>
                <a:cs typeface="Calibri" panose="020F0502020204030204" pitchFamily="34" charset="0"/>
              </a:rPr>
              <a:t>pertaining to exposure</a:t>
            </a:r>
          </a:p>
        </p:txBody>
      </p:sp>
      <p:sp>
        <p:nvSpPr>
          <p:cNvPr id="3" name="Content Placeholder 2">
            <a:extLst>
              <a:ext uri="{FF2B5EF4-FFF2-40B4-BE49-F238E27FC236}">
                <a16:creationId xmlns:a16="http://schemas.microsoft.com/office/drawing/2014/main" id="{E6A6A882-D69D-476C-AEE2-8EFBD5E28C36}"/>
              </a:ext>
            </a:extLst>
          </p:cNvPr>
          <p:cNvSpPr>
            <a:spLocks noGrp="1"/>
          </p:cNvSpPr>
          <p:nvPr>
            <p:ph idx="1"/>
          </p:nvPr>
        </p:nvSpPr>
        <p:spPr>
          <a:xfrm>
            <a:off x="428625" y="1796654"/>
            <a:ext cx="6000750" cy="2421731"/>
          </a:xfrm>
        </p:spPr>
        <p:txBody>
          <a:bodyPr/>
          <a:lstStyle/>
          <a:p>
            <a:pPr>
              <a:defRPr/>
            </a:pPr>
            <a:r>
              <a:rPr lang="en-US" dirty="0"/>
              <a:t>ISO/TS 12025 Rev - Nanomaterials -- Quantification of </a:t>
            </a:r>
            <a:r>
              <a:rPr lang="en-US" dirty="0" err="1"/>
              <a:t>nano</a:t>
            </a:r>
            <a:r>
              <a:rPr lang="en-US" dirty="0"/>
              <a:t>-object release from powders by generation of </a:t>
            </a:r>
            <a:r>
              <a:rPr lang="en-US" dirty="0" smtClean="0"/>
              <a:t>aerosols</a:t>
            </a:r>
          </a:p>
          <a:p>
            <a:pPr>
              <a:defRPr/>
            </a:pPr>
            <a:endParaRPr lang="en-US" dirty="0"/>
          </a:p>
          <a:p>
            <a:pPr>
              <a:defRPr/>
            </a:pPr>
            <a:r>
              <a:rPr lang="en-US" dirty="0"/>
              <a:t>ISO/TS 16195 Rev - Nanotechnologies -- Guidance for developing representative test materials consisting of </a:t>
            </a:r>
            <a:r>
              <a:rPr lang="en-US" dirty="0" err="1"/>
              <a:t>nano</a:t>
            </a:r>
            <a:r>
              <a:rPr lang="en-US" dirty="0"/>
              <a:t>-objects in dry powder </a:t>
            </a:r>
            <a:r>
              <a:rPr lang="en-US" dirty="0" smtClean="0"/>
              <a:t>form</a:t>
            </a:r>
          </a:p>
          <a:p>
            <a:pPr>
              <a:defRPr/>
            </a:pPr>
            <a:endParaRPr lang="en-US" dirty="0"/>
          </a:p>
          <a:p>
            <a:pPr>
              <a:defRPr/>
            </a:pPr>
            <a:r>
              <a:rPr lang="en-US" dirty="0"/>
              <a:t>ISO/DTS 21361 - Identification and quantification of airborne </a:t>
            </a:r>
            <a:r>
              <a:rPr lang="en-US" dirty="0" err="1"/>
              <a:t>nano</a:t>
            </a:r>
            <a:r>
              <a:rPr lang="en-US" dirty="0"/>
              <a:t>-objects in a mixed dust industrial </a:t>
            </a:r>
            <a:r>
              <a:rPr lang="en-US" dirty="0" smtClean="0"/>
              <a:t>environment</a:t>
            </a:r>
          </a:p>
          <a:p>
            <a:pPr>
              <a:defRPr/>
            </a:pPr>
            <a:endParaRPr lang="en-US" dirty="0"/>
          </a:p>
          <a:p>
            <a:pPr>
              <a:defRPr/>
            </a:pPr>
            <a:r>
              <a:rPr lang="en-US" dirty="0" smtClean="0"/>
              <a:t>ISO/DTR </a:t>
            </a:r>
            <a:r>
              <a:rPr lang="en-US" dirty="0"/>
              <a:t>22293 - Evaluation of methods for assessing the release of nanomaterials from commercial, nanomaterial containing polymer composites</a:t>
            </a:r>
          </a:p>
          <a:p>
            <a:pPr>
              <a:defRPr/>
            </a:pPr>
            <a:endParaRPr lang="en-US" dirty="0"/>
          </a:p>
          <a:p>
            <a:pPr>
              <a:defRPr/>
            </a:pPr>
            <a:endParaRPr lang="en-US" dirty="0"/>
          </a:p>
          <a:p>
            <a:pPr>
              <a:defRPr/>
            </a:pPr>
            <a:endParaRPr lang="en-US" dirty="0"/>
          </a:p>
        </p:txBody>
      </p:sp>
      <p:sp>
        <p:nvSpPr>
          <p:cNvPr id="4" name="Slide Number Placeholder 3">
            <a:extLst>
              <a:ext uri="{FF2B5EF4-FFF2-40B4-BE49-F238E27FC236}">
                <a16:creationId xmlns:a16="http://schemas.microsoft.com/office/drawing/2014/main" id="{64D1F174-9409-4B8F-8AA6-C072CECE083C}"/>
              </a:ext>
            </a:extLst>
          </p:cNvPr>
          <p:cNvSpPr>
            <a:spLocks noGrp="1"/>
          </p:cNvSpPr>
          <p:nvPr>
            <p:ph type="sldNum" sz="quarter" idx="10"/>
          </p:nvPr>
        </p:nvSpPr>
        <p:spPr/>
        <p:txBody>
          <a:bodyPr/>
          <a:lstStyle/>
          <a:p>
            <a:pPr>
              <a:defRPr/>
            </a:pPr>
            <a:fld id="{FA21079B-C3F1-430D-A847-C576B2079E9D}" type="slidenum">
              <a:rPr lang="en-US"/>
              <a:pPr>
                <a:defRPr/>
              </a:pPr>
              <a:t>12</a:t>
            </a:fld>
            <a:endParaRPr lang="en-US"/>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3"/>
          <p:cNvSpPr>
            <a:spLocks noGrp="1"/>
          </p:cNvSpPr>
          <p:nvPr>
            <p:ph type="title"/>
          </p:nvPr>
        </p:nvSpPr>
        <p:spPr bwMode="auto">
          <a:xfrm>
            <a:off x="340519" y="754856"/>
            <a:ext cx="6172200"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r>
              <a:rPr lang="en-US" altLang="en-US" smtClean="0"/>
              <a:t>Collaborations on nanomaterial exposure</a:t>
            </a:r>
          </a:p>
        </p:txBody>
      </p:sp>
      <p:sp>
        <p:nvSpPr>
          <p:cNvPr id="5" name="Rounded Rectangle 4"/>
          <p:cNvSpPr/>
          <p:nvPr/>
        </p:nvSpPr>
        <p:spPr>
          <a:xfrm>
            <a:off x="1488281" y="1662113"/>
            <a:ext cx="1509713" cy="10084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76" name="TextBox 5"/>
          <p:cNvSpPr txBox="1">
            <a:spLocks noChangeArrowheads="1"/>
          </p:cNvSpPr>
          <p:nvPr/>
        </p:nvSpPr>
        <p:spPr bwMode="auto">
          <a:xfrm>
            <a:off x="1634413" y="1908573"/>
            <a:ext cx="121744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lgn="ctr">
              <a:spcBef>
                <a:spcPct val="0"/>
              </a:spcBef>
              <a:buFontTx/>
              <a:buNone/>
            </a:pPr>
            <a:r>
              <a:rPr lang="en-US" altLang="en-US" sz="1350">
                <a:solidFill>
                  <a:srgbClr val="000000"/>
                </a:solidFill>
              </a:rPr>
              <a:t>Public sector</a:t>
            </a:r>
          </a:p>
          <a:p>
            <a:pPr algn="ctr">
              <a:spcBef>
                <a:spcPct val="0"/>
              </a:spcBef>
              <a:buFontTx/>
              <a:buNone/>
            </a:pPr>
            <a:r>
              <a:rPr lang="en-US" altLang="en-US" sz="1350">
                <a:solidFill>
                  <a:srgbClr val="000000"/>
                </a:solidFill>
              </a:rPr>
              <a:t>(governments)</a:t>
            </a:r>
          </a:p>
        </p:txBody>
      </p:sp>
      <p:sp>
        <p:nvSpPr>
          <p:cNvPr id="7" name="Rounded Rectangle 6"/>
          <p:cNvSpPr/>
          <p:nvPr/>
        </p:nvSpPr>
        <p:spPr>
          <a:xfrm>
            <a:off x="1488281" y="3037285"/>
            <a:ext cx="1509713" cy="10084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78" name="TextBox 7"/>
          <p:cNvSpPr txBox="1">
            <a:spLocks noChangeArrowheads="1"/>
          </p:cNvSpPr>
          <p:nvPr/>
        </p:nvSpPr>
        <p:spPr bwMode="auto">
          <a:xfrm>
            <a:off x="1724025" y="3402806"/>
            <a:ext cx="103534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Researchers</a:t>
            </a:r>
          </a:p>
        </p:txBody>
      </p:sp>
      <p:sp>
        <p:nvSpPr>
          <p:cNvPr id="9" name="Rounded Rectangle 8"/>
          <p:cNvSpPr/>
          <p:nvPr/>
        </p:nvSpPr>
        <p:spPr>
          <a:xfrm>
            <a:off x="3973116" y="2257426"/>
            <a:ext cx="1509713" cy="11453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Left-Right Arrow 10"/>
          <p:cNvSpPr/>
          <p:nvPr/>
        </p:nvSpPr>
        <p:spPr>
          <a:xfrm>
            <a:off x="3043238" y="2393157"/>
            <a:ext cx="884635" cy="126206"/>
          </a:xfrm>
          <a:prstGeom prst="lef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Left-Right Arrow 11"/>
          <p:cNvSpPr/>
          <p:nvPr/>
        </p:nvSpPr>
        <p:spPr>
          <a:xfrm>
            <a:off x="3043238" y="3140869"/>
            <a:ext cx="884635" cy="126206"/>
          </a:xfrm>
          <a:prstGeom prst="lef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Up-Down Arrow 12"/>
          <p:cNvSpPr/>
          <p:nvPr/>
        </p:nvSpPr>
        <p:spPr>
          <a:xfrm>
            <a:off x="2155032" y="2670572"/>
            <a:ext cx="136922" cy="366713"/>
          </a:xfrm>
          <a:prstGeom prst="up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val 1"/>
          <p:cNvSpPr/>
          <p:nvPr/>
        </p:nvSpPr>
        <p:spPr>
          <a:xfrm rot="704552">
            <a:off x="1195388" y="1633538"/>
            <a:ext cx="4770835" cy="17716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84" name="TextBox 9"/>
          <p:cNvSpPr txBox="1">
            <a:spLocks noChangeArrowheads="1"/>
          </p:cNvSpPr>
          <p:nvPr/>
        </p:nvSpPr>
        <p:spPr bwMode="auto">
          <a:xfrm>
            <a:off x="4070709" y="2611042"/>
            <a:ext cx="131452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lgn="ctr">
              <a:spcBef>
                <a:spcPct val="0"/>
              </a:spcBef>
              <a:buFontTx/>
              <a:buNone/>
            </a:pPr>
            <a:r>
              <a:rPr lang="en-US" altLang="en-US" sz="1350">
                <a:solidFill>
                  <a:srgbClr val="000000"/>
                </a:solidFill>
              </a:rPr>
              <a:t>Private SDOs</a:t>
            </a:r>
          </a:p>
          <a:p>
            <a:pPr algn="ctr">
              <a:spcBef>
                <a:spcPct val="0"/>
              </a:spcBef>
              <a:buFontTx/>
              <a:buNone/>
            </a:pPr>
            <a:r>
              <a:rPr lang="en-US" altLang="en-US" sz="1350">
                <a:solidFill>
                  <a:srgbClr val="000000"/>
                </a:solidFill>
              </a:rPr>
              <a:t>(ISO, ASTM, etc)</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4294967295"/>
          </p:nvPr>
        </p:nvGraphicFramePr>
        <p:xfrm>
          <a:off x="1113469" y="1703735"/>
          <a:ext cx="3106835" cy="160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99" name="Up-Down Arrow 10"/>
          <p:cNvSpPr>
            <a:spLocks noChangeArrowheads="1"/>
          </p:cNvSpPr>
          <p:nvPr/>
        </p:nvSpPr>
        <p:spPr bwMode="auto">
          <a:xfrm>
            <a:off x="3599260" y="2194322"/>
            <a:ext cx="182165" cy="428625"/>
          </a:xfrm>
          <a:prstGeom prst="upDownArrow">
            <a:avLst>
              <a:gd name="adj1" fmla="val 50000"/>
              <a:gd name="adj2" fmla="val 50283"/>
            </a:avLst>
          </a:prstGeom>
          <a:solidFill>
            <a:srgbClr val="FFC000"/>
          </a:solidFill>
          <a:ln w="28575" algn="ctr">
            <a:solidFill>
              <a:srgbClr val="C00000"/>
            </a:solidFill>
            <a:miter lim="800000"/>
            <a:headEnd/>
            <a:tailEnd/>
          </a:ln>
        </p:spPr>
        <p:txBody>
          <a:bodyPr wrap="none"/>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lgn="ctr">
              <a:spcBef>
                <a:spcPct val="0"/>
              </a:spcBef>
              <a:buFontTx/>
              <a:buNone/>
            </a:pPr>
            <a:endParaRPr lang="en-US" altLang="en-US" sz="1350">
              <a:solidFill>
                <a:schemeClr val="tx1"/>
              </a:solidFill>
              <a:latin typeface="Arial" panose="020B0604020202020204" pitchFamily="34" charset="0"/>
              <a:cs typeface="Arial" panose="020B0604020202020204" pitchFamily="34" charset="0"/>
            </a:endParaRPr>
          </a:p>
        </p:txBody>
      </p:sp>
      <p:sp>
        <p:nvSpPr>
          <p:cNvPr id="29700" name="Rectangle 2"/>
          <p:cNvSpPr>
            <a:spLocks noChangeArrowheads="1"/>
          </p:cNvSpPr>
          <p:nvPr/>
        </p:nvSpPr>
        <p:spPr bwMode="auto">
          <a:xfrm>
            <a:off x="313135" y="642938"/>
            <a:ext cx="6359128" cy="56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7950">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defTabSz="1079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defTabSz="10795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defTabSz="10795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defTabSz="10795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defTabSz="10795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defTabSz="10795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defTabSz="10795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defTabSz="10795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eaLnBrk="1" hangingPunct="1">
              <a:spcBef>
                <a:spcPts val="281"/>
              </a:spcBef>
              <a:spcAft>
                <a:spcPts val="281"/>
              </a:spcAft>
              <a:buNone/>
            </a:pPr>
            <a:r>
              <a:rPr lang="en-GB" altLang="en-US" sz="1575" b="1">
                <a:solidFill>
                  <a:srgbClr val="594F40"/>
                </a:solidFill>
                <a:latin typeface="Arial" panose="020B0604020202020204" pitchFamily="34" charset="0"/>
              </a:rPr>
              <a:t>Coordination among public and private internat. organizations</a:t>
            </a:r>
            <a:endParaRPr lang="en-US" altLang="en-US" sz="1575" b="1">
              <a:solidFill>
                <a:srgbClr val="594F40"/>
              </a:solidFill>
              <a:latin typeface="Arial" panose="020B0604020202020204" pitchFamily="34" charset="0"/>
            </a:endParaRPr>
          </a:p>
        </p:txBody>
      </p:sp>
      <p:sp>
        <p:nvSpPr>
          <p:cNvPr id="11" name="Up-Down Arrow 10"/>
          <p:cNvSpPr>
            <a:spLocks noChangeArrowheads="1"/>
          </p:cNvSpPr>
          <p:nvPr/>
        </p:nvSpPr>
        <p:spPr bwMode="auto">
          <a:xfrm>
            <a:off x="3094006" y="2623409"/>
            <a:ext cx="183038" cy="428625"/>
          </a:xfrm>
          <a:prstGeom prst="upDownArrow">
            <a:avLst>
              <a:gd name="adj1" fmla="val 50000"/>
              <a:gd name="adj2" fmla="val 50044"/>
            </a:avLst>
          </a:prstGeom>
          <a:solidFill>
            <a:srgbClr val="FFC000"/>
          </a:solidFill>
          <a:ln w="28575" algn="ctr">
            <a:solidFill>
              <a:srgbClr val="C00000"/>
            </a:solidFill>
            <a:miter lim="800000"/>
            <a:headEnd/>
            <a:tailEnd/>
          </a:ln>
          <a:scene3d>
            <a:camera prst="orthographicFront">
              <a:rot lat="0" lon="0" rev="16200000"/>
            </a:camera>
            <a:lightRig rig="threePt" dir="t"/>
          </a:scene3d>
        </p:spPr>
        <p:txBody>
          <a:bodyPr wrap="none"/>
          <a:lstStyle/>
          <a:p>
            <a:pPr algn="ctr">
              <a:defRPr/>
            </a:pPr>
            <a:endParaRPr lang="en-US">
              <a:latin typeface="Myriad Web Pro" panose="020B0503030403020204" pitchFamily="34" charset="0"/>
              <a:cs typeface="Arial" pitchFamily="34" charset="0"/>
            </a:endParaRPr>
          </a:p>
        </p:txBody>
      </p:sp>
      <p:sp>
        <p:nvSpPr>
          <p:cNvPr id="12" name="Up-Down Arrow 11"/>
          <p:cNvSpPr>
            <a:spLocks noChangeArrowheads="1"/>
          </p:cNvSpPr>
          <p:nvPr/>
        </p:nvSpPr>
        <p:spPr bwMode="auto">
          <a:xfrm>
            <a:off x="2039401" y="2623409"/>
            <a:ext cx="183038" cy="428625"/>
          </a:xfrm>
          <a:prstGeom prst="upDownArrow">
            <a:avLst>
              <a:gd name="adj1" fmla="val 50000"/>
              <a:gd name="adj2" fmla="val 50044"/>
            </a:avLst>
          </a:prstGeom>
          <a:solidFill>
            <a:srgbClr val="FFC000"/>
          </a:solidFill>
          <a:ln w="28575" algn="ctr">
            <a:solidFill>
              <a:srgbClr val="C00000"/>
            </a:solidFill>
            <a:miter lim="800000"/>
            <a:headEnd/>
            <a:tailEnd/>
          </a:ln>
          <a:scene3d>
            <a:camera prst="orthographicFront">
              <a:rot lat="0" lon="0" rev="16200000"/>
            </a:camera>
            <a:lightRig rig="threePt" dir="t"/>
          </a:scene3d>
        </p:spPr>
        <p:txBody>
          <a:bodyPr wrap="none"/>
          <a:lstStyle/>
          <a:p>
            <a:pPr algn="ctr">
              <a:defRPr/>
            </a:pPr>
            <a:endParaRPr lang="en-US">
              <a:latin typeface="Myriad Web Pro" panose="020B0503030403020204" pitchFamily="34" charset="0"/>
              <a:cs typeface="Arial" pitchFamily="34" charset="0"/>
            </a:endParaRPr>
          </a:p>
        </p:txBody>
      </p:sp>
      <p:sp>
        <p:nvSpPr>
          <p:cNvPr id="2" name="Rectangle 1"/>
          <p:cNvSpPr/>
          <p:nvPr/>
        </p:nvSpPr>
        <p:spPr>
          <a:xfrm>
            <a:off x="1085851" y="1432323"/>
            <a:ext cx="3194447" cy="18299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04" name="TextBox 2"/>
          <p:cNvSpPr txBox="1">
            <a:spLocks noChangeArrowheads="1"/>
          </p:cNvSpPr>
          <p:nvPr/>
        </p:nvSpPr>
        <p:spPr bwMode="auto">
          <a:xfrm>
            <a:off x="2537223" y="1446610"/>
            <a:ext cx="6367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eaLnBrk="1" hangingPunct="1">
              <a:spcBef>
                <a:spcPct val="0"/>
              </a:spcBef>
              <a:buFontTx/>
              <a:buNone/>
            </a:pPr>
            <a:r>
              <a:rPr lang="en-US" altLang="en-US" sz="1350" b="1">
                <a:solidFill>
                  <a:srgbClr val="594F40"/>
                </a:solidFill>
                <a:latin typeface="Arial" panose="020B0604020202020204" pitchFamily="34" charset="0"/>
              </a:rPr>
              <a:t>IOMC</a:t>
            </a:r>
          </a:p>
        </p:txBody>
      </p:sp>
      <p:sp>
        <p:nvSpPr>
          <p:cNvPr id="29705" name="TextBox 3"/>
          <p:cNvSpPr txBox="1">
            <a:spLocks noChangeArrowheads="1"/>
          </p:cNvSpPr>
          <p:nvPr/>
        </p:nvSpPr>
        <p:spPr bwMode="auto">
          <a:xfrm>
            <a:off x="4567238" y="3454004"/>
            <a:ext cx="11179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lgn="ctr" eaLnBrk="1" hangingPunct="1">
              <a:spcBef>
                <a:spcPct val="0"/>
              </a:spcBef>
              <a:buFontTx/>
              <a:buNone/>
            </a:pPr>
            <a:r>
              <a:rPr lang="en-US" altLang="en-US" sz="1575">
                <a:solidFill>
                  <a:srgbClr val="002060"/>
                </a:solidFill>
                <a:latin typeface="Arial" panose="020B0604020202020204" pitchFamily="34" charset="0"/>
              </a:rPr>
              <a:t>ISO </a:t>
            </a:r>
          </a:p>
          <a:p>
            <a:pPr algn="ctr" eaLnBrk="1" hangingPunct="1">
              <a:spcBef>
                <a:spcPct val="0"/>
              </a:spcBef>
              <a:buFontTx/>
              <a:buNone/>
            </a:pPr>
            <a:r>
              <a:rPr lang="en-US" altLang="en-US" sz="1575">
                <a:solidFill>
                  <a:srgbClr val="002060"/>
                </a:solidFill>
                <a:latin typeface="Arial" panose="020B0604020202020204" pitchFamily="34" charset="0"/>
              </a:rPr>
              <a:t>(TC229)</a:t>
            </a:r>
          </a:p>
        </p:txBody>
      </p:sp>
      <p:sp>
        <p:nvSpPr>
          <p:cNvPr id="5" name="Rectangle 4"/>
          <p:cNvSpPr/>
          <p:nvPr/>
        </p:nvSpPr>
        <p:spPr>
          <a:xfrm>
            <a:off x="4514851" y="3351610"/>
            <a:ext cx="1222772" cy="7417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Up-Down Arrow 10"/>
          <p:cNvSpPr>
            <a:spLocks noChangeArrowheads="1"/>
          </p:cNvSpPr>
          <p:nvPr/>
        </p:nvSpPr>
        <p:spPr bwMode="auto">
          <a:xfrm>
            <a:off x="4240869" y="3025328"/>
            <a:ext cx="183038" cy="428625"/>
          </a:xfrm>
          <a:prstGeom prst="upDownArrow">
            <a:avLst>
              <a:gd name="adj1" fmla="val 50000"/>
              <a:gd name="adj2" fmla="val 50044"/>
            </a:avLst>
          </a:prstGeom>
          <a:solidFill>
            <a:srgbClr val="FFC000"/>
          </a:solidFill>
          <a:ln w="28575" algn="ctr">
            <a:solidFill>
              <a:srgbClr val="C00000"/>
            </a:solidFill>
            <a:miter lim="800000"/>
            <a:headEnd/>
            <a:tailEnd/>
          </a:ln>
          <a:scene3d>
            <a:camera prst="orthographicFront">
              <a:rot lat="0" lon="0" rev="3600000"/>
            </a:camera>
            <a:lightRig rig="threePt" dir="t"/>
          </a:scene3d>
        </p:spPr>
        <p:txBody>
          <a:bodyPr wrap="none"/>
          <a:lstStyle/>
          <a:p>
            <a:pPr algn="ctr">
              <a:defRPr/>
            </a:pPr>
            <a:endParaRPr lang="en-US">
              <a:latin typeface="Myriad Web Pro" panose="020B0503030403020204" pitchFamily="34" charset="0"/>
              <a:cs typeface="Arial" pitchFamily="34" charset="0"/>
            </a:endParaRPr>
          </a:p>
        </p:txBody>
      </p:sp>
      <p:sp>
        <p:nvSpPr>
          <p:cNvPr id="29708" name="TextBox 5"/>
          <p:cNvSpPr txBox="1">
            <a:spLocks noChangeArrowheads="1"/>
          </p:cNvSpPr>
          <p:nvPr/>
        </p:nvSpPr>
        <p:spPr bwMode="auto">
          <a:xfrm>
            <a:off x="4567237" y="3051572"/>
            <a:ext cx="92538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eaLnBrk="1" hangingPunct="1">
              <a:spcBef>
                <a:spcPct val="0"/>
              </a:spcBef>
              <a:buFontTx/>
              <a:buNone/>
            </a:pPr>
            <a:r>
              <a:rPr lang="en-US" altLang="en-US" sz="1350">
                <a:solidFill>
                  <a:srgbClr val="594F40"/>
                </a:solidFill>
                <a:latin typeface="Arial" panose="020B0604020202020204" pitchFamily="34" charset="0"/>
              </a:rPr>
              <a:t>Liaison A</a:t>
            </a:r>
            <a:r>
              <a:rPr lang="en-US" altLang="en-US" sz="1350">
                <a:solidFill>
                  <a:schemeClr val="tx1"/>
                </a:solidFill>
                <a:latin typeface="Arial" panose="020B0604020202020204" pitchFamily="34" charset="0"/>
              </a:rPr>
              <a:t>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3"/>
          <p:cNvSpPr>
            <a:spLocks noGrp="1"/>
          </p:cNvSpPr>
          <p:nvPr>
            <p:ph type="title"/>
          </p:nvPr>
        </p:nvSpPr>
        <p:spPr bwMode="auto">
          <a:xfrm>
            <a:off x="340519" y="754856"/>
            <a:ext cx="6172200"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r>
              <a:rPr lang="en-US" altLang="en-US" smtClean="0"/>
              <a:t>Collaborations on nanomaterial exposure</a:t>
            </a:r>
          </a:p>
        </p:txBody>
      </p:sp>
      <p:sp>
        <p:nvSpPr>
          <p:cNvPr id="5" name="Rounded Rectangle 4"/>
          <p:cNvSpPr/>
          <p:nvPr/>
        </p:nvSpPr>
        <p:spPr>
          <a:xfrm>
            <a:off x="1488281" y="1662113"/>
            <a:ext cx="1509713" cy="10084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48" name="TextBox 5"/>
          <p:cNvSpPr txBox="1">
            <a:spLocks noChangeArrowheads="1"/>
          </p:cNvSpPr>
          <p:nvPr/>
        </p:nvSpPr>
        <p:spPr bwMode="auto">
          <a:xfrm>
            <a:off x="1634413" y="1908573"/>
            <a:ext cx="121744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lgn="ctr">
              <a:spcBef>
                <a:spcPct val="0"/>
              </a:spcBef>
              <a:buFontTx/>
              <a:buNone/>
            </a:pPr>
            <a:r>
              <a:rPr lang="en-US" altLang="en-US" sz="1350">
                <a:solidFill>
                  <a:srgbClr val="000000"/>
                </a:solidFill>
              </a:rPr>
              <a:t>Public sector</a:t>
            </a:r>
          </a:p>
          <a:p>
            <a:pPr algn="ctr">
              <a:spcBef>
                <a:spcPct val="0"/>
              </a:spcBef>
              <a:buFontTx/>
              <a:buNone/>
            </a:pPr>
            <a:r>
              <a:rPr lang="en-US" altLang="en-US" sz="1350">
                <a:solidFill>
                  <a:srgbClr val="000000"/>
                </a:solidFill>
              </a:rPr>
              <a:t>(governments)</a:t>
            </a:r>
          </a:p>
        </p:txBody>
      </p:sp>
      <p:sp>
        <p:nvSpPr>
          <p:cNvPr id="7" name="Rounded Rectangle 6"/>
          <p:cNvSpPr/>
          <p:nvPr/>
        </p:nvSpPr>
        <p:spPr>
          <a:xfrm>
            <a:off x="1488281" y="3037285"/>
            <a:ext cx="1509713" cy="10084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0" name="TextBox 7"/>
          <p:cNvSpPr txBox="1">
            <a:spLocks noChangeArrowheads="1"/>
          </p:cNvSpPr>
          <p:nvPr/>
        </p:nvSpPr>
        <p:spPr bwMode="auto">
          <a:xfrm>
            <a:off x="1724025" y="3402806"/>
            <a:ext cx="103534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Researchers</a:t>
            </a:r>
          </a:p>
        </p:txBody>
      </p:sp>
      <p:sp>
        <p:nvSpPr>
          <p:cNvPr id="9" name="Rounded Rectangle 8"/>
          <p:cNvSpPr/>
          <p:nvPr/>
        </p:nvSpPr>
        <p:spPr>
          <a:xfrm>
            <a:off x="3973116" y="2257426"/>
            <a:ext cx="1509713" cy="11453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Left-Right Arrow 10"/>
          <p:cNvSpPr/>
          <p:nvPr/>
        </p:nvSpPr>
        <p:spPr>
          <a:xfrm>
            <a:off x="3043238" y="2393157"/>
            <a:ext cx="884635" cy="126206"/>
          </a:xfrm>
          <a:prstGeom prst="lef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Left-Right Arrow 11"/>
          <p:cNvSpPr/>
          <p:nvPr/>
        </p:nvSpPr>
        <p:spPr>
          <a:xfrm>
            <a:off x="3043238" y="3140869"/>
            <a:ext cx="884635" cy="126206"/>
          </a:xfrm>
          <a:prstGeom prst="lef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Up-Down Arrow 12"/>
          <p:cNvSpPr/>
          <p:nvPr/>
        </p:nvSpPr>
        <p:spPr>
          <a:xfrm>
            <a:off x="2155032" y="2670572"/>
            <a:ext cx="136922" cy="366713"/>
          </a:xfrm>
          <a:prstGeom prst="up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rot="20902674">
            <a:off x="1100138" y="2284810"/>
            <a:ext cx="4770835" cy="17716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6" name="TextBox 9"/>
          <p:cNvSpPr txBox="1">
            <a:spLocks noChangeArrowheads="1"/>
          </p:cNvSpPr>
          <p:nvPr/>
        </p:nvSpPr>
        <p:spPr bwMode="auto">
          <a:xfrm>
            <a:off x="4070709" y="2611042"/>
            <a:ext cx="131452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lgn="ctr">
              <a:spcBef>
                <a:spcPct val="0"/>
              </a:spcBef>
              <a:buFontTx/>
              <a:buNone/>
            </a:pPr>
            <a:r>
              <a:rPr lang="en-US" altLang="en-US" sz="1350">
                <a:solidFill>
                  <a:srgbClr val="000000"/>
                </a:solidFill>
              </a:rPr>
              <a:t>Private SDOs</a:t>
            </a:r>
          </a:p>
          <a:p>
            <a:pPr algn="ctr">
              <a:spcBef>
                <a:spcPct val="0"/>
              </a:spcBef>
              <a:buFontTx/>
              <a:buNone/>
            </a:pPr>
            <a:r>
              <a:rPr lang="en-US" altLang="en-US" sz="1350">
                <a:solidFill>
                  <a:srgbClr val="000000"/>
                </a:solidFill>
              </a:rPr>
              <a:t>(ISO, ASTM, etc)</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16719" y="827485"/>
            <a:ext cx="4629150" cy="4298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l" eaLnBrk="1" hangingPunct="1"/>
            <a:r>
              <a:rPr lang="en-US" altLang="en-US" sz="2100" b="1">
                <a:solidFill>
                  <a:srgbClr val="594F40"/>
                </a:solidFill>
                <a:latin typeface="Calibri" panose="020F0502020204030204" pitchFamily="34" charset="0"/>
                <a:cs typeface="Calibri" panose="020F0502020204030204" pitchFamily="34" charset="0"/>
              </a:rPr>
              <a:t>Researcher participation in TC229</a:t>
            </a:r>
          </a:p>
        </p:txBody>
      </p:sp>
      <p:sp>
        <p:nvSpPr>
          <p:cNvPr id="32771" name="Rectangle 3"/>
          <p:cNvSpPr>
            <a:spLocks noGrp="1" noChangeArrowheads="1"/>
          </p:cNvSpPr>
          <p:nvPr>
            <p:ph type="body" idx="1"/>
          </p:nvPr>
        </p:nvSpPr>
        <p:spPr>
          <a:xfrm>
            <a:off x="1034653" y="1414463"/>
            <a:ext cx="4832747" cy="2877741"/>
          </a:xfrm>
        </p:spPr>
        <p:txBody>
          <a:bodyPr/>
          <a:lstStyle/>
          <a:p>
            <a:pPr eaLnBrk="1" hangingPunct="1"/>
            <a:endParaRPr lang="en-US" altLang="en-US" sz="1350"/>
          </a:p>
          <a:p>
            <a:pPr eaLnBrk="1" hangingPunct="1"/>
            <a:r>
              <a:rPr lang="en-US" altLang="en-US" sz="1500" b="1">
                <a:solidFill>
                  <a:srgbClr val="594F40"/>
                </a:solidFill>
              </a:rPr>
              <a:t>Direct</a:t>
            </a:r>
          </a:p>
          <a:p>
            <a:pPr lvl="1" eaLnBrk="1" hangingPunct="1"/>
            <a:r>
              <a:rPr lang="en-US" altLang="en-US" sz="1500">
                <a:solidFill>
                  <a:srgbClr val="594F40"/>
                </a:solidFill>
              </a:rPr>
              <a:t>Leading a project</a:t>
            </a:r>
          </a:p>
          <a:p>
            <a:pPr lvl="1" eaLnBrk="1" hangingPunct="1"/>
            <a:r>
              <a:rPr lang="en-US" altLang="en-US" sz="1500">
                <a:solidFill>
                  <a:srgbClr val="594F40"/>
                </a:solidFill>
              </a:rPr>
              <a:t>Expert participation in a project group</a:t>
            </a:r>
          </a:p>
          <a:p>
            <a:pPr lvl="1" eaLnBrk="1" hangingPunct="1"/>
            <a:r>
              <a:rPr lang="en-US" altLang="en-US" sz="1500">
                <a:solidFill>
                  <a:srgbClr val="594F40"/>
                </a:solidFill>
              </a:rPr>
              <a:t>Review comments at different stages of standard development</a:t>
            </a:r>
          </a:p>
          <a:p>
            <a:pPr eaLnBrk="1" hangingPunct="1"/>
            <a:endParaRPr lang="en-US" altLang="en-US" sz="1500">
              <a:solidFill>
                <a:srgbClr val="594F40"/>
              </a:solidFill>
            </a:endParaRPr>
          </a:p>
          <a:p>
            <a:pPr eaLnBrk="1" hangingPunct="1"/>
            <a:r>
              <a:rPr lang="en-US" altLang="en-US" sz="1500" b="1">
                <a:solidFill>
                  <a:srgbClr val="594F40"/>
                </a:solidFill>
              </a:rPr>
              <a:t>Indirect</a:t>
            </a:r>
          </a:p>
          <a:p>
            <a:pPr lvl="1" eaLnBrk="1" hangingPunct="1"/>
            <a:r>
              <a:rPr lang="en-US" altLang="en-US" sz="1500">
                <a:solidFill>
                  <a:srgbClr val="594F40"/>
                </a:solidFill>
                <a:cs typeface="Arial" panose="020B0604020202020204" pitchFamily="34" charset="0"/>
              </a:rPr>
              <a:t>Publication of research results and review papers</a:t>
            </a:r>
          </a:p>
          <a:p>
            <a:pPr lvl="1" eaLnBrk="1" hangingPunct="1"/>
            <a:endParaRPr lang="en-US" altLang="en-US" sz="1500">
              <a:solidFill>
                <a:srgbClr val="594F40"/>
              </a:solidFill>
            </a:endParaRPr>
          </a:p>
        </p:txBody>
      </p:sp>
      <p:pic>
        <p:nvPicPr>
          <p:cNvPr id="32772" name="Picture 4" descr="bannerLeft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832" y="764382"/>
            <a:ext cx="1178719" cy="45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3"/>
          <p:cNvSpPr>
            <a:spLocks noGrp="1"/>
          </p:cNvSpPr>
          <p:nvPr>
            <p:ph type="title"/>
          </p:nvPr>
        </p:nvSpPr>
        <p:spPr bwMode="auto">
          <a:xfrm>
            <a:off x="340519" y="754856"/>
            <a:ext cx="6172200"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r>
              <a:rPr lang="en-US" altLang="en-US" smtClean="0"/>
              <a:t>Collaborations on nanomaterial exposure</a:t>
            </a:r>
          </a:p>
        </p:txBody>
      </p:sp>
      <p:sp>
        <p:nvSpPr>
          <p:cNvPr id="5" name="Rounded Rectangle 4"/>
          <p:cNvSpPr/>
          <p:nvPr/>
        </p:nvSpPr>
        <p:spPr>
          <a:xfrm>
            <a:off x="1488281" y="1662113"/>
            <a:ext cx="1509713" cy="10084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20" name="TextBox 5"/>
          <p:cNvSpPr txBox="1">
            <a:spLocks noChangeArrowheads="1"/>
          </p:cNvSpPr>
          <p:nvPr/>
        </p:nvSpPr>
        <p:spPr bwMode="auto">
          <a:xfrm>
            <a:off x="1634413" y="1908573"/>
            <a:ext cx="121744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lgn="ctr">
              <a:spcBef>
                <a:spcPct val="0"/>
              </a:spcBef>
              <a:buFontTx/>
              <a:buNone/>
            </a:pPr>
            <a:r>
              <a:rPr lang="en-US" altLang="en-US" sz="1350">
                <a:solidFill>
                  <a:srgbClr val="000000"/>
                </a:solidFill>
              </a:rPr>
              <a:t>Public sector</a:t>
            </a:r>
          </a:p>
          <a:p>
            <a:pPr algn="ctr">
              <a:spcBef>
                <a:spcPct val="0"/>
              </a:spcBef>
              <a:buFontTx/>
              <a:buNone/>
            </a:pPr>
            <a:r>
              <a:rPr lang="en-US" altLang="en-US" sz="1350">
                <a:solidFill>
                  <a:srgbClr val="000000"/>
                </a:solidFill>
              </a:rPr>
              <a:t>(governments)</a:t>
            </a:r>
          </a:p>
        </p:txBody>
      </p:sp>
      <p:sp>
        <p:nvSpPr>
          <p:cNvPr id="7" name="Rounded Rectangle 6"/>
          <p:cNvSpPr/>
          <p:nvPr/>
        </p:nvSpPr>
        <p:spPr>
          <a:xfrm>
            <a:off x="1488281" y="3037285"/>
            <a:ext cx="1509713" cy="10084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22" name="TextBox 7"/>
          <p:cNvSpPr txBox="1">
            <a:spLocks noChangeArrowheads="1"/>
          </p:cNvSpPr>
          <p:nvPr/>
        </p:nvSpPr>
        <p:spPr bwMode="auto">
          <a:xfrm>
            <a:off x="1724025" y="3402806"/>
            <a:ext cx="103534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Researchers</a:t>
            </a:r>
          </a:p>
        </p:txBody>
      </p:sp>
      <p:sp>
        <p:nvSpPr>
          <p:cNvPr id="9" name="Rounded Rectangle 8"/>
          <p:cNvSpPr/>
          <p:nvPr/>
        </p:nvSpPr>
        <p:spPr>
          <a:xfrm>
            <a:off x="3973116" y="2257426"/>
            <a:ext cx="1509713" cy="11453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Left-Right Arrow 10"/>
          <p:cNvSpPr/>
          <p:nvPr/>
        </p:nvSpPr>
        <p:spPr>
          <a:xfrm>
            <a:off x="3043238" y="2393157"/>
            <a:ext cx="884635" cy="126206"/>
          </a:xfrm>
          <a:prstGeom prst="lef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Left-Right Arrow 11"/>
          <p:cNvSpPr/>
          <p:nvPr/>
        </p:nvSpPr>
        <p:spPr>
          <a:xfrm>
            <a:off x="3043238" y="3140869"/>
            <a:ext cx="884635" cy="126206"/>
          </a:xfrm>
          <a:prstGeom prst="lef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Up-Down Arrow 12"/>
          <p:cNvSpPr/>
          <p:nvPr/>
        </p:nvSpPr>
        <p:spPr>
          <a:xfrm>
            <a:off x="2155032" y="2670572"/>
            <a:ext cx="136922" cy="366713"/>
          </a:xfrm>
          <a:prstGeom prst="up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rot="16200000">
            <a:off x="699493" y="1934171"/>
            <a:ext cx="3048000" cy="18395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28" name="TextBox 9"/>
          <p:cNvSpPr txBox="1">
            <a:spLocks noChangeArrowheads="1"/>
          </p:cNvSpPr>
          <p:nvPr/>
        </p:nvSpPr>
        <p:spPr bwMode="auto">
          <a:xfrm>
            <a:off x="4070709" y="2611042"/>
            <a:ext cx="131452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lgn="ctr">
              <a:spcBef>
                <a:spcPct val="0"/>
              </a:spcBef>
              <a:buFontTx/>
              <a:buNone/>
            </a:pPr>
            <a:r>
              <a:rPr lang="en-US" altLang="en-US" sz="1350">
                <a:solidFill>
                  <a:srgbClr val="000000"/>
                </a:solidFill>
              </a:rPr>
              <a:t>Private SDOs</a:t>
            </a:r>
          </a:p>
          <a:p>
            <a:pPr algn="ctr">
              <a:spcBef>
                <a:spcPct val="0"/>
              </a:spcBef>
              <a:buFontTx/>
              <a:buNone/>
            </a:pPr>
            <a:r>
              <a:rPr lang="en-US" altLang="en-US" sz="1350">
                <a:solidFill>
                  <a:srgbClr val="000000"/>
                </a:solidFill>
              </a:rPr>
              <a:t>(ISO, ASTM, etc)</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bwMode="auto">
          <a:xfrm>
            <a:off x="245269" y="657225"/>
            <a:ext cx="5719763" cy="644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lnSpc>
                <a:spcPct val="80000"/>
              </a:lnSpc>
            </a:pPr>
            <a:r>
              <a:rPr lang="en-US" altLang="en-US" sz="2100" b="1">
                <a:solidFill>
                  <a:srgbClr val="594F40"/>
                </a:solidFill>
                <a:latin typeface="Calibri" panose="020F0502020204030204" pitchFamily="34" charset="0"/>
                <a:cs typeface="Calibri" panose="020F0502020204030204" pitchFamily="34" charset="0"/>
              </a:rPr>
              <a:t>Direct contributions of researchers in WPMN</a:t>
            </a:r>
          </a:p>
        </p:txBody>
      </p:sp>
      <p:sp>
        <p:nvSpPr>
          <p:cNvPr id="14339" name="Content Placeholder 5"/>
          <p:cNvSpPr txBox="1">
            <a:spLocks/>
          </p:cNvSpPr>
          <p:nvPr/>
        </p:nvSpPr>
        <p:spPr bwMode="auto">
          <a:xfrm>
            <a:off x="391716" y="1431132"/>
            <a:ext cx="6197203" cy="281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ts val="675"/>
              </a:spcBef>
              <a:buFont typeface="Wingdings" pitchFamily="2" charset="2"/>
              <a:buChar char="§"/>
              <a:defRPr/>
            </a:pPr>
            <a:r>
              <a:rPr lang="en-US" altLang="en-US" sz="1500" b="1" dirty="0">
                <a:solidFill>
                  <a:srgbClr val="594F40"/>
                </a:solidFill>
                <a:latin typeface="Calibri" panose="020F0502020204030204" pitchFamily="34" charset="0"/>
                <a:cs typeface="Calibri" panose="020F0502020204030204" pitchFamily="34" charset="0"/>
              </a:rPr>
              <a:t>Appointed experts to Steering Group on Exposure Measurement and Exposure Mitigation</a:t>
            </a:r>
          </a:p>
          <a:p>
            <a:pPr>
              <a:spcBef>
                <a:spcPts val="675"/>
              </a:spcBef>
              <a:buFont typeface="Wingdings" pitchFamily="2" charset="2"/>
              <a:buChar char="§"/>
              <a:defRPr/>
            </a:pPr>
            <a:r>
              <a:rPr lang="en-US" sz="1500" b="1" dirty="0">
                <a:solidFill>
                  <a:srgbClr val="594F40"/>
                </a:solidFill>
                <a:latin typeface="Calibri" panose="020F0502020204030204" pitchFamily="34" charset="0"/>
                <a:cs typeface="Calibri" panose="020F0502020204030204" pitchFamily="34" charset="0"/>
              </a:rPr>
              <a:t>Communities of Practice</a:t>
            </a:r>
          </a:p>
          <a:p>
            <a:pPr marL="385763" lvl="2">
              <a:spcBef>
                <a:spcPts val="675"/>
              </a:spcBef>
              <a:buFont typeface="Wingdings" pitchFamily="2" charset="2"/>
              <a:buChar char="§"/>
              <a:defRPr/>
            </a:pPr>
            <a:r>
              <a:rPr lang="en-US" sz="1500" dirty="0">
                <a:solidFill>
                  <a:srgbClr val="594F40"/>
                </a:solidFill>
                <a:latin typeface="Calibri" panose="020F0502020204030204" pitchFamily="34" charset="0"/>
                <a:cs typeface="Calibri" panose="020F0502020204030204" pitchFamily="34" charset="0"/>
              </a:rPr>
              <a:t>In WPMN </a:t>
            </a:r>
            <a:r>
              <a:rPr lang="en-US" sz="1500" dirty="0" err="1">
                <a:solidFill>
                  <a:srgbClr val="594F40"/>
                </a:solidFill>
                <a:latin typeface="Calibri" panose="020F0502020204030204" pitchFamily="34" charset="0"/>
                <a:cs typeface="Calibri" panose="020F0502020204030204" pitchFamily="34" charset="0"/>
              </a:rPr>
              <a:t>CoP</a:t>
            </a:r>
            <a:r>
              <a:rPr lang="en-US" sz="1500" dirty="0">
                <a:solidFill>
                  <a:srgbClr val="594F40"/>
                </a:solidFill>
                <a:latin typeface="Calibri" panose="020F0502020204030204" pitchFamily="34" charset="0"/>
                <a:cs typeface="Calibri" panose="020F0502020204030204" pitchFamily="34" charset="0"/>
              </a:rPr>
              <a:t> were established to resolve technical issues impeding research work conducted under the sponsorship program</a:t>
            </a:r>
          </a:p>
          <a:p>
            <a:pPr marL="385763" lvl="2">
              <a:spcBef>
                <a:spcPts val="675"/>
              </a:spcBef>
              <a:buFont typeface="Wingdings" pitchFamily="2" charset="2"/>
              <a:buChar char="§"/>
              <a:defRPr/>
            </a:pPr>
            <a:r>
              <a:rPr lang="en-US" sz="1500" dirty="0">
                <a:solidFill>
                  <a:srgbClr val="594F40"/>
                </a:solidFill>
                <a:latin typeface="Calibri" panose="020F0502020204030204" pitchFamily="34" charset="0"/>
                <a:cs typeface="Calibri" panose="020F0502020204030204" pitchFamily="34" charset="0"/>
              </a:rPr>
              <a:t>Include contributor scientists working on the testing of </a:t>
            </a:r>
            <a:r>
              <a:rPr lang="en-US" sz="1500" dirty="0" err="1">
                <a:solidFill>
                  <a:srgbClr val="594F40"/>
                </a:solidFill>
                <a:latin typeface="Calibri" panose="020F0502020204030204" pitchFamily="34" charset="0"/>
                <a:cs typeface="Calibri" panose="020F0502020204030204" pitchFamily="34" charset="0"/>
              </a:rPr>
              <a:t>nanomaterials</a:t>
            </a:r>
            <a:r>
              <a:rPr lang="en-US" sz="1500" dirty="0">
                <a:solidFill>
                  <a:srgbClr val="594F40"/>
                </a:solidFill>
                <a:latin typeface="Calibri" panose="020F0502020204030204" pitchFamily="34" charset="0"/>
                <a:cs typeface="Calibri" panose="020F0502020204030204" pitchFamily="34" charset="0"/>
              </a:rPr>
              <a:t> and invited scientific experts</a:t>
            </a:r>
          </a:p>
          <a:p>
            <a:pPr marL="192881" lvl="1">
              <a:spcBef>
                <a:spcPts val="675"/>
              </a:spcBef>
              <a:buFont typeface="Wingdings" pitchFamily="2" charset="2"/>
              <a:buChar char="§"/>
              <a:defRPr/>
            </a:pPr>
            <a:r>
              <a:rPr lang="en-US" sz="1500" b="1" dirty="0">
                <a:solidFill>
                  <a:srgbClr val="594F40"/>
                </a:solidFill>
                <a:latin typeface="Calibri" panose="020F0502020204030204" pitchFamily="34" charset="0"/>
                <a:cs typeface="Calibri" panose="020F0502020204030204" pitchFamily="34" charset="0"/>
              </a:rPr>
              <a:t>Generation of required knowledge through targeted grants from delegations to OECD WPMN </a:t>
            </a:r>
          </a:p>
          <a:p>
            <a:pPr marL="385763" lvl="2">
              <a:spcBef>
                <a:spcPts val="675"/>
              </a:spcBef>
              <a:buFont typeface="Wingdings" pitchFamily="2" charset="2"/>
              <a:buChar char="§"/>
              <a:defRPr/>
            </a:pPr>
            <a:r>
              <a:rPr lang="en-US" sz="1500" dirty="0">
                <a:solidFill>
                  <a:srgbClr val="594F40"/>
                </a:solidFill>
                <a:latin typeface="Calibri" panose="020F0502020204030204" pitchFamily="34" charset="0"/>
                <a:cs typeface="Calibri" panose="020F0502020204030204" pitchFamily="34" charset="0"/>
              </a:rPr>
              <a:t>Addressing specific end-points in the sponsorship program for testing of </a:t>
            </a:r>
            <a:r>
              <a:rPr lang="en-US" sz="1500" dirty="0" err="1">
                <a:solidFill>
                  <a:srgbClr val="594F40"/>
                </a:solidFill>
                <a:latin typeface="Calibri" panose="020F0502020204030204" pitchFamily="34" charset="0"/>
                <a:cs typeface="Calibri" panose="020F0502020204030204" pitchFamily="34" charset="0"/>
              </a:rPr>
              <a:t>nanomaterials</a:t>
            </a:r>
            <a:endParaRPr lang="en-US" sz="1500" dirty="0">
              <a:solidFill>
                <a:srgbClr val="594F40"/>
              </a:solidFill>
              <a:latin typeface="Calibri" panose="020F0502020204030204" pitchFamily="34" charset="0"/>
              <a:cs typeface="Calibri" panose="020F0502020204030204" pitchFamily="34" charset="0"/>
            </a:endParaRPr>
          </a:p>
          <a:p>
            <a:pPr lvl="1">
              <a:spcBef>
                <a:spcPts val="675"/>
              </a:spcBef>
              <a:buFont typeface="Arial" pitchFamily="34" charset="0"/>
              <a:buChar char="•"/>
              <a:defRPr/>
            </a:pPr>
            <a:endParaRPr lang="en-US" sz="1125" b="1" dirty="0">
              <a:solidFill>
                <a:srgbClr val="000000"/>
              </a:solidFill>
              <a:cs typeface="Arial" pitchFamily="34" charset="0"/>
            </a:endParaRPr>
          </a:p>
          <a:p>
            <a:pPr marL="0" indent="0">
              <a:spcBef>
                <a:spcPts val="675"/>
              </a:spcBef>
              <a:defRPr/>
            </a:pPr>
            <a:endParaRPr lang="en-US" sz="1125" b="1" dirty="0">
              <a:solidFill>
                <a:srgbClr val="000000"/>
              </a:solidFill>
              <a:cs typeface="Arial" pitchFamily="34" charset="0"/>
            </a:endParaRPr>
          </a:p>
          <a:p>
            <a:pPr>
              <a:defRPr/>
            </a:pPr>
            <a:endParaRPr lang="en-US" sz="1125" dirty="0"/>
          </a:p>
          <a:p>
            <a:pPr>
              <a:defRPr/>
            </a:pPr>
            <a:endParaRPr lang="en-US" sz="1125" dirty="0"/>
          </a:p>
          <a:p>
            <a:pPr>
              <a:defRPr/>
            </a:pPr>
            <a:endParaRPr lang="en-US" sz="1125" dirty="0">
              <a:solidFill>
                <a:srgbClr val="000000"/>
              </a:solidFill>
              <a:cs typeface="Arial" pitchFamily="34" charset="0"/>
            </a:endParaRPr>
          </a:p>
        </p:txBody>
      </p:sp>
      <p:pic>
        <p:nvPicPr>
          <p:cNvPr id="35844" name="Picture 6" descr="logo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798" y="787004"/>
            <a:ext cx="1097756"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5"/>
          <p:cNvSpPr txBox="1">
            <a:spLocks/>
          </p:cNvSpPr>
          <p:nvPr/>
        </p:nvSpPr>
        <p:spPr bwMode="auto">
          <a:xfrm>
            <a:off x="403623" y="1320404"/>
            <a:ext cx="6025753" cy="281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ts val="675"/>
              </a:spcBef>
              <a:buFont typeface="Wingdings" pitchFamily="2" charset="2"/>
              <a:buChar char="§"/>
              <a:defRPr/>
            </a:pPr>
            <a:r>
              <a:rPr lang="en-US" sz="1500" b="1" dirty="0">
                <a:solidFill>
                  <a:srgbClr val="594F40"/>
                </a:solidFill>
                <a:latin typeface="Calibri" panose="020F0502020204030204" pitchFamily="34" charset="0"/>
                <a:cs typeface="Calibri" panose="020F0502020204030204" pitchFamily="34" charset="0"/>
              </a:rPr>
              <a:t>Open workshops and panels in conjunctions with scientific conferences</a:t>
            </a:r>
          </a:p>
          <a:p>
            <a:pPr lvl="1">
              <a:spcBef>
                <a:spcPts val="675"/>
              </a:spcBef>
              <a:buFont typeface="Wingdings" pitchFamily="2" charset="2"/>
              <a:buChar char="§"/>
              <a:defRPr/>
            </a:pPr>
            <a:r>
              <a:rPr lang="en-US" sz="1500" b="1" dirty="0">
                <a:solidFill>
                  <a:srgbClr val="594F40"/>
                </a:solidFill>
                <a:latin typeface="Calibri" panose="020F0502020204030204" pitchFamily="34" charset="0"/>
                <a:cs typeface="Calibri" panose="020F0502020204030204" pitchFamily="34" charset="0"/>
              </a:rPr>
              <a:t>Combination of experts nominated by delegations to OECD WPMN and participants of scientific conferences</a:t>
            </a:r>
          </a:p>
          <a:p>
            <a:pPr lvl="2">
              <a:spcBef>
                <a:spcPts val="675"/>
              </a:spcBef>
              <a:buFont typeface="Wingdings" pitchFamily="2" charset="2"/>
              <a:buChar char="§"/>
              <a:defRPr/>
            </a:pPr>
            <a:r>
              <a:rPr lang="en-US" sz="1500" dirty="0">
                <a:solidFill>
                  <a:srgbClr val="594F40"/>
                </a:solidFill>
                <a:latin typeface="Calibri" panose="020F0502020204030204" pitchFamily="34" charset="0"/>
                <a:cs typeface="Calibri" panose="020F0502020204030204" pitchFamily="34" charset="0"/>
              </a:rPr>
              <a:t>Exposure Assessment and Mitigation workshops (August, 2018, Ottawa, Canada in conjunction with </a:t>
            </a:r>
            <a:r>
              <a:rPr lang="en-US" sz="1500" dirty="0" err="1">
                <a:solidFill>
                  <a:srgbClr val="594F40"/>
                </a:solidFill>
                <a:latin typeface="Calibri" panose="020F0502020204030204" pitchFamily="34" charset="0"/>
                <a:cs typeface="Calibri" panose="020F0502020204030204" pitchFamily="34" charset="0"/>
              </a:rPr>
              <a:t>Int</a:t>
            </a:r>
            <a:r>
              <a:rPr lang="en-US" sz="1500" dirty="0">
                <a:solidFill>
                  <a:srgbClr val="594F40"/>
                </a:solidFill>
                <a:latin typeface="Calibri" panose="020F0502020204030204" pitchFamily="34" charset="0"/>
                <a:cs typeface="Calibri" panose="020F0502020204030204" pitchFamily="34" charset="0"/>
              </a:rPr>
              <a:t> </a:t>
            </a:r>
            <a:r>
              <a:rPr lang="en-US" sz="1500" dirty="0" err="1">
                <a:solidFill>
                  <a:srgbClr val="594F40"/>
                </a:solidFill>
                <a:latin typeface="Calibri" panose="020F0502020204030204" pitchFamily="34" charset="0"/>
                <a:cs typeface="Calibri" panose="020F0502020204030204" pitchFamily="34" charset="0"/>
              </a:rPr>
              <a:t>Soc</a:t>
            </a:r>
            <a:r>
              <a:rPr lang="en-US" sz="1500" dirty="0">
                <a:solidFill>
                  <a:srgbClr val="594F40"/>
                </a:solidFill>
                <a:latin typeface="Calibri" panose="020F0502020204030204" pitchFamily="34" charset="0"/>
                <a:cs typeface="Calibri" panose="020F0502020204030204" pitchFamily="34" charset="0"/>
              </a:rPr>
              <a:t> </a:t>
            </a:r>
            <a:r>
              <a:rPr lang="en-US" sz="1500" dirty="0" err="1">
                <a:solidFill>
                  <a:srgbClr val="594F40"/>
                </a:solidFill>
                <a:latin typeface="Calibri" panose="020F0502020204030204" pitchFamily="34" charset="0"/>
                <a:cs typeface="Calibri" panose="020F0502020204030204" pitchFamily="34" charset="0"/>
              </a:rPr>
              <a:t>Exp</a:t>
            </a:r>
            <a:r>
              <a:rPr lang="en-US" sz="1500" dirty="0">
                <a:solidFill>
                  <a:srgbClr val="594F40"/>
                </a:solidFill>
                <a:latin typeface="Calibri" panose="020F0502020204030204" pitchFamily="34" charset="0"/>
                <a:cs typeface="Calibri" panose="020F0502020204030204" pitchFamily="34" charset="0"/>
              </a:rPr>
              <a:t> </a:t>
            </a:r>
            <a:r>
              <a:rPr lang="en-US" sz="1500" dirty="0" err="1">
                <a:solidFill>
                  <a:srgbClr val="594F40"/>
                </a:solidFill>
                <a:latin typeface="Calibri" panose="020F0502020204030204" pitchFamily="34" charset="0"/>
                <a:cs typeface="Calibri" panose="020F0502020204030204" pitchFamily="34" charset="0"/>
              </a:rPr>
              <a:t>Sci</a:t>
            </a:r>
            <a:r>
              <a:rPr lang="en-US" sz="1500" dirty="0">
                <a:solidFill>
                  <a:srgbClr val="594F40"/>
                </a:solidFill>
                <a:latin typeface="Calibri" panose="020F0502020204030204" pitchFamily="34" charset="0"/>
                <a:cs typeface="Calibri" panose="020F0502020204030204" pitchFamily="34" charset="0"/>
              </a:rPr>
              <a:t>)</a:t>
            </a:r>
          </a:p>
          <a:p>
            <a:pPr>
              <a:spcBef>
                <a:spcPts val="675"/>
              </a:spcBef>
              <a:buFont typeface="Wingdings" pitchFamily="2" charset="2"/>
              <a:buChar char="§"/>
              <a:defRPr/>
            </a:pPr>
            <a:endParaRPr lang="en-US" sz="1500" b="1" dirty="0">
              <a:solidFill>
                <a:srgbClr val="594F40"/>
              </a:solidFill>
              <a:latin typeface="Calibri" panose="020F0502020204030204" pitchFamily="34" charset="0"/>
              <a:cs typeface="Calibri" panose="020F0502020204030204" pitchFamily="34" charset="0"/>
            </a:endParaRPr>
          </a:p>
          <a:p>
            <a:pPr>
              <a:spcBef>
                <a:spcPts val="675"/>
              </a:spcBef>
              <a:buFont typeface="Wingdings" pitchFamily="2" charset="2"/>
              <a:buChar char="§"/>
              <a:defRPr/>
            </a:pPr>
            <a:r>
              <a:rPr lang="en-US" sz="1500" b="1" dirty="0">
                <a:solidFill>
                  <a:srgbClr val="594F40"/>
                </a:solidFill>
                <a:latin typeface="Calibri" panose="020F0502020204030204" pitchFamily="34" charset="0"/>
                <a:cs typeface="Calibri" panose="020F0502020204030204" pitchFamily="34" charset="0"/>
              </a:rPr>
              <a:t>Expert consultations and meetings</a:t>
            </a:r>
          </a:p>
          <a:p>
            <a:pPr lvl="1">
              <a:spcBef>
                <a:spcPts val="675"/>
              </a:spcBef>
              <a:buFont typeface="Wingdings" pitchFamily="2" charset="2"/>
              <a:buChar char="§"/>
              <a:defRPr/>
            </a:pPr>
            <a:r>
              <a:rPr lang="en-US" sz="1500" b="1" dirty="0">
                <a:solidFill>
                  <a:srgbClr val="594F40"/>
                </a:solidFill>
                <a:latin typeface="Calibri" panose="020F0502020204030204" pitchFamily="34" charset="0"/>
                <a:cs typeface="Calibri" panose="020F0502020204030204" pitchFamily="34" charset="0"/>
              </a:rPr>
              <a:t>Nominations of experts by delegations to OECD WPMN</a:t>
            </a:r>
          </a:p>
          <a:p>
            <a:pPr lvl="2">
              <a:spcBef>
                <a:spcPts val="675"/>
              </a:spcBef>
              <a:buFont typeface="Wingdings" pitchFamily="2" charset="2"/>
              <a:buChar char="§"/>
              <a:defRPr/>
            </a:pPr>
            <a:r>
              <a:rPr lang="en-US" sz="1500" dirty="0">
                <a:solidFill>
                  <a:srgbClr val="594F40"/>
                </a:solidFill>
                <a:latin typeface="Calibri" panose="020F0502020204030204" pitchFamily="34" charset="0"/>
                <a:cs typeface="Calibri" panose="020F0502020204030204" pitchFamily="34" charset="0"/>
              </a:rPr>
              <a:t>Expert meeting on </a:t>
            </a:r>
            <a:r>
              <a:rPr lang="en-US" sz="1500" dirty="0" err="1">
                <a:solidFill>
                  <a:srgbClr val="594F40"/>
                </a:solidFill>
                <a:latin typeface="Calibri" panose="020F0502020204030204" pitchFamily="34" charset="0"/>
                <a:cs typeface="Calibri" panose="020F0502020204030204" pitchFamily="34" charset="0"/>
              </a:rPr>
              <a:t>Phys-chem</a:t>
            </a:r>
            <a:r>
              <a:rPr lang="en-US" sz="1500" dirty="0">
                <a:solidFill>
                  <a:srgbClr val="594F40"/>
                </a:solidFill>
                <a:latin typeface="Calibri" panose="020F0502020204030204" pitchFamily="34" charset="0"/>
                <a:cs typeface="Calibri" panose="020F0502020204030204" pitchFamily="34" charset="0"/>
              </a:rPr>
              <a:t> Properties of Nanomaterials (September, 2018, Paris, France)</a:t>
            </a:r>
          </a:p>
          <a:p>
            <a:pPr lvl="1">
              <a:spcBef>
                <a:spcPts val="675"/>
              </a:spcBef>
              <a:buFont typeface="Arial" pitchFamily="34" charset="0"/>
              <a:buChar char="•"/>
              <a:defRPr/>
            </a:pPr>
            <a:endParaRPr lang="en-US" sz="1125" b="1" dirty="0">
              <a:solidFill>
                <a:srgbClr val="000000"/>
              </a:solidFill>
              <a:cs typeface="Arial" pitchFamily="34" charset="0"/>
            </a:endParaRPr>
          </a:p>
          <a:p>
            <a:pPr marL="0" indent="0">
              <a:spcBef>
                <a:spcPts val="675"/>
              </a:spcBef>
              <a:defRPr/>
            </a:pPr>
            <a:endParaRPr lang="en-US" sz="1125" b="1" dirty="0">
              <a:solidFill>
                <a:srgbClr val="000000"/>
              </a:solidFill>
              <a:cs typeface="Arial" pitchFamily="34" charset="0"/>
            </a:endParaRPr>
          </a:p>
          <a:p>
            <a:pPr>
              <a:defRPr/>
            </a:pPr>
            <a:endParaRPr lang="en-US" sz="1125" dirty="0"/>
          </a:p>
          <a:p>
            <a:pPr>
              <a:defRPr/>
            </a:pPr>
            <a:endParaRPr lang="en-US" sz="1125" dirty="0"/>
          </a:p>
          <a:p>
            <a:pPr>
              <a:defRPr/>
            </a:pPr>
            <a:endParaRPr lang="en-US" sz="1125" dirty="0">
              <a:solidFill>
                <a:srgbClr val="000000"/>
              </a:solidFill>
              <a:cs typeface="Arial" pitchFamily="34" charset="0"/>
            </a:endParaRPr>
          </a:p>
        </p:txBody>
      </p:sp>
      <p:sp>
        <p:nvSpPr>
          <p:cNvPr id="37891" name="Title 1"/>
          <p:cNvSpPr txBox="1">
            <a:spLocks/>
          </p:cNvSpPr>
          <p:nvPr/>
        </p:nvSpPr>
        <p:spPr bwMode="auto">
          <a:xfrm>
            <a:off x="245269" y="657225"/>
            <a:ext cx="5719763" cy="6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eaLnBrk="1" hangingPunct="1">
              <a:lnSpc>
                <a:spcPct val="80000"/>
              </a:lnSpc>
              <a:spcBef>
                <a:spcPct val="0"/>
              </a:spcBef>
              <a:buFontTx/>
              <a:buNone/>
            </a:pPr>
            <a:r>
              <a:rPr lang="en-US" altLang="en-US" sz="2100" b="1">
                <a:solidFill>
                  <a:srgbClr val="594F40"/>
                </a:solidFill>
                <a:cs typeface="Calibri" panose="020F0502020204030204" pitchFamily="34" charset="0"/>
              </a:rPr>
              <a:t>Direct contributions of researchers in WPMN</a:t>
            </a:r>
          </a:p>
        </p:txBody>
      </p:sp>
      <p:pic>
        <p:nvPicPr>
          <p:cNvPr id="37892" name="Picture 6" descr="logo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798" y="787004"/>
            <a:ext cx="1097756"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19100" y="857250"/>
            <a:ext cx="6172200"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r>
              <a:rPr lang="en-US" altLang="en-US" smtClean="0"/>
              <a:t>Risk characterization</a:t>
            </a:r>
          </a:p>
        </p:txBody>
      </p:sp>
      <p:sp>
        <p:nvSpPr>
          <p:cNvPr id="4" name="Rounded Rectangle 3"/>
          <p:cNvSpPr/>
          <p:nvPr/>
        </p:nvSpPr>
        <p:spPr>
          <a:xfrm>
            <a:off x="3842148" y="1868091"/>
            <a:ext cx="1383506" cy="88106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4340" name="TextBox 4"/>
          <p:cNvSpPr txBox="1">
            <a:spLocks noChangeArrowheads="1"/>
          </p:cNvSpPr>
          <p:nvPr/>
        </p:nvSpPr>
        <p:spPr bwMode="auto">
          <a:xfrm>
            <a:off x="1960960" y="2105025"/>
            <a:ext cx="848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800" b="1">
                <a:solidFill>
                  <a:srgbClr val="000000"/>
                </a:solidFill>
              </a:rPr>
              <a:t>Hazard</a:t>
            </a:r>
          </a:p>
        </p:txBody>
      </p:sp>
      <p:sp>
        <p:nvSpPr>
          <p:cNvPr id="6" name="Rounded Rectangle 5"/>
          <p:cNvSpPr/>
          <p:nvPr/>
        </p:nvSpPr>
        <p:spPr>
          <a:xfrm>
            <a:off x="1659731" y="1868091"/>
            <a:ext cx="1382316" cy="8810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2" name="TextBox 6"/>
          <p:cNvSpPr txBox="1">
            <a:spLocks noChangeArrowheads="1"/>
          </p:cNvSpPr>
          <p:nvPr/>
        </p:nvSpPr>
        <p:spPr bwMode="auto">
          <a:xfrm>
            <a:off x="4042172" y="2070497"/>
            <a:ext cx="1058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800" b="1">
                <a:solidFill>
                  <a:srgbClr val="000000"/>
                </a:solidFill>
              </a:rPr>
              <a:t>Exposure</a:t>
            </a:r>
          </a:p>
        </p:txBody>
      </p:sp>
      <p:sp>
        <p:nvSpPr>
          <p:cNvPr id="8" name="Rounded Rectangle 7"/>
          <p:cNvSpPr/>
          <p:nvPr/>
        </p:nvSpPr>
        <p:spPr>
          <a:xfrm>
            <a:off x="2493169" y="3002756"/>
            <a:ext cx="2057400" cy="8822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4" name="TextBox 8"/>
          <p:cNvSpPr txBox="1">
            <a:spLocks noChangeArrowheads="1"/>
          </p:cNvSpPr>
          <p:nvPr/>
        </p:nvSpPr>
        <p:spPr bwMode="auto">
          <a:xfrm>
            <a:off x="3225404" y="3270647"/>
            <a:ext cx="5725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800" b="1">
                <a:solidFill>
                  <a:srgbClr val="000000"/>
                </a:solidFill>
              </a:rPr>
              <a:t>Risk</a:t>
            </a:r>
          </a:p>
        </p:txBody>
      </p:sp>
      <p:sp>
        <p:nvSpPr>
          <p:cNvPr id="10" name="Down Arrow Callout 9"/>
          <p:cNvSpPr/>
          <p:nvPr/>
        </p:nvSpPr>
        <p:spPr>
          <a:xfrm>
            <a:off x="3200400" y="2308623"/>
            <a:ext cx="529829" cy="544115"/>
          </a:xfrm>
          <a:prstGeom prst="downArrowCallout">
            <a:avLst>
              <a:gd name="adj1" fmla="val 25000"/>
              <a:gd name="adj2" fmla="val 27469"/>
              <a:gd name="adj3" fmla="val 34876"/>
              <a:gd name="adj4" fmla="val 378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342900" y="797719"/>
            <a:ext cx="6172200"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p>
            <a:pPr algn="ctr"/>
            <a:r>
              <a:rPr lang="en-US" altLang="en-US" smtClean="0"/>
              <a:t>Challenges</a:t>
            </a:r>
          </a:p>
        </p:txBody>
      </p:sp>
      <p:sp>
        <p:nvSpPr>
          <p:cNvPr id="3" name="Text Placeholder 2"/>
          <p:cNvSpPr>
            <a:spLocks noGrp="1"/>
          </p:cNvSpPr>
          <p:nvPr>
            <p:ph type="body" sz="quarter" idx="10"/>
          </p:nvPr>
        </p:nvSpPr>
        <p:spPr>
          <a:xfrm>
            <a:off x="342900" y="1729979"/>
            <a:ext cx="6172200" cy="2288381"/>
          </a:xfrm>
        </p:spPr>
        <p:txBody>
          <a:bodyPr/>
          <a:lstStyle/>
          <a:p>
            <a:pPr marL="0" indent="0">
              <a:buNone/>
              <a:defRPr/>
            </a:pPr>
            <a:r>
              <a:rPr lang="en-US" dirty="0"/>
              <a:t>How can </a:t>
            </a:r>
            <a:r>
              <a:rPr lang="en-US" dirty="0" smtClean="0"/>
              <a:t>coordination of activities in nanomaterial exposure be </a:t>
            </a:r>
            <a:r>
              <a:rPr lang="en-US" dirty="0"/>
              <a:t>further </a:t>
            </a:r>
            <a:r>
              <a:rPr lang="en-US" dirty="0" smtClean="0"/>
              <a:t>improved at </a:t>
            </a:r>
            <a:r>
              <a:rPr lang="en-US" dirty="0"/>
              <a:t>each </a:t>
            </a:r>
            <a:r>
              <a:rPr lang="en-US" dirty="0" smtClean="0"/>
              <a:t>level?</a:t>
            </a:r>
          </a:p>
          <a:p>
            <a:pPr marL="0" indent="0">
              <a:buNone/>
              <a:defRPr/>
            </a:pPr>
            <a:endParaRPr lang="en-US" dirty="0"/>
          </a:p>
          <a:p>
            <a:pPr marL="0" indent="0">
              <a:buNone/>
              <a:defRPr/>
            </a:pPr>
            <a:r>
              <a:rPr lang="en-US" dirty="0" smtClean="0"/>
              <a:t>How can these activities be better integrated into nanomaterial risk characterization?</a:t>
            </a:r>
            <a:endParaRPr lang="en-US"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2968228" y="1916906"/>
            <a:ext cx="182284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2100">
                <a:solidFill>
                  <a:srgbClr val="594F40"/>
                </a:solidFill>
              </a:rPr>
              <a:t>Thank you!</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0594" y="1933576"/>
            <a:ext cx="922735" cy="5357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75000"/>
                  </a:schemeClr>
                </a:solidFill>
              </a:rPr>
              <a:t>U.S. gov.</a:t>
            </a:r>
          </a:p>
        </p:txBody>
      </p:sp>
      <p:sp>
        <p:nvSpPr>
          <p:cNvPr id="5" name="Rounded Rectangle 4"/>
          <p:cNvSpPr/>
          <p:nvPr/>
        </p:nvSpPr>
        <p:spPr>
          <a:xfrm>
            <a:off x="2749154" y="1933576"/>
            <a:ext cx="922734" cy="5357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Country 1</a:t>
            </a:r>
          </a:p>
          <a:p>
            <a:pPr algn="ctr">
              <a:defRPr/>
            </a:pPr>
            <a:r>
              <a:rPr lang="en-US" dirty="0">
                <a:solidFill>
                  <a:schemeClr val="tx1"/>
                </a:solidFill>
              </a:rPr>
              <a:t>gov.</a:t>
            </a:r>
          </a:p>
        </p:txBody>
      </p:sp>
      <p:sp>
        <p:nvSpPr>
          <p:cNvPr id="7" name="Rounded Rectangle 6"/>
          <p:cNvSpPr/>
          <p:nvPr/>
        </p:nvSpPr>
        <p:spPr>
          <a:xfrm>
            <a:off x="3898107" y="1933576"/>
            <a:ext cx="922735" cy="5357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Country 2</a:t>
            </a:r>
          </a:p>
          <a:p>
            <a:pPr algn="ctr">
              <a:defRPr/>
            </a:pPr>
            <a:r>
              <a:rPr lang="en-US" dirty="0">
                <a:solidFill>
                  <a:schemeClr val="tx1"/>
                </a:solidFill>
              </a:rPr>
              <a:t>gov.</a:t>
            </a:r>
          </a:p>
        </p:txBody>
      </p:sp>
      <p:sp>
        <p:nvSpPr>
          <p:cNvPr id="8" name="Rounded Rectangle 7"/>
          <p:cNvSpPr/>
          <p:nvPr/>
        </p:nvSpPr>
        <p:spPr>
          <a:xfrm>
            <a:off x="5048250" y="1933576"/>
            <a:ext cx="922735" cy="5357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Country 3</a:t>
            </a:r>
          </a:p>
          <a:p>
            <a:pPr algn="ctr">
              <a:defRPr/>
            </a:pPr>
            <a:r>
              <a:rPr lang="en-US" dirty="0">
                <a:solidFill>
                  <a:schemeClr val="tx1"/>
                </a:solidFill>
              </a:rPr>
              <a:t>gov.</a:t>
            </a:r>
          </a:p>
        </p:txBody>
      </p:sp>
      <p:sp>
        <p:nvSpPr>
          <p:cNvPr id="9" name="Rounded Rectangle 8"/>
          <p:cNvSpPr/>
          <p:nvPr/>
        </p:nvSpPr>
        <p:spPr>
          <a:xfrm>
            <a:off x="940594" y="3181351"/>
            <a:ext cx="922735" cy="53578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75000"/>
                  </a:schemeClr>
                </a:solidFill>
              </a:rPr>
              <a:t>U.S. research.</a:t>
            </a:r>
          </a:p>
        </p:txBody>
      </p:sp>
      <p:sp>
        <p:nvSpPr>
          <p:cNvPr id="10" name="Rounded Rectangle 9"/>
          <p:cNvSpPr/>
          <p:nvPr/>
        </p:nvSpPr>
        <p:spPr>
          <a:xfrm>
            <a:off x="2749154" y="3181351"/>
            <a:ext cx="922734" cy="53578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75000"/>
                  </a:schemeClr>
                </a:solidFill>
              </a:rPr>
              <a:t>Country 1 research.</a:t>
            </a:r>
          </a:p>
        </p:txBody>
      </p:sp>
      <p:sp>
        <p:nvSpPr>
          <p:cNvPr id="11" name="Rounded Rectangle 10"/>
          <p:cNvSpPr/>
          <p:nvPr/>
        </p:nvSpPr>
        <p:spPr>
          <a:xfrm>
            <a:off x="3898107" y="3181351"/>
            <a:ext cx="922735" cy="53578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75000"/>
                  </a:schemeClr>
                </a:solidFill>
              </a:rPr>
              <a:t>Country 2 research.</a:t>
            </a:r>
          </a:p>
        </p:txBody>
      </p:sp>
      <p:sp>
        <p:nvSpPr>
          <p:cNvPr id="12" name="Rounded Rectangle 11"/>
          <p:cNvSpPr/>
          <p:nvPr/>
        </p:nvSpPr>
        <p:spPr>
          <a:xfrm>
            <a:off x="5048250" y="3181351"/>
            <a:ext cx="922735" cy="53578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75000"/>
                  </a:schemeClr>
                </a:solidFill>
              </a:rPr>
              <a:t>Country 3 research.</a:t>
            </a:r>
          </a:p>
        </p:txBody>
      </p:sp>
      <p:sp>
        <p:nvSpPr>
          <p:cNvPr id="15370" name="Title 13"/>
          <p:cNvSpPr>
            <a:spLocks noGrp="1"/>
          </p:cNvSpPr>
          <p:nvPr>
            <p:ph type="title"/>
          </p:nvPr>
        </p:nvSpPr>
        <p:spPr bwMode="auto">
          <a:xfrm>
            <a:off x="340519" y="754856"/>
            <a:ext cx="6172200"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r>
              <a:rPr lang="en-US" altLang="en-US" smtClean="0"/>
              <a:t>Collaborations on nanomaterial exposure </a:t>
            </a:r>
            <a:br>
              <a:rPr lang="en-US" altLang="en-US" smtClean="0"/>
            </a:br>
            <a:r>
              <a:rPr lang="en-US" altLang="en-US" smtClean="0"/>
              <a:t>for risk characterization</a:t>
            </a:r>
          </a:p>
        </p:txBody>
      </p:sp>
      <p:sp>
        <p:nvSpPr>
          <p:cNvPr id="16" name="Down Arrow 15"/>
          <p:cNvSpPr/>
          <p:nvPr/>
        </p:nvSpPr>
        <p:spPr>
          <a:xfrm>
            <a:off x="1133476" y="2469357"/>
            <a:ext cx="97631" cy="711994"/>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Up Arrow 16"/>
          <p:cNvSpPr/>
          <p:nvPr/>
        </p:nvSpPr>
        <p:spPr>
          <a:xfrm>
            <a:off x="1509712" y="2469357"/>
            <a:ext cx="109538" cy="711994"/>
          </a:xfrm>
          <a:prstGeom prs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73" name="TextBox 17"/>
          <p:cNvSpPr txBox="1">
            <a:spLocks noChangeArrowheads="1"/>
          </p:cNvSpPr>
          <p:nvPr/>
        </p:nvSpPr>
        <p:spPr bwMode="auto">
          <a:xfrm rot="16200000">
            <a:off x="738464" y="2675312"/>
            <a:ext cx="60785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needs</a:t>
            </a:r>
          </a:p>
        </p:txBody>
      </p:sp>
      <p:sp>
        <p:nvSpPr>
          <p:cNvPr id="15374" name="TextBox 18"/>
          <p:cNvSpPr txBox="1">
            <a:spLocks noChangeArrowheads="1"/>
          </p:cNvSpPr>
          <p:nvPr/>
        </p:nvSpPr>
        <p:spPr bwMode="auto">
          <a:xfrm rot="16200000">
            <a:off x="1492920" y="2686029"/>
            <a:ext cx="4967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data</a:t>
            </a:r>
          </a:p>
        </p:txBody>
      </p:sp>
      <p:sp>
        <p:nvSpPr>
          <p:cNvPr id="20" name="Down Arrow 19"/>
          <p:cNvSpPr/>
          <p:nvPr/>
        </p:nvSpPr>
        <p:spPr>
          <a:xfrm>
            <a:off x="2940844" y="2469357"/>
            <a:ext cx="98822" cy="711994"/>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Up Arrow 20"/>
          <p:cNvSpPr/>
          <p:nvPr/>
        </p:nvSpPr>
        <p:spPr>
          <a:xfrm>
            <a:off x="3317081" y="2469357"/>
            <a:ext cx="109538" cy="711994"/>
          </a:xfrm>
          <a:prstGeom prs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77" name="TextBox 21"/>
          <p:cNvSpPr txBox="1">
            <a:spLocks noChangeArrowheads="1"/>
          </p:cNvSpPr>
          <p:nvPr/>
        </p:nvSpPr>
        <p:spPr bwMode="auto">
          <a:xfrm rot="16200000">
            <a:off x="2545833" y="2675312"/>
            <a:ext cx="60785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needs</a:t>
            </a:r>
          </a:p>
        </p:txBody>
      </p:sp>
      <p:sp>
        <p:nvSpPr>
          <p:cNvPr id="15378" name="TextBox 22"/>
          <p:cNvSpPr txBox="1">
            <a:spLocks noChangeArrowheads="1"/>
          </p:cNvSpPr>
          <p:nvPr/>
        </p:nvSpPr>
        <p:spPr bwMode="auto">
          <a:xfrm rot="16200000">
            <a:off x="3300289" y="2686029"/>
            <a:ext cx="4967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data</a:t>
            </a:r>
          </a:p>
        </p:txBody>
      </p:sp>
      <p:sp>
        <p:nvSpPr>
          <p:cNvPr id="24" name="Down Arrow 23"/>
          <p:cNvSpPr/>
          <p:nvPr/>
        </p:nvSpPr>
        <p:spPr>
          <a:xfrm>
            <a:off x="4132660" y="2469357"/>
            <a:ext cx="97631" cy="711994"/>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Up Arrow 24"/>
          <p:cNvSpPr/>
          <p:nvPr/>
        </p:nvSpPr>
        <p:spPr>
          <a:xfrm>
            <a:off x="4508897" y="2469357"/>
            <a:ext cx="109538" cy="711994"/>
          </a:xfrm>
          <a:prstGeom prs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81" name="TextBox 25"/>
          <p:cNvSpPr txBox="1">
            <a:spLocks noChangeArrowheads="1"/>
          </p:cNvSpPr>
          <p:nvPr/>
        </p:nvSpPr>
        <p:spPr bwMode="auto">
          <a:xfrm rot="16200000">
            <a:off x="3737052" y="2675313"/>
            <a:ext cx="60785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needs</a:t>
            </a:r>
          </a:p>
        </p:txBody>
      </p:sp>
      <p:sp>
        <p:nvSpPr>
          <p:cNvPr id="15382" name="TextBox 26"/>
          <p:cNvSpPr txBox="1">
            <a:spLocks noChangeArrowheads="1"/>
          </p:cNvSpPr>
          <p:nvPr/>
        </p:nvSpPr>
        <p:spPr bwMode="auto">
          <a:xfrm rot="16200000">
            <a:off x="4492105" y="2686028"/>
            <a:ext cx="4967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data</a:t>
            </a:r>
          </a:p>
        </p:txBody>
      </p:sp>
      <p:sp>
        <p:nvSpPr>
          <p:cNvPr id="28" name="Down Arrow 27"/>
          <p:cNvSpPr/>
          <p:nvPr/>
        </p:nvSpPr>
        <p:spPr>
          <a:xfrm>
            <a:off x="5281613" y="2469357"/>
            <a:ext cx="97631" cy="711994"/>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Up Arrow 28"/>
          <p:cNvSpPr/>
          <p:nvPr/>
        </p:nvSpPr>
        <p:spPr>
          <a:xfrm>
            <a:off x="5657850" y="2469357"/>
            <a:ext cx="109538" cy="711994"/>
          </a:xfrm>
          <a:prstGeom prs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85" name="TextBox 29"/>
          <p:cNvSpPr txBox="1">
            <a:spLocks noChangeArrowheads="1"/>
          </p:cNvSpPr>
          <p:nvPr/>
        </p:nvSpPr>
        <p:spPr bwMode="auto">
          <a:xfrm rot="16200000">
            <a:off x="4886006" y="2675313"/>
            <a:ext cx="60785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needs</a:t>
            </a:r>
          </a:p>
        </p:txBody>
      </p:sp>
      <p:sp>
        <p:nvSpPr>
          <p:cNvPr id="15386" name="TextBox 30"/>
          <p:cNvSpPr txBox="1">
            <a:spLocks noChangeArrowheads="1"/>
          </p:cNvSpPr>
          <p:nvPr/>
        </p:nvSpPr>
        <p:spPr bwMode="auto">
          <a:xfrm rot="16200000">
            <a:off x="5641058" y="2686029"/>
            <a:ext cx="4967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data</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0594" y="1933576"/>
            <a:ext cx="922735" cy="5357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75000"/>
                  </a:schemeClr>
                </a:solidFill>
              </a:rPr>
              <a:t>U.S. gov.</a:t>
            </a:r>
          </a:p>
        </p:txBody>
      </p:sp>
      <p:sp>
        <p:nvSpPr>
          <p:cNvPr id="5" name="Rounded Rectangle 4"/>
          <p:cNvSpPr/>
          <p:nvPr/>
        </p:nvSpPr>
        <p:spPr>
          <a:xfrm>
            <a:off x="2749154" y="1933576"/>
            <a:ext cx="922734" cy="5357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Country 1</a:t>
            </a:r>
          </a:p>
          <a:p>
            <a:pPr algn="ctr">
              <a:defRPr/>
            </a:pPr>
            <a:r>
              <a:rPr lang="en-US" dirty="0">
                <a:solidFill>
                  <a:schemeClr val="tx1"/>
                </a:solidFill>
              </a:rPr>
              <a:t>gov.</a:t>
            </a:r>
          </a:p>
        </p:txBody>
      </p:sp>
      <p:sp>
        <p:nvSpPr>
          <p:cNvPr id="7" name="Rounded Rectangle 6"/>
          <p:cNvSpPr/>
          <p:nvPr/>
        </p:nvSpPr>
        <p:spPr>
          <a:xfrm>
            <a:off x="3898107" y="1933576"/>
            <a:ext cx="922735" cy="5357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Country 2</a:t>
            </a:r>
          </a:p>
          <a:p>
            <a:pPr algn="ctr">
              <a:defRPr/>
            </a:pPr>
            <a:r>
              <a:rPr lang="en-US" dirty="0">
                <a:solidFill>
                  <a:schemeClr val="tx1"/>
                </a:solidFill>
              </a:rPr>
              <a:t>gov.</a:t>
            </a:r>
          </a:p>
        </p:txBody>
      </p:sp>
      <p:sp>
        <p:nvSpPr>
          <p:cNvPr id="8" name="Rounded Rectangle 7"/>
          <p:cNvSpPr/>
          <p:nvPr/>
        </p:nvSpPr>
        <p:spPr>
          <a:xfrm>
            <a:off x="5048250" y="1933576"/>
            <a:ext cx="922735" cy="5357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Country 3</a:t>
            </a:r>
          </a:p>
          <a:p>
            <a:pPr algn="ctr">
              <a:defRPr/>
            </a:pPr>
            <a:r>
              <a:rPr lang="en-US" dirty="0">
                <a:solidFill>
                  <a:schemeClr val="tx1"/>
                </a:solidFill>
              </a:rPr>
              <a:t>gov.</a:t>
            </a:r>
          </a:p>
        </p:txBody>
      </p:sp>
      <p:sp>
        <p:nvSpPr>
          <p:cNvPr id="9" name="Rounded Rectangle 8"/>
          <p:cNvSpPr/>
          <p:nvPr/>
        </p:nvSpPr>
        <p:spPr>
          <a:xfrm>
            <a:off x="940594" y="3181351"/>
            <a:ext cx="922735" cy="53578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75000"/>
                  </a:schemeClr>
                </a:solidFill>
              </a:rPr>
              <a:t>U.S. research.</a:t>
            </a:r>
          </a:p>
        </p:txBody>
      </p:sp>
      <p:sp>
        <p:nvSpPr>
          <p:cNvPr id="10" name="Rounded Rectangle 9"/>
          <p:cNvSpPr/>
          <p:nvPr/>
        </p:nvSpPr>
        <p:spPr>
          <a:xfrm>
            <a:off x="2749154" y="3181351"/>
            <a:ext cx="922734" cy="53578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75000"/>
                  </a:schemeClr>
                </a:solidFill>
              </a:rPr>
              <a:t>Country 1 research.</a:t>
            </a:r>
          </a:p>
        </p:txBody>
      </p:sp>
      <p:sp>
        <p:nvSpPr>
          <p:cNvPr id="11" name="Rounded Rectangle 10"/>
          <p:cNvSpPr/>
          <p:nvPr/>
        </p:nvSpPr>
        <p:spPr>
          <a:xfrm>
            <a:off x="3898107" y="3181351"/>
            <a:ext cx="922735" cy="53578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75000"/>
                  </a:schemeClr>
                </a:solidFill>
              </a:rPr>
              <a:t>Country 2 research.</a:t>
            </a:r>
          </a:p>
        </p:txBody>
      </p:sp>
      <p:sp>
        <p:nvSpPr>
          <p:cNvPr id="12" name="Rounded Rectangle 11"/>
          <p:cNvSpPr/>
          <p:nvPr/>
        </p:nvSpPr>
        <p:spPr>
          <a:xfrm>
            <a:off x="5048250" y="3181351"/>
            <a:ext cx="922735" cy="53578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75000"/>
                  </a:schemeClr>
                </a:solidFill>
              </a:rPr>
              <a:t>Country 3 research.</a:t>
            </a:r>
          </a:p>
        </p:txBody>
      </p:sp>
      <p:sp>
        <p:nvSpPr>
          <p:cNvPr id="16394" name="Title 13"/>
          <p:cNvSpPr>
            <a:spLocks noGrp="1"/>
          </p:cNvSpPr>
          <p:nvPr>
            <p:ph type="title"/>
          </p:nvPr>
        </p:nvSpPr>
        <p:spPr bwMode="auto">
          <a:xfrm>
            <a:off x="340519" y="754856"/>
            <a:ext cx="6172200"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r>
              <a:rPr lang="en-US" altLang="en-US" smtClean="0"/>
              <a:t>Collaborations on nanomaterial exposure</a:t>
            </a:r>
          </a:p>
        </p:txBody>
      </p:sp>
      <p:sp>
        <p:nvSpPr>
          <p:cNvPr id="16" name="Down Arrow 15"/>
          <p:cNvSpPr/>
          <p:nvPr/>
        </p:nvSpPr>
        <p:spPr>
          <a:xfrm>
            <a:off x="1133476" y="2469357"/>
            <a:ext cx="97631" cy="711994"/>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Up Arrow 16"/>
          <p:cNvSpPr/>
          <p:nvPr/>
        </p:nvSpPr>
        <p:spPr>
          <a:xfrm>
            <a:off x="1509712" y="2469357"/>
            <a:ext cx="109538" cy="711994"/>
          </a:xfrm>
          <a:prstGeom prs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7" name="TextBox 17"/>
          <p:cNvSpPr txBox="1">
            <a:spLocks noChangeArrowheads="1"/>
          </p:cNvSpPr>
          <p:nvPr/>
        </p:nvSpPr>
        <p:spPr bwMode="auto">
          <a:xfrm rot="16200000">
            <a:off x="738464" y="2675312"/>
            <a:ext cx="60785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needs</a:t>
            </a:r>
          </a:p>
        </p:txBody>
      </p:sp>
      <p:sp>
        <p:nvSpPr>
          <p:cNvPr id="16398" name="TextBox 18"/>
          <p:cNvSpPr txBox="1">
            <a:spLocks noChangeArrowheads="1"/>
          </p:cNvSpPr>
          <p:nvPr/>
        </p:nvSpPr>
        <p:spPr bwMode="auto">
          <a:xfrm rot="16200000">
            <a:off x="1492920" y="2686029"/>
            <a:ext cx="4967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data</a:t>
            </a:r>
          </a:p>
        </p:txBody>
      </p:sp>
      <p:sp>
        <p:nvSpPr>
          <p:cNvPr id="20" name="Down Arrow 19"/>
          <p:cNvSpPr/>
          <p:nvPr/>
        </p:nvSpPr>
        <p:spPr>
          <a:xfrm>
            <a:off x="2940844" y="2469357"/>
            <a:ext cx="98822" cy="711994"/>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Up Arrow 20"/>
          <p:cNvSpPr/>
          <p:nvPr/>
        </p:nvSpPr>
        <p:spPr>
          <a:xfrm>
            <a:off x="3317081" y="2469357"/>
            <a:ext cx="109538" cy="711994"/>
          </a:xfrm>
          <a:prstGeom prs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01" name="TextBox 21"/>
          <p:cNvSpPr txBox="1">
            <a:spLocks noChangeArrowheads="1"/>
          </p:cNvSpPr>
          <p:nvPr/>
        </p:nvSpPr>
        <p:spPr bwMode="auto">
          <a:xfrm rot="16200000">
            <a:off x="2545833" y="2675312"/>
            <a:ext cx="60785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needs</a:t>
            </a:r>
          </a:p>
        </p:txBody>
      </p:sp>
      <p:sp>
        <p:nvSpPr>
          <p:cNvPr id="16402" name="TextBox 22"/>
          <p:cNvSpPr txBox="1">
            <a:spLocks noChangeArrowheads="1"/>
          </p:cNvSpPr>
          <p:nvPr/>
        </p:nvSpPr>
        <p:spPr bwMode="auto">
          <a:xfrm rot="16200000">
            <a:off x="3300289" y="2686029"/>
            <a:ext cx="4967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data</a:t>
            </a:r>
          </a:p>
        </p:txBody>
      </p:sp>
      <p:sp>
        <p:nvSpPr>
          <p:cNvPr id="24" name="Down Arrow 23"/>
          <p:cNvSpPr/>
          <p:nvPr/>
        </p:nvSpPr>
        <p:spPr>
          <a:xfrm>
            <a:off x="4132660" y="2469357"/>
            <a:ext cx="97631" cy="711994"/>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Up Arrow 24"/>
          <p:cNvSpPr/>
          <p:nvPr/>
        </p:nvSpPr>
        <p:spPr>
          <a:xfrm>
            <a:off x="4508897" y="2469357"/>
            <a:ext cx="109538" cy="711994"/>
          </a:xfrm>
          <a:prstGeom prs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05" name="TextBox 25"/>
          <p:cNvSpPr txBox="1">
            <a:spLocks noChangeArrowheads="1"/>
          </p:cNvSpPr>
          <p:nvPr/>
        </p:nvSpPr>
        <p:spPr bwMode="auto">
          <a:xfrm rot="16200000">
            <a:off x="3737052" y="2675313"/>
            <a:ext cx="60785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needs</a:t>
            </a:r>
          </a:p>
        </p:txBody>
      </p:sp>
      <p:sp>
        <p:nvSpPr>
          <p:cNvPr id="16406" name="TextBox 26"/>
          <p:cNvSpPr txBox="1">
            <a:spLocks noChangeArrowheads="1"/>
          </p:cNvSpPr>
          <p:nvPr/>
        </p:nvSpPr>
        <p:spPr bwMode="auto">
          <a:xfrm rot="16200000">
            <a:off x="4492105" y="2686028"/>
            <a:ext cx="4967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data</a:t>
            </a:r>
          </a:p>
        </p:txBody>
      </p:sp>
      <p:sp>
        <p:nvSpPr>
          <p:cNvPr id="28" name="Down Arrow 27"/>
          <p:cNvSpPr/>
          <p:nvPr/>
        </p:nvSpPr>
        <p:spPr>
          <a:xfrm>
            <a:off x="5281613" y="2469357"/>
            <a:ext cx="97631" cy="711994"/>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Up Arrow 28"/>
          <p:cNvSpPr/>
          <p:nvPr/>
        </p:nvSpPr>
        <p:spPr>
          <a:xfrm>
            <a:off x="5657850" y="2469357"/>
            <a:ext cx="109538" cy="711994"/>
          </a:xfrm>
          <a:prstGeom prs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09" name="TextBox 29"/>
          <p:cNvSpPr txBox="1">
            <a:spLocks noChangeArrowheads="1"/>
          </p:cNvSpPr>
          <p:nvPr/>
        </p:nvSpPr>
        <p:spPr bwMode="auto">
          <a:xfrm rot="16200000">
            <a:off x="4886006" y="2675313"/>
            <a:ext cx="60785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needs</a:t>
            </a:r>
          </a:p>
        </p:txBody>
      </p:sp>
      <p:sp>
        <p:nvSpPr>
          <p:cNvPr id="16410" name="TextBox 30"/>
          <p:cNvSpPr txBox="1">
            <a:spLocks noChangeArrowheads="1"/>
          </p:cNvSpPr>
          <p:nvPr/>
        </p:nvSpPr>
        <p:spPr bwMode="auto">
          <a:xfrm rot="16200000">
            <a:off x="5641058" y="2686029"/>
            <a:ext cx="4967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data</a:t>
            </a:r>
          </a:p>
        </p:txBody>
      </p:sp>
      <p:sp>
        <p:nvSpPr>
          <p:cNvPr id="2" name="Left-Right Arrow 1"/>
          <p:cNvSpPr/>
          <p:nvPr/>
        </p:nvSpPr>
        <p:spPr>
          <a:xfrm>
            <a:off x="1863329" y="2168129"/>
            <a:ext cx="885825" cy="126206"/>
          </a:xfrm>
          <a:prstGeom prst="lef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Left-Right Arrow 31"/>
          <p:cNvSpPr/>
          <p:nvPr/>
        </p:nvSpPr>
        <p:spPr>
          <a:xfrm>
            <a:off x="3687367" y="2168129"/>
            <a:ext cx="210740" cy="91678"/>
          </a:xfrm>
          <a:prstGeom prst="lef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Left-Right Arrow 32"/>
          <p:cNvSpPr/>
          <p:nvPr/>
        </p:nvSpPr>
        <p:spPr>
          <a:xfrm>
            <a:off x="4829175" y="2168129"/>
            <a:ext cx="210741" cy="91678"/>
          </a:xfrm>
          <a:prstGeom prst="lef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ounded Rectangle 2"/>
          <p:cNvSpPr/>
          <p:nvPr/>
        </p:nvSpPr>
        <p:spPr>
          <a:xfrm>
            <a:off x="714376" y="1397794"/>
            <a:ext cx="5499497" cy="13168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15" name="TextBox 5"/>
          <p:cNvSpPr txBox="1">
            <a:spLocks noChangeArrowheads="1"/>
          </p:cNvSpPr>
          <p:nvPr/>
        </p:nvSpPr>
        <p:spPr bwMode="auto">
          <a:xfrm>
            <a:off x="1969294" y="1509712"/>
            <a:ext cx="25314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Inter-governmental organizations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342900" y="642937"/>
            <a:ext cx="6172200"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p>
            <a:pPr algn="ctr"/>
            <a:r>
              <a:rPr lang="en-GB" altLang="en-US" smtClean="0">
                <a:solidFill>
                  <a:srgbClr val="594F40"/>
                </a:solidFill>
              </a:rPr>
              <a:t>Inter-Organization Programme for the Sound Management of Chemicals (IOMC)</a:t>
            </a:r>
            <a:endParaRPr lang="en-US" altLang="en-US" smtClean="0">
              <a:solidFill>
                <a:srgbClr val="594F40"/>
              </a:solidFill>
            </a:endParaRPr>
          </a:p>
        </p:txBody>
      </p:sp>
      <p:graphicFrame>
        <p:nvGraphicFramePr>
          <p:cNvPr id="7" name="Content Placeholder 8"/>
          <p:cNvGraphicFramePr>
            <a:graphicFrameLocks/>
          </p:cNvGraphicFramePr>
          <p:nvPr/>
        </p:nvGraphicFramePr>
        <p:xfrm>
          <a:off x="342901" y="1440359"/>
          <a:ext cx="6163865" cy="3214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386954" y="797719"/>
            <a:ext cx="6172200"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p>
            <a:r>
              <a:rPr lang="en-US" altLang="en-US" smtClean="0"/>
              <a:t>WHO Guidelines on Protecting workers from potential risks of manufactured nanomaterials</a:t>
            </a:r>
          </a:p>
        </p:txBody>
      </p:sp>
      <p:sp>
        <p:nvSpPr>
          <p:cNvPr id="3" name="Text Placeholder 2"/>
          <p:cNvSpPr>
            <a:spLocks noGrp="1"/>
          </p:cNvSpPr>
          <p:nvPr>
            <p:ph type="body" sz="quarter" idx="10"/>
          </p:nvPr>
        </p:nvSpPr>
        <p:spPr>
          <a:xfrm>
            <a:off x="239317" y="1512094"/>
            <a:ext cx="3820715" cy="2506266"/>
          </a:xfrm>
        </p:spPr>
        <p:txBody>
          <a:bodyPr/>
          <a:lstStyle/>
          <a:p>
            <a:pPr marL="428625" indent="-342900">
              <a:buFont typeface="+mj-lt"/>
              <a:buAutoNum type="arabicPeriod"/>
              <a:defRPr/>
            </a:pPr>
            <a:r>
              <a:rPr lang="en-US" sz="1200" dirty="0"/>
              <a:t>Assess workers’ exposure in workplaces with methods similar to those used for the proposed specific occupational exposure limit (OEL) value of the MNM.</a:t>
            </a:r>
          </a:p>
          <a:p>
            <a:pPr marL="428625" indent="-342900">
              <a:buFont typeface="+mj-lt"/>
              <a:buAutoNum type="arabicPeriod"/>
              <a:defRPr/>
            </a:pPr>
            <a:r>
              <a:rPr lang="en-US" sz="1200" dirty="0"/>
              <a:t>Assess whether workplace exposure exceeds a proposed OEL value for the MNM. A list of proposed OEL values is provided in Annex 1 of these guidelines. </a:t>
            </a:r>
          </a:p>
          <a:p>
            <a:pPr marL="428625" indent="-342900">
              <a:buFont typeface="+mj-lt"/>
              <a:buAutoNum type="arabicPeriod"/>
              <a:defRPr/>
            </a:pPr>
            <a:r>
              <a:rPr lang="en-US" sz="1200" dirty="0"/>
              <a:t>If specific OELs for MNMs are not available in workplaces, use a stepwise approach for inhalation exposure. For dermal exposure assessment, there was insufficient evidence to recommend one method of dermal exposure assessment over another.</a:t>
            </a:r>
            <a:endParaRPr lang="en-GB" sz="1200" b="1" i="1" dirty="0"/>
          </a:p>
          <a:p>
            <a:pPr>
              <a:defRPr/>
            </a:pPr>
            <a:endParaRPr lang="en-US" sz="1200" dirty="0"/>
          </a:p>
        </p:txBody>
      </p:sp>
      <p:pic>
        <p:nvPicPr>
          <p:cNvPr id="19460" name="Picture 1"/>
          <p:cNvPicPr>
            <a:picLocks noChangeAspect="1"/>
          </p:cNvPicPr>
          <p:nvPr/>
        </p:nvPicPr>
        <p:blipFill>
          <a:blip r:embed="rId3" cstate="print">
            <a:extLst>
              <a:ext uri="{28A0092B-C50C-407E-A947-70E740481C1C}">
                <a14:useLocalDpi xmlns:a14="http://schemas.microsoft.com/office/drawing/2010/main" val="0"/>
              </a:ext>
            </a:extLst>
          </a:blip>
          <a:srcRect t="5334" b="3703"/>
          <a:stretch>
            <a:fillRect/>
          </a:stretch>
        </p:blipFill>
        <p:spPr bwMode="auto">
          <a:xfrm>
            <a:off x="4364831" y="1440657"/>
            <a:ext cx="2277666" cy="29360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3241" y="715566"/>
            <a:ext cx="4629150" cy="509588"/>
          </a:xfrm>
        </p:spPr>
        <p:txBody>
          <a:bodyPr anchor="ctr"/>
          <a:lstStyle/>
          <a:p>
            <a:pPr>
              <a:defRPr/>
            </a:pPr>
            <a:r>
              <a:rPr lang="en-GB" sz="1800" b="1" dirty="0">
                <a:solidFill>
                  <a:schemeClr val="tx2">
                    <a:lumMod val="65000"/>
                  </a:schemeClr>
                </a:solidFill>
                <a:latin typeface="+mn-lt"/>
              </a:rPr>
              <a:t>OECD PROGRAMME ON NANOSAFETY</a:t>
            </a:r>
          </a:p>
        </p:txBody>
      </p:sp>
      <p:sp>
        <p:nvSpPr>
          <p:cNvPr id="21507" name="Content Placeholder 1"/>
          <p:cNvSpPr>
            <a:spLocks noGrp="1"/>
          </p:cNvSpPr>
          <p:nvPr>
            <p:ph idx="1"/>
          </p:nvPr>
        </p:nvSpPr>
        <p:spPr/>
        <p:txBody>
          <a:bodyPr/>
          <a:lstStyle/>
          <a:p>
            <a:endParaRPr lang="en-GB" altLang="en-US" smtClean="0"/>
          </a:p>
          <a:p>
            <a:endParaRPr lang="en-GB" altLang="en-US" smtClean="0"/>
          </a:p>
        </p:txBody>
      </p:sp>
      <p:sp>
        <p:nvSpPr>
          <p:cNvPr id="30724" name="Slide Number Placeholder 2"/>
          <p:cNvSpPr>
            <a:spLocks noGrp="1"/>
          </p:cNvSpPr>
          <p:nvPr>
            <p:ph type="sldNum" sz="quarter" idx="12"/>
          </p:nvPr>
        </p:nvSpPr>
        <p:spPr>
          <a:xfrm>
            <a:off x="5809060" y="4249341"/>
            <a:ext cx="191690" cy="1381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panose="020B0604020202020204" pitchFamily="34" charset="0"/>
              </a:defRPr>
            </a:lvl1pPr>
            <a:lvl2pPr marL="417910" indent="-160735">
              <a:spcBef>
                <a:spcPct val="20000"/>
              </a:spcBef>
              <a:buChar char="–"/>
              <a:defRPr sz="1575">
                <a:solidFill>
                  <a:schemeClr val="tx1"/>
                </a:solidFill>
                <a:latin typeface="Arial" panose="020B0604020202020204" pitchFamily="34" charset="0"/>
              </a:defRPr>
            </a:lvl2pPr>
            <a:lvl3pPr marL="642938" indent="-128588">
              <a:spcBef>
                <a:spcPct val="20000"/>
              </a:spcBef>
              <a:buChar char="•"/>
              <a:defRPr sz="1350">
                <a:solidFill>
                  <a:schemeClr val="tx1"/>
                </a:solidFill>
                <a:latin typeface="Arial" panose="020B0604020202020204" pitchFamily="34" charset="0"/>
              </a:defRPr>
            </a:lvl3pPr>
            <a:lvl4pPr marL="900113" indent="-128588">
              <a:spcBef>
                <a:spcPct val="20000"/>
              </a:spcBef>
              <a:buChar char="–"/>
              <a:defRPr sz="1125">
                <a:solidFill>
                  <a:schemeClr val="tx1"/>
                </a:solidFill>
                <a:latin typeface="Arial" panose="020B0604020202020204" pitchFamily="34" charset="0"/>
              </a:defRPr>
            </a:lvl4pPr>
            <a:lvl5pPr marL="1157288" indent="-128588">
              <a:spcBef>
                <a:spcPct val="20000"/>
              </a:spcBef>
              <a:buChar char="»"/>
              <a:defRPr sz="1125">
                <a:solidFill>
                  <a:schemeClr val="tx1"/>
                </a:solidFill>
                <a:latin typeface="Arial" panose="020B0604020202020204" pitchFamily="34" charset="0"/>
              </a:defRPr>
            </a:lvl5pPr>
            <a:lvl6pPr marL="1414463" indent="-128588" eaLnBrk="0" fontAlgn="base" hangingPunct="0">
              <a:spcBef>
                <a:spcPct val="20000"/>
              </a:spcBef>
              <a:spcAft>
                <a:spcPct val="0"/>
              </a:spcAft>
              <a:buChar char="»"/>
              <a:defRPr sz="1125">
                <a:solidFill>
                  <a:schemeClr val="tx1"/>
                </a:solidFill>
                <a:latin typeface="Arial" panose="020B0604020202020204" pitchFamily="34" charset="0"/>
              </a:defRPr>
            </a:lvl6pPr>
            <a:lvl7pPr marL="1671638" indent="-128588" eaLnBrk="0" fontAlgn="base" hangingPunct="0">
              <a:spcBef>
                <a:spcPct val="20000"/>
              </a:spcBef>
              <a:spcAft>
                <a:spcPct val="0"/>
              </a:spcAft>
              <a:buChar char="»"/>
              <a:defRPr sz="1125">
                <a:solidFill>
                  <a:schemeClr val="tx1"/>
                </a:solidFill>
                <a:latin typeface="Arial" panose="020B0604020202020204" pitchFamily="34" charset="0"/>
              </a:defRPr>
            </a:lvl7pPr>
            <a:lvl8pPr marL="1928813" indent="-128588" eaLnBrk="0" fontAlgn="base" hangingPunct="0">
              <a:spcBef>
                <a:spcPct val="20000"/>
              </a:spcBef>
              <a:spcAft>
                <a:spcPct val="0"/>
              </a:spcAft>
              <a:buChar char="»"/>
              <a:defRPr sz="1125">
                <a:solidFill>
                  <a:schemeClr val="tx1"/>
                </a:solidFill>
                <a:latin typeface="Arial" panose="020B0604020202020204" pitchFamily="34" charset="0"/>
              </a:defRPr>
            </a:lvl8pPr>
            <a:lvl9pPr marL="2185988" indent="-128588" eaLnBrk="0" fontAlgn="base" hangingPunct="0">
              <a:spcBef>
                <a:spcPct val="20000"/>
              </a:spcBef>
              <a:spcAft>
                <a:spcPct val="0"/>
              </a:spcAft>
              <a:buChar char="»"/>
              <a:defRPr sz="1125">
                <a:solidFill>
                  <a:schemeClr val="tx1"/>
                </a:solidFill>
                <a:latin typeface="Arial" panose="020B0604020202020204" pitchFamily="34" charset="0"/>
              </a:defRPr>
            </a:lvl9pPr>
          </a:lstStyle>
          <a:p>
            <a:pPr>
              <a:spcBef>
                <a:spcPct val="0"/>
              </a:spcBef>
              <a:buFontTx/>
              <a:buNone/>
              <a:defRPr/>
            </a:pPr>
            <a:fld id="{0ABB2A09-08E2-445D-94BB-BB093E7F83A4}" type="slidenum">
              <a:rPr lang="en-GB" altLang="en-US" sz="788"/>
              <a:pPr>
                <a:spcBef>
                  <a:spcPct val="0"/>
                </a:spcBef>
                <a:buFontTx/>
                <a:buNone/>
                <a:defRPr/>
              </a:pPr>
              <a:t>7</a:t>
            </a:fld>
            <a:endParaRPr lang="en-GB" altLang="en-US" sz="788"/>
          </a:p>
        </p:txBody>
      </p:sp>
      <p:graphicFrame>
        <p:nvGraphicFramePr>
          <p:cNvPr id="6" name="Diagram 5"/>
          <p:cNvGraphicFramePr/>
          <p:nvPr/>
        </p:nvGraphicFramePr>
        <p:xfrm>
          <a:off x="857250" y="1356615"/>
          <a:ext cx="5143500" cy="3143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298847" y="642937"/>
            <a:ext cx="6172200"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r>
              <a:rPr lang="en-US" altLang="en-US" smtClean="0"/>
              <a:t>OECD Report </a:t>
            </a:r>
            <a:r>
              <a:rPr lang="en-GB" altLang="en-US" smtClean="0"/>
              <a:t>ENV-JM-MONO(2017)32</a:t>
            </a:r>
            <a:endParaRPr lang="en-US" altLang="en-US" smtClean="0"/>
          </a:p>
        </p:txBody>
      </p:sp>
      <p:sp>
        <p:nvSpPr>
          <p:cNvPr id="5" name="Text Placeholder 4"/>
          <p:cNvSpPr>
            <a:spLocks noGrp="1"/>
          </p:cNvSpPr>
          <p:nvPr>
            <p:ph type="body" sz="quarter" idx="10"/>
          </p:nvPr>
        </p:nvSpPr>
        <p:spPr>
          <a:xfrm>
            <a:off x="298847" y="1262063"/>
            <a:ext cx="6172200" cy="2506266"/>
          </a:xfrm>
        </p:spPr>
        <p:txBody>
          <a:bodyPr/>
          <a:lstStyle/>
          <a:p>
            <a:pPr>
              <a:defRPr/>
            </a:pPr>
            <a:r>
              <a:rPr lang="en-US" dirty="0">
                <a:solidFill>
                  <a:srgbClr val="00B050"/>
                </a:solidFill>
              </a:rPr>
              <a:t>Theme 1 encompasses projects related to the development and use of exposure models for manufactured nanomaterials. This includes information on production/import quantities, exposure pathways, and exposure measurement in the environment, for consumers and of emissions from consumer articles and products </a:t>
            </a:r>
          </a:p>
          <a:p>
            <a:pPr>
              <a:defRPr/>
            </a:pPr>
            <a:r>
              <a:rPr lang="en-US" dirty="0"/>
              <a:t>Theme 2 encompasses projects on issues related to environmental </a:t>
            </a:r>
            <a:r>
              <a:rPr lang="en-US" dirty="0" err="1"/>
              <a:t>behaviour</a:t>
            </a:r>
            <a:r>
              <a:rPr lang="en-US" dirty="0"/>
              <a:t> and transformation, and includes information on nanomaterials released from the use of articles and products to the environment </a:t>
            </a:r>
          </a:p>
          <a:p>
            <a:pPr>
              <a:defRPr/>
            </a:pPr>
            <a:r>
              <a:rPr lang="en-US" dirty="0"/>
              <a:t>Theme 3 encompasses projects related to the material characterization of manufactured nanomaterials and includes data on the physical form of nanomaterials in products. Material characterization of nanomaterials is integral to many exposure issues and is expected to be critical for any future projects undertaken by OECD </a:t>
            </a:r>
            <a:endParaRPr lang="en-GB"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0594" y="1933576"/>
            <a:ext cx="922735" cy="5357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75000"/>
                  </a:schemeClr>
                </a:solidFill>
              </a:rPr>
              <a:t>U.S. gov.</a:t>
            </a:r>
          </a:p>
        </p:txBody>
      </p:sp>
      <p:sp>
        <p:nvSpPr>
          <p:cNvPr id="5" name="Rounded Rectangle 4"/>
          <p:cNvSpPr/>
          <p:nvPr/>
        </p:nvSpPr>
        <p:spPr>
          <a:xfrm>
            <a:off x="2749154" y="1933576"/>
            <a:ext cx="922734" cy="5357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Country 1</a:t>
            </a:r>
          </a:p>
          <a:p>
            <a:pPr algn="ctr">
              <a:defRPr/>
            </a:pPr>
            <a:r>
              <a:rPr lang="en-US" dirty="0">
                <a:solidFill>
                  <a:schemeClr val="tx1"/>
                </a:solidFill>
              </a:rPr>
              <a:t>gov.</a:t>
            </a:r>
          </a:p>
        </p:txBody>
      </p:sp>
      <p:sp>
        <p:nvSpPr>
          <p:cNvPr id="7" name="Rounded Rectangle 6"/>
          <p:cNvSpPr/>
          <p:nvPr/>
        </p:nvSpPr>
        <p:spPr>
          <a:xfrm>
            <a:off x="3898107" y="1933576"/>
            <a:ext cx="922735" cy="5357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Country 2</a:t>
            </a:r>
          </a:p>
          <a:p>
            <a:pPr algn="ctr">
              <a:defRPr/>
            </a:pPr>
            <a:r>
              <a:rPr lang="en-US" dirty="0">
                <a:solidFill>
                  <a:schemeClr val="tx1"/>
                </a:solidFill>
              </a:rPr>
              <a:t>gov.</a:t>
            </a:r>
          </a:p>
        </p:txBody>
      </p:sp>
      <p:sp>
        <p:nvSpPr>
          <p:cNvPr id="8" name="Rounded Rectangle 7"/>
          <p:cNvSpPr/>
          <p:nvPr/>
        </p:nvSpPr>
        <p:spPr>
          <a:xfrm>
            <a:off x="5048250" y="1933576"/>
            <a:ext cx="922735" cy="5357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Country 3</a:t>
            </a:r>
          </a:p>
          <a:p>
            <a:pPr algn="ctr">
              <a:defRPr/>
            </a:pPr>
            <a:r>
              <a:rPr lang="en-US" dirty="0">
                <a:solidFill>
                  <a:schemeClr val="tx1"/>
                </a:solidFill>
              </a:rPr>
              <a:t>gov.</a:t>
            </a:r>
          </a:p>
        </p:txBody>
      </p:sp>
      <p:sp>
        <p:nvSpPr>
          <p:cNvPr id="9" name="Rounded Rectangle 8"/>
          <p:cNvSpPr/>
          <p:nvPr/>
        </p:nvSpPr>
        <p:spPr>
          <a:xfrm>
            <a:off x="940594" y="3181351"/>
            <a:ext cx="922735" cy="53578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75000"/>
                  </a:schemeClr>
                </a:solidFill>
              </a:rPr>
              <a:t>U.S. research.</a:t>
            </a:r>
          </a:p>
        </p:txBody>
      </p:sp>
      <p:sp>
        <p:nvSpPr>
          <p:cNvPr id="10" name="Rounded Rectangle 9"/>
          <p:cNvSpPr/>
          <p:nvPr/>
        </p:nvSpPr>
        <p:spPr>
          <a:xfrm>
            <a:off x="2749154" y="3181351"/>
            <a:ext cx="922734" cy="53578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75000"/>
                  </a:schemeClr>
                </a:solidFill>
              </a:rPr>
              <a:t>Country 1 research.</a:t>
            </a:r>
          </a:p>
        </p:txBody>
      </p:sp>
      <p:sp>
        <p:nvSpPr>
          <p:cNvPr id="11" name="Rounded Rectangle 10"/>
          <p:cNvSpPr/>
          <p:nvPr/>
        </p:nvSpPr>
        <p:spPr>
          <a:xfrm>
            <a:off x="3898107" y="3181351"/>
            <a:ext cx="922735" cy="53578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75000"/>
                  </a:schemeClr>
                </a:solidFill>
              </a:rPr>
              <a:t>Country 2 research.</a:t>
            </a:r>
          </a:p>
        </p:txBody>
      </p:sp>
      <p:sp>
        <p:nvSpPr>
          <p:cNvPr id="12" name="Rounded Rectangle 11"/>
          <p:cNvSpPr/>
          <p:nvPr/>
        </p:nvSpPr>
        <p:spPr>
          <a:xfrm>
            <a:off x="5048250" y="3181351"/>
            <a:ext cx="922735" cy="53578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75000"/>
                  </a:schemeClr>
                </a:solidFill>
              </a:rPr>
              <a:t>Country 3 research.</a:t>
            </a:r>
          </a:p>
        </p:txBody>
      </p:sp>
      <p:sp>
        <p:nvSpPr>
          <p:cNvPr id="24586" name="Title 13"/>
          <p:cNvSpPr>
            <a:spLocks noGrp="1"/>
          </p:cNvSpPr>
          <p:nvPr>
            <p:ph type="title"/>
          </p:nvPr>
        </p:nvSpPr>
        <p:spPr bwMode="auto">
          <a:xfrm>
            <a:off x="340519" y="754856"/>
            <a:ext cx="6172200"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r>
              <a:rPr lang="en-US" altLang="en-US" smtClean="0"/>
              <a:t>Collaborations on nanomaterial exposure</a:t>
            </a:r>
          </a:p>
        </p:txBody>
      </p:sp>
      <p:sp>
        <p:nvSpPr>
          <p:cNvPr id="16" name="Down Arrow 15"/>
          <p:cNvSpPr/>
          <p:nvPr/>
        </p:nvSpPr>
        <p:spPr>
          <a:xfrm>
            <a:off x="1133476" y="2469357"/>
            <a:ext cx="97631" cy="711994"/>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Up Arrow 16"/>
          <p:cNvSpPr/>
          <p:nvPr/>
        </p:nvSpPr>
        <p:spPr>
          <a:xfrm>
            <a:off x="1509712" y="2469357"/>
            <a:ext cx="109538" cy="711994"/>
          </a:xfrm>
          <a:prstGeom prs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9" name="TextBox 17"/>
          <p:cNvSpPr txBox="1">
            <a:spLocks noChangeArrowheads="1"/>
          </p:cNvSpPr>
          <p:nvPr/>
        </p:nvSpPr>
        <p:spPr bwMode="auto">
          <a:xfrm rot="16200000">
            <a:off x="738464" y="2675312"/>
            <a:ext cx="60785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needs</a:t>
            </a:r>
          </a:p>
        </p:txBody>
      </p:sp>
      <p:sp>
        <p:nvSpPr>
          <p:cNvPr id="24590" name="TextBox 18"/>
          <p:cNvSpPr txBox="1">
            <a:spLocks noChangeArrowheads="1"/>
          </p:cNvSpPr>
          <p:nvPr/>
        </p:nvSpPr>
        <p:spPr bwMode="auto">
          <a:xfrm rot="16200000">
            <a:off x="1492920" y="2686029"/>
            <a:ext cx="4967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data</a:t>
            </a:r>
          </a:p>
        </p:txBody>
      </p:sp>
      <p:sp>
        <p:nvSpPr>
          <p:cNvPr id="20" name="Down Arrow 19"/>
          <p:cNvSpPr/>
          <p:nvPr/>
        </p:nvSpPr>
        <p:spPr>
          <a:xfrm>
            <a:off x="2940844" y="2469357"/>
            <a:ext cx="98822" cy="711994"/>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Up Arrow 20"/>
          <p:cNvSpPr/>
          <p:nvPr/>
        </p:nvSpPr>
        <p:spPr>
          <a:xfrm>
            <a:off x="3317081" y="2469357"/>
            <a:ext cx="109538" cy="711994"/>
          </a:xfrm>
          <a:prstGeom prs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93" name="TextBox 21"/>
          <p:cNvSpPr txBox="1">
            <a:spLocks noChangeArrowheads="1"/>
          </p:cNvSpPr>
          <p:nvPr/>
        </p:nvSpPr>
        <p:spPr bwMode="auto">
          <a:xfrm rot="16200000">
            <a:off x="2545833" y="2675312"/>
            <a:ext cx="60785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needs</a:t>
            </a:r>
          </a:p>
        </p:txBody>
      </p:sp>
      <p:sp>
        <p:nvSpPr>
          <p:cNvPr id="24594" name="TextBox 22"/>
          <p:cNvSpPr txBox="1">
            <a:spLocks noChangeArrowheads="1"/>
          </p:cNvSpPr>
          <p:nvPr/>
        </p:nvSpPr>
        <p:spPr bwMode="auto">
          <a:xfrm rot="16200000">
            <a:off x="3300289" y="2686029"/>
            <a:ext cx="4967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data</a:t>
            </a:r>
          </a:p>
        </p:txBody>
      </p:sp>
      <p:sp>
        <p:nvSpPr>
          <p:cNvPr id="24" name="Down Arrow 23"/>
          <p:cNvSpPr/>
          <p:nvPr/>
        </p:nvSpPr>
        <p:spPr>
          <a:xfrm>
            <a:off x="4132660" y="2469357"/>
            <a:ext cx="97631" cy="711994"/>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Up Arrow 24"/>
          <p:cNvSpPr/>
          <p:nvPr/>
        </p:nvSpPr>
        <p:spPr>
          <a:xfrm>
            <a:off x="4508897" y="2469357"/>
            <a:ext cx="109538" cy="711994"/>
          </a:xfrm>
          <a:prstGeom prs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97" name="TextBox 25"/>
          <p:cNvSpPr txBox="1">
            <a:spLocks noChangeArrowheads="1"/>
          </p:cNvSpPr>
          <p:nvPr/>
        </p:nvSpPr>
        <p:spPr bwMode="auto">
          <a:xfrm rot="16200000">
            <a:off x="3737052" y="2675313"/>
            <a:ext cx="60785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needs</a:t>
            </a:r>
          </a:p>
        </p:txBody>
      </p:sp>
      <p:sp>
        <p:nvSpPr>
          <p:cNvPr id="24598" name="TextBox 26"/>
          <p:cNvSpPr txBox="1">
            <a:spLocks noChangeArrowheads="1"/>
          </p:cNvSpPr>
          <p:nvPr/>
        </p:nvSpPr>
        <p:spPr bwMode="auto">
          <a:xfrm rot="16200000">
            <a:off x="4492105" y="2686028"/>
            <a:ext cx="4967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data</a:t>
            </a:r>
          </a:p>
        </p:txBody>
      </p:sp>
      <p:sp>
        <p:nvSpPr>
          <p:cNvPr id="28" name="Down Arrow 27"/>
          <p:cNvSpPr/>
          <p:nvPr/>
        </p:nvSpPr>
        <p:spPr>
          <a:xfrm>
            <a:off x="5281613" y="2469357"/>
            <a:ext cx="97631" cy="711994"/>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Up Arrow 28"/>
          <p:cNvSpPr/>
          <p:nvPr/>
        </p:nvSpPr>
        <p:spPr>
          <a:xfrm>
            <a:off x="5657850" y="2469357"/>
            <a:ext cx="109538" cy="711994"/>
          </a:xfrm>
          <a:prstGeom prs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01" name="TextBox 29"/>
          <p:cNvSpPr txBox="1">
            <a:spLocks noChangeArrowheads="1"/>
          </p:cNvSpPr>
          <p:nvPr/>
        </p:nvSpPr>
        <p:spPr bwMode="auto">
          <a:xfrm rot="16200000">
            <a:off x="4886006" y="2675313"/>
            <a:ext cx="60785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needs</a:t>
            </a:r>
          </a:p>
        </p:txBody>
      </p:sp>
      <p:sp>
        <p:nvSpPr>
          <p:cNvPr id="24602" name="TextBox 30"/>
          <p:cNvSpPr txBox="1">
            <a:spLocks noChangeArrowheads="1"/>
          </p:cNvSpPr>
          <p:nvPr/>
        </p:nvSpPr>
        <p:spPr bwMode="auto">
          <a:xfrm rot="16200000">
            <a:off x="5641058" y="2686029"/>
            <a:ext cx="4967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data</a:t>
            </a:r>
          </a:p>
        </p:txBody>
      </p:sp>
      <p:sp>
        <p:nvSpPr>
          <p:cNvPr id="2" name="Left-Right Arrow 1"/>
          <p:cNvSpPr/>
          <p:nvPr/>
        </p:nvSpPr>
        <p:spPr>
          <a:xfrm>
            <a:off x="1863329" y="2168129"/>
            <a:ext cx="885825" cy="126206"/>
          </a:xfrm>
          <a:prstGeom prst="lef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Left-Right Arrow 31"/>
          <p:cNvSpPr/>
          <p:nvPr/>
        </p:nvSpPr>
        <p:spPr>
          <a:xfrm>
            <a:off x="3687367" y="2168129"/>
            <a:ext cx="210740" cy="91678"/>
          </a:xfrm>
          <a:prstGeom prst="lef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Left-Right Arrow 32"/>
          <p:cNvSpPr/>
          <p:nvPr/>
        </p:nvSpPr>
        <p:spPr>
          <a:xfrm>
            <a:off x="4829175" y="2168129"/>
            <a:ext cx="210741" cy="91678"/>
          </a:xfrm>
          <a:prstGeom prst="lef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ounded Rectangle 2"/>
          <p:cNvSpPr/>
          <p:nvPr/>
        </p:nvSpPr>
        <p:spPr>
          <a:xfrm>
            <a:off x="714376" y="1397794"/>
            <a:ext cx="5499497" cy="13168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07" name="TextBox 5"/>
          <p:cNvSpPr txBox="1">
            <a:spLocks noChangeArrowheads="1"/>
          </p:cNvSpPr>
          <p:nvPr/>
        </p:nvSpPr>
        <p:spPr bwMode="auto">
          <a:xfrm>
            <a:off x="1969294" y="1509712"/>
            <a:ext cx="25314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Inter-governmental organizations</a:t>
            </a:r>
          </a:p>
        </p:txBody>
      </p:sp>
      <p:sp>
        <p:nvSpPr>
          <p:cNvPr id="34" name="Left-Right Arrow 33"/>
          <p:cNvSpPr/>
          <p:nvPr/>
        </p:nvSpPr>
        <p:spPr>
          <a:xfrm>
            <a:off x="1879997" y="3401617"/>
            <a:ext cx="884634" cy="126206"/>
          </a:xfrm>
          <a:prstGeom prst="lef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Right Arrow 34"/>
          <p:cNvSpPr/>
          <p:nvPr/>
        </p:nvSpPr>
        <p:spPr>
          <a:xfrm>
            <a:off x="3690938" y="3401616"/>
            <a:ext cx="211931" cy="91678"/>
          </a:xfrm>
          <a:prstGeom prst="lef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Left-Right Arrow 35"/>
          <p:cNvSpPr/>
          <p:nvPr/>
        </p:nvSpPr>
        <p:spPr>
          <a:xfrm>
            <a:off x="4833938" y="3401616"/>
            <a:ext cx="210741" cy="91678"/>
          </a:xfrm>
          <a:prstGeom prst="lef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ounded Rectangle 36"/>
          <p:cNvSpPr/>
          <p:nvPr/>
        </p:nvSpPr>
        <p:spPr>
          <a:xfrm>
            <a:off x="714376" y="3058716"/>
            <a:ext cx="5499497" cy="12168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12" name="TextBox 37"/>
          <p:cNvSpPr txBox="1">
            <a:spLocks noChangeArrowheads="1"/>
          </p:cNvSpPr>
          <p:nvPr/>
        </p:nvSpPr>
        <p:spPr bwMode="auto">
          <a:xfrm>
            <a:off x="1969294" y="3829050"/>
            <a:ext cx="26477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7F7F7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defRPr>
            </a:lvl9pPr>
          </a:lstStyle>
          <a:p>
            <a:pPr>
              <a:spcBef>
                <a:spcPct val="0"/>
              </a:spcBef>
              <a:buFontTx/>
              <a:buNone/>
            </a:pPr>
            <a:r>
              <a:rPr lang="en-US" altLang="en-US" sz="1350">
                <a:solidFill>
                  <a:srgbClr val="000000"/>
                </a:solidFill>
              </a:rPr>
              <a:t>Formal and informal collaborations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ustom 14">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2747</TotalTime>
  <Words>955</Words>
  <Application>Microsoft Office PowerPoint</Application>
  <PresentationFormat>Custom</PresentationFormat>
  <Paragraphs>203</Paragraphs>
  <Slides>21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Wingdings</vt:lpstr>
      <vt:lpstr>Calibri</vt:lpstr>
      <vt:lpstr>Myriad Web Pro</vt:lpstr>
      <vt:lpstr>Courier New</vt:lpstr>
      <vt:lpstr>Times</vt:lpstr>
      <vt:lpstr>Arial</vt:lpstr>
      <vt:lpstr>NCEH_ATSDR_combined</vt:lpstr>
      <vt:lpstr>Fostering U.S.-International Collaboration in Integrating Exposure in Nanomaterial Risk Evaluation</vt:lpstr>
      <vt:lpstr>Risk characterization</vt:lpstr>
      <vt:lpstr>Collaborations on nanomaterial exposure  for risk characterization</vt:lpstr>
      <vt:lpstr>Collaborations on nanomaterial exposure</vt:lpstr>
      <vt:lpstr>Inter-Organization Programme for the Sound Management of Chemicals (IOMC)</vt:lpstr>
      <vt:lpstr>WHO Guidelines on Protecting workers from potential risks of manufactured nanomaterials</vt:lpstr>
      <vt:lpstr>OECD PROGRAMME ON NANOSAFETY</vt:lpstr>
      <vt:lpstr>OECD Report ENV-JM-MONO(2017)32</vt:lpstr>
      <vt:lpstr>Collaborations on nanomaterial exposure</vt:lpstr>
      <vt:lpstr>Collaborations on nanomaterial exposure</vt:lpstr>
      <vt:lpstr>Collaborations on nanomaterial exposure</vt:lpstr>
      <vt:lpstr>Current work in ISO TC229 Nanotechnologies  pertaining to exposure</vt:lpstr>
      <vt:lpstr>Collaborations on nanomaterial exposure</vt:lpstr>
      <vt:lpstr>PowerPoint Presentation</vt:lpstr>
      <vt:lpstr>Collaborations on nanomaterial exposure</vt:lpstr>
      <vt:lpstr>Researcher participation in TC229</vt:lpstr>
      <vt:lpstr>Collaborations on nanomaterial exposure</vt:lpstr>
      <vt:lpstr>Direct contributions of researchers in WPMN</vt:lpstr>
      <vt:lpstr>PowerPoint Presentation</vt:lpstr>
      <vt:lpstr>Challenges</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Kristin Roy</cp:lastModifiedBy>
  <cp:revision>236</cp:revision>
  <dcterms:created xsi:type="dcterms:W3CDTF">2011-03-17T17:43:16Z</dcterms:created>
  <dcterms:modified xsi:type="dcterms:W3CDTF">2018-10-04T18:58:20Z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