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48" r:id="rId1"/>
  </p:sldMasterIdLst>
  <p:notesMasterIdLst>
    <p:notesMasterId r:id="rId17"/>
  </p:notesMasterIdLst>
  <p:handoutMasterIdLst>
    <p:handoutMasterId r:id="rId18"/>
  </p:handoutMasterIdLst>
  <p:sldIdLst>
    <p:sldId id="581" r:id="rId2"/>
    <p:sldId id="775" r:id="rId3"/>
    <p:sldId id="776" r:id="rId4"/>
    <p:sldId id="782" r:id="rId5"/>
    <p:sldId id="717" r:id="rId6"/>
    <p:sldId id="763" r:id="rId7"/>
    <p:sldId id="765" r:id="rId8"/>
    <p:sldId id="764" r:id="rId9"/>
    <p:sldId id="780" r:id="rId10"/>
    <p:sldId id="767" r:id="rId11"/>
    <p:sldId id="778" r:id="rId12"/>
    <p:sldId id="789" r:id="rId13"/>
    <p:sldId id="359" r:id="rId14"/>
    <p:sldId id="787" r:id="rId15"/>
    <p:sldId id="788"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p15:guide id="1" orient="horz" pos="1896" userDrawn="1">
          <p15:clr>
            <a:srgbClr val="A4A3A4"/>
          </p15:clr>
        </p15:guide>
        <p15:guide id="2" pos="9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FFFF00"/>
    <a:srgbClr val="B0BC7E"/>
    <a:srgbClr val="CEE685"/>
    <a:srgbClr val="BDC325"/>
    <a:srgbClr val="658A2C"/>
    <a:srgbClr val="5B7817"/>
    <a:srgbClr val="F1FBE1"/>
    <a:srgbClr val="ADF7F0"/>
    <a:srgbClr val="F69882"/>
    <a:srgbClr val="C9D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75899" autoAdjust="0"/>
  </p:normalViewPr>
  <p:slideViewPr>
    <p:cSldViewPr snapToGrid="0">
      <p:cViewPr varScale="1">
        <p:scale>
          <a:sx n="93" d="100"/>
          <a:sy n="93" d="100"/>
        </p:scale>
        <p:origin x="2768" y="208"/>
      </p:cViewPr>
      <p:guideLst>
        <p:guide orient="horz" pos="1896"/>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198"/>
    </p:cViewPr>
  </p:sorterViewPr>
  <p:notesViewPr>
    <p:cSldViewPr snapToGrid="0">
      <p:cViewPr varScale="1">
        <p:scale>
          <a:sx n="99" d="100"/>
          <a:sy n="99" d="100"/>
        </p:scale>
        <p:origin x="-29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A351AA-C3E7-6546-BA53-B3CFD9112659}" type="datetimeFigureOut">
              <a:rPr lang="en-US" smtClean="0"/>
              <a:t>10/10/18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49DFDE-D7AC-5B41-8B12-1FD1D0BD25F3}" type="slidenum">
              <a:rPr lang="en-US" smtClean="0"/>
              <a:t>‹#›</a:t>
            </a:fld>
            <a:endParaRPr lang="en-US"/>
          </a:p>
        </p:txBody>
      </p:sp>
    </p:spTree>
    <p:extLst>
      <p:ext uri="{BB962C8B-B14F-4D97-AF65-F5344CB8AC3E}">
        <p14:creationId xmlns:p14="http://schemas.microsoft.com/office/powerpoint/2010/main" val="3646391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defRPr>
            </a:lvl1pPr>
          </a:lstStyle>
          <a:p>
            <a:pPr>
              <a:defRPr/>
            </a:pPr>
            <a:fld id="{3630C3D7-76B1-45C0-B1CA-8B2C814A9162}" type="slidenum">
              <a:rPr lang="en-US"/>
              <a:pPr>
                <a:defRPr/>
              </a:pPr>
              <a:t>‹#›</a:t>
            </a:fld>
            <a:endParaRPr lang="en-US"/>
          </a:p>
        </p:txBody>
      </p:sp>
    </p:spTree>
    <p:extLst>
      <p:ext uri="{BB962C8B-B14F-4D97-AF65-F5344CB8AC3E}">
        <p14:creationId xmlns:p14="http://schemas.microsoft.com/office/powerpoint/2010/main" val="720679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D44C15F-B966-4C8B-8B2D-6E63EA666228}" type="slidenum">
              <a:rPr lang="en-US" smtClean="0">
                <a:latin typeface="Arial" charset="0"/>
                <a:ea typeface="ＭＳ Ｐゴシック" pitchFamily="-64" charset="-128"/>
              </a:rPr>
              <a:pPr/>
              <a:t>1</a:t>
            </a:fld>
            <a:endParaRPr lang="en-US">
              <a:latin typeface="Arial" charset="0"/>
              <a:ea typeface="ＭＳ Ｐゴシック" pitchFamily="-64" charset="-128"/>
            </a:endParaRPr>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pitchFamily="-64" charset="-128"/>
            </a:endParaRPr>
          </a:p>
        </p:txBody>
      </p:sp>
    </p:spTree>
    <p:extLst>
      <p:ext uri="{BB962C8B-B14F-4D97-AF65-F5344CB8AC3E}">
        <p14:creationId xmlns:p14="http://schemas.microsoft.com/office/powerpoint/2010/main" val="5200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0C3D7-76B1-45C0-B1CA-8B2C814A9162}" type="slidenum">
              <a:rPr lang="en-US" smtClean="0"/>
              <a:pPr>
                <a:defRPr/>
              </a:pPr>
              <a:t>10</a:t>
            </a:fld>
            <a:endParaRPr lang="en-US"/>
          </a:p>
        </p:txBody>
      </p:sp>
    </p:spTree>
    <p:extLst>
      <p:ext uri="{BB962C8B-B14F-4D97-AF65-F5344CB8AC3E}">
        <p14:creationId xmlns:p14="http://schemas.microsoft.com/office/powerpoint/2010/main" val="1077968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630C3D7-76B1-45C0-B1CA-8B2C814A9162}" type="slidenum">
              <a:rPr lang="en-US" smtClean="0"/>
              <a:pPr>
                <a:defRPr/>
              </a:pPr>
              <a:t>11</a:t>
            </a:fld>
            <a:endParaRPr lang="en-US"/>
          </a:p>
        </p:txBody>
      </p:sp>
    </p:spTree>
    <p:extLst>
      <p:ext uri="{BB962C8B-B14F-4D97-AF65-F5344CB8AC3E}">
        <p14:creationId xmlns:p14="http://schemas.microsoft.com/office/powerpoint/2010/main" val="275600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963" lvl="1" indent="-231775">
              <a:buFont typeface="Arial"/>
              <a:buChar char="•"/>
            </a:pPr>
            <a:r>
              <a:rPr lang="en-US" sz="2000" dirty="0">
                <a:solidFill>
                  <a:schemeClr val="accent3">
                    <a:lumMod val="75000"/>
                  </a:schemeClr>
                </a:solidFill>
              </a:rPr>
              <a:t>Mutually interesting research questions</a:t>
            </a:r>
          </a:p>
          <a:p>
            <a:pPr marL="461963" lvl="1" indent="-231775">
              <a:buFont typeface="Arial"/>
              <a:buChar char="•"/>
            </a:pPr>
            <a:r>
              <a:rPr lang="en-US" sz="2000" dirty="0">
                <a:solidFill>
                  <a:schemeClr val="accent3">
                    <a:lumMod val="75000"/>
                  </a:schemeClr>
                </a:solidFill>
              </a:rPr>
              <a:t>Desire to avoid parallel public repositories</a:t>
            </a:r>
          </a:p>
          <a:p>
            <a:endParaRPr lang="en-US" dirty="0"/>
          </a:p>
        </p:txBody>
      </p:sp>
      <p:sp>
        <p:nvSpPr>
          <p:cNvPr id="4" name="Slide Number Placeholder 3"/>
          <p:cNvSpPr>
            <a:spLocks noGrp="1"/>
          </p:cNvSpPr>
          <p:nvPr>
            <p:ph type="sldNum" sz="quarter" idx="10"/>
          </p:nvPr>
        </p:nvSpPr>
        <p:spPr/>
        <p:txBody>
          <a:bodyPr/>
          <a:lstStyle/>
          <a:p>
            <a:pPr>
              <a:defRPr/>
            </a:pPr>
            <a:fld id="{3630C3D7-76B1-45C0-B1CA-8B2C814A9162}" type="slidenum">
              <a:rPr lang="en-US" smtClean="0"/>
              <a:pPr>
                <a:defRPr/>
              </a:pPr>
              <a:t>12</a:t>
            </a:fld>
            <a:endParaRPr lang="en-US"/>
          </a:p>
        </p:txBody>
      </p:sp>
    </p:spTree>
    <p:extLst>
      <p:ext uri="{BB962C8B-B14F-4D97-AF65-F5344CB8AC3E}">
        <p14:creationId xmlns:p14="http://schemas.microsoft.com/office/powerpoint/2010/main" val="66595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BE6C1F0-AD24-A54B-9322-2AED0E28573F}" type="slidenum">
              <a:rPr lang="en-US" altLang="en-US" smtClean="0"/>
              <a:pPr>
                <a:defRPr/>
              </a:pPr>
              <a:t>13</a:t>
            </a:fld>
            <a:endParaRPr lang="en-US" altLang="en-US"/>
          </a:p>
        </p:txBody>
      </p:sp>
    </p:spTree>
    <p:extLst>
      <p:ext uri="{BB962C8B-B14F-4D97-AF65-F5344CB8AC3E}">
        <p14:creationId xmlns:p14="http://schemas.microsoft.com/office/powerpoint/2010/main" val="907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630C3D7-76B1-45C0-B1CA-8B2C814A9162}" type="slidenum">
              <a:rPr lang="en-US" smtClean="0"/>
              <a:pPr>
                <a:defRPr/>
              </a:pPr>
              <a:t>14</a:t>
            </a:fld>
            <a:endParaRPr lang="en-US"/>
          </a:p>
        </p:txBody>
      </p:sp>
    </p:spTree>
    <p:extLst>
      <p:ext uri="{BB962C8B-B14F-4D97-AF65-F5344CB8AC3E}">
        <p14:creationId xmlns:p14="http://schemas.microsoft.com/office/powerpoint/2010/main" val="16217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7B3972-4276-8D44-B3E5-72E3698F4425}" type="slidenum">
              <a:rPr lang="en-US">
                <a:latin typeface="Calibri" charset="0"/>
              </a:rPr>
              <a:pPr eaLnBrk="1" hangingPunct="1"/>
              <a:t>15</a:t>
            </a:fld>
            <a:endParaRPr lang="en-US">
              <a:latin typeface="Calibri" charset="0"/>
            </a:endParaRPr>
          </a:p>
        </p:txBody>
      </p:sp>
    </p:spTree>
    <p:extLst>
      <p:ext uri="{BB962C8B-B14F-4D97-AF65-F5344CB8AC3E}">
        <p14:creationId xmlns:p14="http://schemas.microsoft.com/office/powerpoint/2010/main" val="197499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REASON WE’RE DOING ANY OF THIS IS</a:t>
            </a:r>
            <a:r>
              <a:rPr lang="mr-IN" dirty="0"/>
              <a:t>…</a:t>
            </a:r>
            <a:r>
              <a:rPr lang="en-US" dirty="0"/>
              <a:t>.</a:t>
            </a:r>
          </a:p>
        </p:txBody>
      </p:sp>
      <p:sp>
        <p:nvSpPr>
          <p:cNvPr id="4" name="Slide Number Placeholder 3"/>
          <p:cNvSpPr>
            <a:spLocks noGrp="1"/>
          </p:cNvSpPr>
          <p:nvPr>
            <p:ph type="sldNum" sz="quarter" idx="10"/>
          </p:nvPr>
        </p:nvSpPr>
        <p:spPr/>
        <p:txBody>
          <a:bodyPr/>
          <a:lstStyle/>
          <a:p>
            <a:pPr>
              <a:defRPr/>
            </a:pPr>
            <a:fld id="{3630C3D7-76B1-45C0-B1CA-8B2C814A9162}" type="slidenum">
              <a:rPr lang="en-US" smtClean="0"/>
              <a:pPr>
                <a:defRPr/>
              </a:pPr>
              <a:t>2</a:t>
            </a:fld>
            <a:endParaRPr lang="en-US"/>
          </a:p>
        </p:txBody>
      </p:sp>
    </p:spTree>
    <p:extLst>
      <p:ext uri="{BB962C8B-B14F-4D97-AF65-F5344CB8AC3E}">
        <p14:creationId xmlns:p14="http://schemas.microsoft.com/office/powerpoint/2010/main" val="359571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REASON WE’RE DOING ANY OF THIS IS</a:t>
            </a:r>
            <a:r>
              <a:rPr lang="mr-IN" dirty="0"/>
              <a:t>…</a:t>
            </a:r>
            <a:r>
              <a:rPr lang="en-US" dirty="0"/>
              <a:t>.</a:t>
            </a:r>
          </a:p>
        </p:txBody>
      </p:sp>
      <p:sp>
        <p:nvSpPr>
          <p:cNvPr id="4" name="Slide Number Placeholder 3"/>
          <p:cNvSpPr>
            <a:spLocks noGrp="1"/>
          </p:cNvSpPr>
          <p:nvPr>
            <p:ph type="sldNum" sz="quarter" idx="10"/>
          </p:nvPr>
        </p:nvSpPr>
        <p:spPr/>
        <p:txBody>
          <a:bodyPr/>
          <a:lstStyle/>
          <a:p>
            <a:pPr>
              <a:defRPr/>
            </a:pPr>
            <a:fld id="{3630C3D7-76B1-45C0-B1CA-8B2C814A9162}" type="slidenum">
              <a:rPr lang="en-US" smtClean="0"/>
              <a:pPr>
                <a:defRPr/>
              </a:pPr>
              <a:t>3</a:t>
            </a:fld>
            <a:endParaRPr lang="en-US"/>
          </a:p>
        </p:txBody>
      </p:sp>
    </p:spTree>
    <p:extLst>
      <p:ext uri="{BB962C8B-B14F-4D97-AF65-F5344CB8AC3E}">
        <p14:creationId xmlns:p14="http://schemas.microsoft.com/office/powerpoint/2010/main" val="50223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D44C15F-B966-4C8B-8B2D-6E63EA666228}" type="slidenum">
              <a:rPr lang="en-US" smtClean="0">
                <a:latin typeface="Arial" charset="0"/>
                <a:ea typeface="ＭＳ Ｐゴシック" pitchFamily="-64" charset="-128"/>
              </a:rPr>
              <a:pPr/>
              <a:t>4</a:t>
            </a:fld>
            <a:endParaRPr lang="en-US">
              <a:latin typeface="Arial" charset="0"/>
              <a:ea typeface="ＭＳ Ｐゴシック" pitchFamily="-64" charset="-128"/>
            </a:endParaRPr>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p:spPr>
        <p:txBody>
          <a:bodyPr/>
          <a:lstStyle/>
          <a:p>
            <a:endParaRPr lang="en-US" sz="1200" b="0" i="0" kern="1200" dirty="0">
              <a:solidFill>
                <a:schemeClr val="tx1"/>
              </a:solidFill>
              <a:effectLst/>
              <a:latin typeface="Arial" pitchFamily="-106" charset="0"/>
              <a:ea typeface="ＭＳ Ｐゴシック" pitchFamily="-106" charset="-128"/>
              <a:cs typeface="ＭＳ Ｐゴシック" pitchFamily="-106" charset="-128"/>
            </a:endParaRPr>
          </a:p>
          <a:p>
            <a:r>
              <a:rPr lang="en-US" sz="1200" b="0" i="0" kern="1200" dirty="0">
                <a:solidFill>
                  <a:schemeClr val="tx1"/>
                </a:solidFill>
                <a:effectLst/>
                <a:latin typeface="Arial" pitchFamily="-106" charset="0"/>
                <a:ea typeface="ＭＳ Ｐゴシック" pitchFamily="-106" charset="-128"/>
                <a:cs typeface="ＭＳ Ｐゴシック" pitchFamily="-106" charset="-128"/>
              </a:rPr>
              <a:t>Problems (too many materials, too many properties, too many material variations, too much proprietary data) sound familiar.</a:t>
            </a:r>
          </a:p>
          <a:p>
            <a:pPr eaLnBrk="1" hangingPunct="1"/>
            <a:endParaRPr lang="en-US" dirty="0">
              <a:latin typeface="Arial" charset="0"/>
              <a:ea typeface="ＭＳ Ｐゴシック" pitchFamily="-64" charset="-128"/>
            </a:endParaRPr>
          </a:p>
        </p:txBody>
      </p:sp>
    </p:spTree>
    <p:extLst>
      <p:ext uri="{BB962C8B-B14F-4D97-AF65-F5344CB8AC3E}">
        <p14:creationId xmlns:p14="http://schemas.microsoft.com/office/powerpoint/2010/main" val="147590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D44C15F-B966-4C8B-8B2D-6E63EA666228}" type="slidenum">
              <a:rPr lang="en-US" smtClean="0">
                <a:latin typeface="Arial" charset="0"/>
                <a:ea typeface="ＭＳ Ｐゴシック" pitchFamily="-64" charset="-128"/>
              </a:rPr>
              <a:pPr/>
              <a:t>5</a:t>
            </a:fld>
            <a:endParaRPr lang="en-US">
              <a:latin typeface="Arial" charset="0"/>
              <a:ea typeface="ＭＳ Ｐゴシック" pitchFamily="-64" charset="-128"/>
            </a:endParaRPr>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pitchFamily="-64" charset="-128"/>
            </a:endParaRPr>
          </a:p>
        </p:txBody>
      </p:sp>
    </p:spTree>
    <p:extLst>
      <p:ext uri="{BB962C8B-B14F-4D97-AF65-F5344CB8AC3E}">
        <p14:creationId xmlns:p14="http://schemas.microsoft.com/office/powerpoint/2010/main" val="77143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p:cNvSpPr>
          <p:nvPr>
            <p:ph type="sldImg"/>
          </p:nvPr>
        </p:nvSpPr>
        <p:spPr>
          <a:xfrm>
            <a:off x="1143000" y="685800"/>
            <a:ext cx="4572000" cy="3429000"/>
          </a:xfrm>
          <a:solidFill>
            <a:srgbClr val="FFFFFF"/>
          </a:solidFill>
          <a:ln/>
        </p:spPr>
      </p:sp>
      <p:sp>
        <p:nvSpPr>
          <p:cNvPr id="8194" name="Rectangle 3"/>
          <p:cNvSpPr>
            <a:spLocks noGrp="1" noChangeArrowheads="1"/>
          </p:cNvSpPr>
          <p:nvPr>
            <p:ph type="body" idx="1"/>
          </p:nvPr>
        </p:nvSpPr>
        <p:spPr>
          <a:solidFill>
            <a:srgbClr val="FFFFFF"/>
          </a:solidFill>
          <a:ln>
            <a:solidFill>
              <a:srgbClr val="000000"/>
            </a:solidFill>
          </a:ln>
        </p:spPr>
        <p:txBody>
          <a:bodyPr/>
          <a:lstStyle/>
          <a:p>
            <a:r>
              <a:rPr lang="en-US" b="1">
                <a:latin typeface="Arial" charset="0"/>
                <a:ea typeface="ＭＳ Ｐゴシック" charset="0"/>
                <a:cs typeface="ＭＳ Ｐゴシック" charset="0"/>
              </a:rPr>
              <a:t>Our focus is on RISK, and Risk = Hazard times Exposure</a:t>
            </a:r>
          </a:p>
          <a:p>
            <a:endParaRPr lang="en-US" b="1">
              <a:latin typeface="Arial" charset="0"/>
              <a:ea typeface="ＭＳ Ｐゴシック" charset="0"/>
              <a:cs typeface="ＭＳ Ｐゴシック" charset="0"/>
            </a:endParaRPr>
          </a:p>
          <a:p>
            <a:r>
              <a:rPr lang="en-US">
                <a:latin typeface="Arial" charset="0"/>
                <a:ea typeface="ＭＳ Ｐゴシック" charset="0"/>
                <a:cs typeface="ＭＳ Ｐゴシック" charset="0"/>
              </a:rPr>
              <a:t>FACT: Exhaustively calculating the risk of all materials, even the sub-set of all nanomaterials is impossible. </a:t>
            </a:r>
          </a:p>
          <a:p>
            <a:r>
              <a:rPr lang="en-US">
                <a:latin typeface="Arial" charset="0"/>
                <a:ea typeface="ＭＳ Ｐゴシック" charset="0"/>
                <a:cs typeface="ＭＳ Ｐゴシック" charset="0"/>
              </a:rPr>
              <a:t>THEREFORE: Alternative testing strategies must be employed to allow us to screen, predict, and mitigate risks</a:t>
            </a:r>
          </a:p>
          <a:p>
            <a:endParaRPr lang="en-US">
              <a:latin typeface="Arial" charset="0"/>
              <a:ea typeface="ＭＳ Ｐゴシック" charset="0"/>
              <a:cs typeface="ＭＳ Ｐゴシック" charset="0"/>
            </a:endParaRPr>
          </a:p>
          <a:p>
            <a:r>
              <a:rPr lang="en-US" u="sng">
                <a:latin typeface="Arial" charset="0"/>
                <a:ea typeface="ＭＳ Ｐゴシック" charset="0"/>
                <a:cs typeface="ＭＳ Ｐゴシック" charset="0"/>
              </a:rPr>
              <a:t>One</a:t>
            </a:r>
            <a:r>
              <a:rPr lang="en-US">
                <a:latin typeface="Arial" charset="0"/>
                <a:ea typeface="ＭＳ Ｐゴシック" charset="0"/>
                <a:cs typeface="ＭＳ Ｐゴシック" charset="0"/>
              </a:rPr>
              <a:t> aspect of risk is TOXICITY – (2%(?) of all 70,000 (?) chemicals have exhaustive toxicity tests.  Alterative tox testing is necessary, so High Throughput Screening is a good tool for testing many materials against an identical set of biological endpoints to identify those that raise greater or less concern in their pristine form.  These are good “hazard screens” if you will.  When further developed, perhaps the same assays may eventually be used to test materials with more relevant real-world characteristics down the road.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other key aspect of risk is EXPOSURE.  How much, and exactly what, will the environment and biota be exposed to? These answers depend on the materials and their intrinsic properties, and on the systems into which they are released, and their resulting effects on the materials in terms of system-dependent extrinsic properties.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We already agreed that it would be impossible to calculate the toxicity of all chemicals/nanomaterials.  Add this exposure aspect, the transformations, by-products, co-contaminant interactions, etc., and the problem becomes even more intractable.  We must therefore intelligently target the RIGHT subsets of materials and environments; this subset must be based on both hazard and exposure information.  Reference materials studied in reference systems. We have to get at everything between the lab and what the world actually encounters, study the most relevant and likely transformations in these representative systems, and CEINT is the only center in the world right now doing exactly this with our mesocosms, etc. etc. </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5202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REASON WE’RE DOING ANY OF THIS IS</a:t>
            </a:r>
            <a:r>
              <a:rPr lang="mr-IN" dirty="0"/>
              <a:t>…</a:t>
            </a:r>
            <a:r>
              <a:rPr lang="en-US" dirty="0"/>
              <a:t>.</a:t>
            </a:r>
          </a:p>
        </p:txBody>
      </p:sp>
      <p:sp>
        <p:nvSpPr>
          <p:cNvPr id="4" name="Slide Number Placeholder 3"/>
          <p:cNvSpPr>
            <a:spLocks noGrp="1"/>
          </p:cNvSpPr>
          <p:nvPr>
            <p:ph type="sldNum" sz="quarter" idx="10"/>
          </p:nvPr>
        </p:nvSpPr>
        <p:spPr/>
        <p:txBody>
          <a:bodyPr/>
          <a:lstStyle/>
          <a:p>
            <a:pPr>
              <a:defRPr/>
            </a:pPr>
            <a:fld id="{3630C3D7-76B1-45C0-B1CA-8B2C814A9162}" type="slidenum">
              <a:rPr lang="en-US" smtClean="0"/>
              <a:pPr>
                <a:defRPr/>
              </a:pPr>
              <a:t>7</a:t>
            </a:fld>
            <a:endParaRPr lang="en-US"/>
          </a:p>
        </p:txBody>
      </p:sp>
    </p:spTree>
    <p:extLst>
      <p:ext uri="{BB962C8B-B14F-4D97-AF65-F5344CB8AC3E}">
        <p14:creationId xmlns:p14="http://schemas.microsoft.com/office/powerpoint/2010/main" val="11594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p:cNvSpPr>
          <p:nvPr>
            <p:ph type="sldImg"/>
          </p:nvPr>
        </p:nvSpPr>
        <p:spPr>
          <a:xfrm>
            <a:off x="1143000" y="685800"/>
            <a:ext cx="4572000" cy="3429000"/>
          </a:xfrm>
          <a:solidFill>
            <a:srgbClr val="FFFFFF"/>
          </a:solidFill>
          <a:ln/>
        </p:spPr>
      </p:sp>
      <p:sp>
        <p:nvSpPr>
          <p:cNvPr id="8194"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charset="0"/>
                <a:ea typeface="ＭＳ Ｐゴシック" charset="0"/>
                <a:cs typeface="ＭＳ Ｐゴシック" charset="0"/>
              </a:rPr>
              <a:t>With</a:t>
            </a:r>
            <a:r>
              <a:rPr lang="en-US" baseline="0" dirty="0">
                <a:latin typeface="Arial" charset="0"/>
                <a:ea typeface="ＭＳ Ｐゴシック" charset="0"/>
                <a:cs typeface="ＭＳ Ｐゴシック" charset="0"/>
              </a:rPr>
              <a:t> regard to ”next” </a:t>
            </a:r>
            <a:r>
              <a:rPr lang="mr-IN"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this is an example of what we mean by a modular approach. Other partners can/will develop future modules and focal areas as the NIKC grows e.g. release. </a:t>
            </a:r>
          </a:p>
          <a:p>
            <a:endParaRPr lang="en-US" baseline="0" dirty="0">
              <a:latin typeface="Arial" charset="0"/>
              <a:ea typeface="ＭＳ Ｐゴシック" charset="0"/>
              <a:cs typeface="ＭＳ Ｐゴシック" charset="0"/>
            </a:endParaRPr>
          </a:p>
          <a:p>
            <a:r>
              <a:rPr lang="en-US" baseline="0" dirty="0">
                <a:latin typeface="Arial" charset="0"/>
                <a:ea typeface="ＭＳ Ｐゴシック" charset="0"/>
                <a:cs typeface="ＭＳ Ｐゴシック" charset="0"/>
              </a:rPr>
              <a:t>Data emerging on release across product life cycle will build on the base module we started with, which include fate and effects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7459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What are things we could measure that will tell us how nanoparticles will stick to, move through, change, catalyze, etc., their environments.</a:t>
            </a:r>
          </a:p>
          <a:p>
            <a:pPr marL="285750" indent="-285750">
              <a:buFont typeface="Arial" panose="020B0604020202020204" pitchFamily="34" charset="0"/>
              <a:buChar char="•"/>
            </a:pPr>
            <a:r>
              <a:rPr lang="en-US" sz="1400" dirty="0"/>
              <a:t>Measure those things consistently so we later can back out mechanisms and compare against OTHER systems – perhaps outside lung fluid with other biofluids and abiotic media as well. </a:t>
            </a:r>
          </a:p>
          <a:p>
            <a:pPr marL="285750" indent="-285750">
              <a:buFont typeface="Arial" panose="020B0604020202020204" pitchFamily="34" charset="0"/>
              <a:buChar char="•"/>
            </a:pPr>
            <a:r>
              <a:rPr lang="en-US" sz="1400" dirty="0"/>
              <a:t>Higher attachment efficiency – if it’s stickier – persists</a:t>
            </a:r>
          </a:p>
          <a:p>
            <a:pPr marL="285750" indent="-285750">
              <a:buFont typeface="Arial" panose="020B0604020202020204" pitchFamily="34" charset="0"/>
              <a:buChar char="•"/>
            </a:pPr>
            <a:r>
              <a:rPr lang="en-US" sz="1400" dirty="0"/>
              <a:t>Higher dissolution rates – if it’s releasing ions faster – greater </a:t>
            </a:r>
            <a:r>
              <a:rPr lang="en-US" sz="1400" dirty="0" err="1"/>
              <a:t>tox</a:t>
            </a:r>
            <a:endParaRPr lang="en-US" sz="1400" dirty="0"/>
          </a:p>
        </p:txBody>
      </p:sp>
      <p:sp>
        <p:nvSpPr>
          <p:cNvPr id="4" name="Slide Number Placeholder 3"/>
          <p:cNvSpPr>
            <a:spLocks noGrp="1"/>
          </p:cNvSpPr>
          <p:nvPr>
            <p:ph type="sldNum" sz="quarter" idx="5"/>
          </p:nvPr>
        </p:nvSpPr>
        <p:spPr/>
        <p:txBody>
          <a:bodyPr/>
          <a:lstStyle/>
          <a:p>
            <a:pPr>
              <a:defRPr/>
            </a:pPr>
            <a:fld id="{3630C3D7-76B1-45C0-B1CA-8B2C814A9162}" type="slidenum">
              <a:rPr lang="en-US" smtClean="0"/>
              <a:pPr>
                <a:defRPr/>
              </a:pPr>
              <a:t>9</a:t>
            </a:fld>
            <a:endParaRPr lang="en-US"/>
          </a:p>
        </p:txBody>
      </p:sp>
    </p:spTree>
    <p:extLst>
      <p:ext uri="{BB962C8B-B14F-4D97-AF65-F5344CB8AC3E}">
        <p14:creationId xmlns:p14="http://schemas.microsoft.com/office/powerpoint/2010/main" val="392779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0383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59626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685800"/>
          </a:xfrm>
        </p:spPr>
        <p:txBody>
          <a:bodyPr/>
          <a:lstStyle/>
          <a:p>
            <a:r>
              <a:rPr lang="en-US"/>
              <a:t>Click to edit Master title style</a:t>
            </a:r>
          </a:p>
        </p:txBody>
      </p:sp>
      <p:sp>
        <p:nvSpPr>
          <p:cNvPr id="3" name="Text Placeholder 2"/>
          <p:cNvSpPr>
            <a:spLocks noGrp="1"/>
          </p:cNvSpPr>
          <p:nvPr>
            <p:ph type="body" sz="half" idx="1"/>
          </p:nvPr>
        </p:nvSpPr>
        <p:spPr>
          <a:xfrm>
            <a:off x="609600" y="1066800"/>
            <a:ext cx="40005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066800"/>
            <a:ext cx="40005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a:t>Click icon to add picture</a:t>
            </a:r>
            <a:endParaRPr noProof="0"/>
          </a:p>
        </p:txBody>
      </p:sp>
    </p:spTree>
    <p:extLst>
      <p:ext uri="{BB962C8B-B14F-4D97-AF65-F5344CB8AC3E}">
        <p14:creationId xmlns:p14="http://schemas.microsoft.com/office/powerpoint/2010/main" val="2753536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indent="-3200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668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0668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066800"/>
            <a:ext cx="8153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Line 16"/>
          <p:cNvSpPr>
            <a:spLocks noChangeShapeType="1"/>
          </p:cNvSpPr>
          <p:nvPr/>
        </p:nvSpPr>
        <p:spPr bwMode="auto">
          <a:xfrm>
            <a:off x="457200" y="6194425"/>
            <a:ext cx="8458200" cy="0"/>
          </a:xfrm>
          <a:prstGeom prst="line">
            <a:avLst/>
          </a:prstGeom>
          <a:noFill/>
          <a:ln w="25400" cap="flat" cmpd="sng" algn="ctr">
            <a:solidFill>
              <a:srgbClr val="5B7817"/>
            </a:solidFill>
            <a:prstDash val="solid"/>
            <a:round/>
            <a:headEnd type="none" w="med" len="med"/>
            <a:tailEnd type="none" w="med" len="med"/>
          </a:ln>
        </p:spPr>
        <p:txBody>
          <a:bodyPr wrap="none" tIns="27432" bIns="27432" anchor="ctr"/>
          <a:lstStyle/>
          <a:p>
            <a:pPr>
              <a:defRPr/>
            </a:pPr>
            <a:endParaRPr lang="en-US">
              <a:latin typeface="Arial" pitchFamily="-106" charset="0"/>
              <a:ea typeface="ＭＳ Ｐゴシック" pitchFamily="-106" charset="-128"/>
            </a:endParaRPr>
          </a:p>
        </p:txBody>
      </p:sp>
      <p:sp>
        <p:nvSpPr>
          <p:cNvPr id="1041" name="Line 17"/>
          <p:cNvSpPr>
            <a:spLocks noChangeShapeType="1"/>
          </p:cNvSpPr>
          <p:nvPr/>
        </p:nvSpPr>
        <p:spPr bwMode="auto">
          <a:xfrm>
            <a:off x="457200" y="6248400"/>
            <a:ext cx="8458200" cy="0"/>
          </a:xfrm>
          <a:prstGeom prst="line">
            <a:avLst/>
          </a:prstGeom>
          <a:noFill/>
          <a:ln w="25400" cap="flat" cmpd="sng" algn="ctr">
            <a:solidFill>
              <a:srgbClr val="C83801"/>
            </a:solidFill>
            <a:prstDash val="solid"/>
            <a:round/>
            <a:headEnd type="none" w="med" len="med"/>
            <a:tailEnd type="none" w="med" len="med"/>
          </a:ln>
          <a:effectLst/>
        </p:spPr>
        <p:txBody>
          <a:bodyPr wrap="none" anchor="ctr"/>
          <a:lstStyle/>
          <a:p>
            <a:pPr>
              <a:defRPr/>
            </a:pPr>
            <a:endParaRPr lang="en-US">
              <a:latin typeface="Arial"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b="1">
          <a:solidFill>
            <a:srgbClr val="5B7817"/>
          </a:solidFill>
          <a:latin typeface="+mj-lt"/>
          <a:ea typeface="+mj-ea"/>
          <a:cs typeface="+mj-cs"/>
        </a:defRPr>
      </a:lvl1pPr>
      <a:lvl2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2pPr>
      <a:lvl3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3pPr>
      <a:lvl4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4pPr>
      <a:lvl5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5pPr>
      <a:lvl6pPr marL="4572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6pPr>
      <a:lvl7pPr marL="9144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7pPr>
      <a:lvl8pPr marL="13716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8pPr>
      <a:lvl9pPr marL="18288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9pPr>
    </p:titleStyle>
    <p:bodyStyle>
      <a:lvl1pPr marL="342900" indent="-685800" algn="l" rtl="0" eaLnBrk="0" fontAlgn="base" hangingPunct="0">
        <a:spcBef>
          <a:spcPct val="20000"/>
        </a:spcBef>
        <a:spcAft>
          <a:spcPct val="0"/>
        </a:spcAft>
        <a:defRPr sz="3200">
          <a:solidFill>
            <a:srgbClr val="5B7817"/>
          </a:solidFill>
          <a:latin typeface="+mn-lt"/>
          <a:ea typeface="+mn-ea"/>
          <a:cs typeface="+mn-cs"/>
        </a:defRPr>
      </a:lvl1pPr>
      <a:lvl2pPr marL="739775" indent="-374650" algn="l" rtl="0" eaLnBrk="0" fontAlgn="base" hangingPunct="0">
        <a:spcBef>
          <a:spcPct val="20000"/>
        </a:spcBef>
        <a:spcAft>
          <a:spcPct val="0"/>
        </a:spcAft>
        <a:buSzPct val="90000"/>
        <a:buFont typeface="Wingdings 2" pitchFamily="18" charset="2"/>
        <a:buChar char=""/>
        <a:defRPr sz="2800">
          <a:solidFill>
            <a:srgbClr val="C9550C"/>
          </a:solidFill>
          <a:latin typeface="Meta-Normal" pitchFamily="-32" charset="0"/>
          <a:ea typeface="+mn-ea"/>
        </a:defRPr>
      </a:lvl2pPr>
      <a:lvl3pPr marL="1143000" indent="-319088" algn="l" rtl="0" eaLnBrk="0" fontAlgn="base" hangingPunct="0">
        <a:spcBef>
          <a:spcPct val="20000"/>
        </a:spcBef>
        <a:spcAft>
          <a:spcPct val="0"/>
        </a:spcAft>
        <a:buFont typeface="Zapf Dingbats" pitchFamily="-64" charset="2"/>
        <a:buChar char=""/>
        <a:defRPr sz="2400">
          <a:solidFill>
            <a:srgbClr val="5B7817"/>
          </a:solidFill>
          <a:latin typeface="Meta-Normal" pitchFamily="-32" charset="0"/>
          <a:ea typeface="+mn-ea"/>
        </a:defRPr>
      </a:lvl3pPr>
      <a:lvl4pPr marL="1600200" indent="-228600" algn="l" rtl="0" eaLnBrk="0" fontAlgn="base" hangingPunct="0">
        <a:spcBef>
          <a:spcPct val="20000"/>
        </a:spcBef>
        <a:spcAft>
          <a:spcPct val="0"/>
        </a:spcAft>
        <a:defRPr sz="2000">
          <a:solidFill>
            <a:srgbClr val="515E6E"/>
          </a:solidFill>
          <a:latin typeface="Arial" pitchFamily="-106" charset="0"/>
          <a:ea typeface="+mn-ea"/>
        </a:defRPr>
      </a:lvl4pPr>
      <a:lvl5pPr marL="2057400" indent="-228600" algn="l" rtl="0" eaLnBrk="0" fontAlgn="base" hangingPunct="0">
        <a:spcBef>
          <a:spcPct val="20000"/>
        </a:spcBef>
        <a:spcAft>
          <a:spcPct val="0"/>
        </a:spcAft>
        <a:buChar char="»"/>
        <a:defRPr sz="2000">
          <a:solidFill>
            <a:srgbClr val="515E6E"/>
          </a:solidFill>
          <a:latin typeface="Arial" pitchFamily="-106" charset="0"/>
          <a:ea typeface="+mn-ea"/>
        </a:defRPr>
      </a:lvl5pPr>
      <a:lvl6pPr marL="2514600" indent="-228600" algn="l" rtl="0" fontAlgn="base">
        <a:spcBef>
          <a:spcPct val="20000"/>
        </a:spcBef>
        <a:spcAft>
          <a:spcPct val="0"/>
        </a:spcAft>
        <a:buChar char="»"/>
        <a:defRPr sz="2000">
          <a:solidFill>
            <a:srgbClr val="515E6E"/>
          </a:solidFill>
          <a:latin typeface="Arial" pitchFamily="-106" charset="0"/>
          <a:ea typeface="+mn-ea"/>
        </a:defRPr>
      </a:lvl6pPr>
      <a:lvl7pPr marL="2971800" indent="-228600" algn="l" rtl="0" fontAlgn="base">
        <a:spcBef>
          <a:spcPct val="20000"/>
        </a:spcBef>
        <a:spcAft>
          <a:spcPct val="0"/>
        </a:spcAft>
        <a:buChar char="»"/>
        <a:defRPr sz="2000">
          <a:solidFill>
            <a:srgbClr val="515E6E"/>
          </a:solidFill>
          <a:latin typeface="Arial" pitchFamily="-106" charset="0"/>
          <a:ea typeface="+mn-ea"/>
        </a:defRPr>
      </a:lvl7pPr>
      <a:lvl8pPr marL="3429000" indent="-228600" algn="l" rtl="0" fontAlgn="base">
        <a:spcBef>
          <a:spcPct val="20000"/>
        </a:spcBef>
        <a:spcAft>
          <a:spcPct val="0"/>
        </a:spcAft>
        <a:buChar char="»"/>
        <a:defRPr sz="2000">
          <a:solidFill>
            <a:srgbClr val="515E6E"/>
          </a:solidFill>
          <a:latin typeface="Arial" pitchFamily="-106" charset="0"/>
          <a:ea typeface="+mn-ea"/>
        </a:defRPr>
      </a:lvl8pPr>
      <a:lvl9pPr marL="3886200" indent="-228600" algn="l" rtl="0" fontAlgn="base">
        <a:spcBef>
          <a:spcPct val="20000"/>
        </a:spcBef>
        <a:spcAft>
          <a:spcPct val="0"/>
        </a:spcAft>
        <a:buChar char="»"/>
        <a:defRPr sz="2000">
          <a:solidFill>
            <a:srgbClr val="515E6E"/>
          </a:solidFill>
          <a:latin typeface="Arial" pitchFamily="-106"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4.png"/><Relationship Id="rId7" Type="http://schemas.openxmlformats.org/officeDocument/2006/relationships/image" Target="../media/image9.emf"/><Relationship Id="rId12"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tiff"/><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image" Target="../media/image25.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6.tiff"/><Relationship Id="rId3" Type="http://schemas.openxmlformats.org/officeDocument/2006/relationships/image" Target="../media/image31.tiff"/><Relationship Id="rId7" Type="http://schemas.openxmlformats.org/officeDocument/2006/relationships/image" Target="../media/image35.tiff"/><Relationship Id="rId12" Type="http://schemas.openxmlformats.org/officeDocument/2006/relationships/image" Target="../media/image40.tif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emf"/><Relationship Id="rId11" Type="http://schemas.openxmlformats.org/officeDocument/2006/relationships/image" Target="../media/image39.tiff"/><Relationship Id="rId5" Type="http://schemas.openxmlformats.org/officeDocument/2006/relationships/image" Target="../media/image33.tiff"/><Relationship Id="rId10" Type="http://schemas.openxmlformats.org/officeDocument/2006/relationships/image" Target="../media/image38.tiff"/><Relationship Id="rId4" Type="http://schemas.openxmlformats.org/officeDocument/2006/relationships/image" Target="../media/image32.tiff"/><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30.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jpe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 Id="rId9"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79918" y="5980922"/>
            <a:ext cx="8761445" cy="4985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6" name="Rectangle 5"/>
          <p:cNvSpPr/>
          <p:nvPr/>
        </p:nvSpPr>
        <p:spPr bwMode="auto">
          <a:xfrm>
            <a:off x="0" y="240627"/>
            <a:ext cx="9144000" cy="2427928"/>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9218" name="Rectangle 2"/>
          <p:cNvSpPr>
            <a:spLocks noGrp="1" noChangeArrowheads="1"/>
          </p:cNvSpPr>
          <p:nvPr>
            <p:ph type="ctrTitle"/>
          </p:nvPr>
        </p:nvSpPr>
        <p:spPr>
          <a:xfrm>
            <a:off x="0" y="383404"/>
            <a:ext cx="9144000" cy="1495975"/>
          </a:xfrm>
        </p:spPr>
        <p:txBody>
          <a:bodyPr/>
          <a:lstStyle/>
          <a:p>
            <a:pPr>
              <a:spcAft>
                <a:spcPct val="35000"/>
              </a:spcAft>
            </a:pPr>
            <a:br>
              <a:rPr lang="en-US" sz="3200" b="0" dirty="0">
                <a:latin typeface="Verdana" pitchFamily="34" charset="0"/>
              </a:rPr>
            </a:br>
            <a:br>
              <a:rPr lang="en-US" sz="1050" b="0" i="1" dirty="0">
                <a:latin typeface="Verdana" charset="0"/>
                <a:ea typeface="Verdana" charset="0"/>
                <a:cs typeface="Verdana" charset="0"/>
              </a:rPr>
            </a:br>
            <a:br>
              <a:rPr lang="en-US" sz="1050" b="0" i="1" dirty="0">
                <a:latin typeface="Verdana" charset="0"/>
                <a:ea typeface="Verdana" charset="0"/>
                <a:cs typeface="Verdana" charset="0"/>
              </a:rPr>
            </a:br>
            <a:r>
              <a:rPr lang="en-US" dirty="0"/>
              <a:t>Functional assays &amp; </a:t>
            </a:r>
            <a:r>
              <a:rPr lang="en-US" dirty="0" err="1"/>
              <a:t>nanoinformatics</a:t>
            </a:r>
            <a:r>
              <a:rPr lang="en-US" dirty="0"/>
              <a:t> </a:t>
            </a:r>
            <a:br>
              <a:rPr lang="en-US" dirty="0"/>
            </a:br>
            <a:r>
              <a:rPr lang="en-US" dirty="0"/>
              <a:t>for data sharing</a:t>
            </a:r>
            <a:endParaRPr lang="en-US" sz="2400" dirty="0">
              <a:solidFill>
                <a:srgbClr val="E46C0A"/>
              </a:solidFill>
            </a:endParaRPr>
          </a:p>
        </p:txBody>
      </p:sp>
      <p:sp>
        <p:nvSpPr>
          <p:cNvPr id="3" name="TextBox 2"/>
          <p:cNvSpPr txBox="1"/>
          <p:nvPr/>
        </p:nvSpPr>
        <p:spPr>
          <a:xfrm>
            <a:off x="0" y="2780697"/>
            <a:ext cx="9143999" cy="4154984"/>
          </a:xfrm>
          <a:prstGeom prst="rect">
            <a:avLst/>
          </a:prstGeom>
          <a:noFill/>
        </p:spPr>
        <p:txBody>
          <a:bodyPr wrap="square" rtlCol="0">
            <a:spAutoFit/>
          </a:bodyPr>
          <a:lstStyle/>
          <a:p>
            <a:pPr algn="ctr"/>
            <a:r>
              <a:rPr lang="en-US" sz="2000" b="1" i="1" dirty="0">
                <a:latin typeface="Verdana" pitchFamily="34" charset="0"/>
              </a:rPr>
              <a:t>Quantifying Exposure to Engineered Nanomaterials in Manufactured Products (QEEN II)</a:t>
            </a:r>
          </a:p>
          <a:p>
            <a:pPr algn="ctr"/>
            <a:r>
              <a:rPr lang="en-US" sz="2000" i="1" dirty="0">
                <a:latin typeface="Verdana" pitchFamily="34" charset="0"/>
              </a:rPr>
              <a:t>Wednesday October 10</a:t>
            </a:r>
            <a:r>
              <a:rPr lang="en-US" sz="2000" i="1" baseline="30000" dirty="0">
                <a:latin typeface="Verdana" pitchFamily="34" charset="0"/>
              </a:rPr>
              <a:t>th</a:t>
            </a:r>
            <a:r>
              <a:rPr lang="en-US" sz="2000" i="1" dirty="0">
                <a:latin typeface="Verdana" pitchFamily="34" charset="0"/>
              </a:rPr>
              <a:t>, 2018 </a:t>
            </a:r>
            <a:br>
              <a:rPr lang="en-US" sz="2000" i="1" dirty="0">
                <a:latin typeface="Verdana" pitchFamily="34" charset="0"/>
              </a:rPr>
            </a:br>
            <a:r>
              <a:rPr lang="en-US" sz="2000" i="1" dirty="0">
                <a:latin typeface="Verdana" pitchFamily="34" charset="0"/>
              </a:rPr>
              <a:t>Washington, D.C.</a:t>
            </a:r>
          </a:p>
          <a:p>
            <a:pPr algn="ctr"/>
            <a:endParaRPr lang="en-US" sz="2000" dirty="0">
              <a:latin typeface="Verdana" pitchFamily="34" charset="0"/>
            </a:endParaRPr>
          </a:p>
          <a:p>
            <a:pPr algn="ctr"/>
            <a:r>
              <a:rPr lang="en-US" sz="1600" b="1" i="1" dirty="0">
                <a:solidFill>
                  <a:schemeClr val="accent3"/>
                </a:solidFill>
                <a:latin typeface="Verdana" pitchFamily="34" charset="0"/>
              </a:rPr>
              <a:t>Christine Ogilvie </a:t>
            </a:r>
            <a:r>
              <a:rPr lang="en-US" sz="1600" b="1" i="1" dirty="0" err="1">
                <a:solidFill>
                  <a:schemeClr val="accent3"/>
                </a:solidFill>
                <a:latin typeface="Verdana" pitchFamily="34" charset="0"/>
              </a:rPr>
              <a:t>Hendren</a:t>
            </a:r>
            <a:r>
              <a:rPr lang="en-US" sz="1600" b="1" i="1" dirty="0">
                <a:solidFill>
                  <a:schemeClr val="accent3"/>
                </a:solidFill>
                <a:latin typeface="Verdana" pitchFamily="34" charset="0"/>
              </a:rPr>
              <a:t>, PhD</a:t>
            </a:r>
          </a:p>
          <a:p>
            <a:pPr algn="ctr"/>
            <a:r>
              <a:rPr lang="en-US" sz="1600" dirty="0">
                <a:solidFill>
                  <a:schemeClr val="accent3"/>
                </a:solidFill>
                <a:latin typeface="Verdana" pitchFamily="34" charset="0"/>
              </a:rPr>
              <a:t>Executive Director, Center for the Environmental Implications </a:t>
            </a:r>
          </a:p>
          <a:p>
            <a:pPr algn="ctr"/>
            <a:r>
              <a:rPr lang="en-US" sz="1600" dirty="0">
                <a:solidFill>
                  <a:schemeClr val="accent3"/>
                </a:solidFill>
                <a:latin typeface="Verdana" pitchFamily="34" charset="0"/>
              </a:rPr>
              <a:t>of </a:t>
            </a:r>
            <a:r>
              <a:rPr lang="en-US" sz="1600" dirty="0" err="1">
                <a:solidFill>
                  <a:schemeClr val="accent3"/>
                </a:solidFill>
                <a:latin typeface="Verdana" pitchFamily="34" charset="0"/>
              </a:rPr>
              <a:t>NanoTechnology</a:t>
            </a:r>
            <a:r>
              <a:rPr lang="en-US" sz="1600" dirty="0">
                <a:solidFill>
                  <a:schemeClr val="accent3"/>
                </a:solidFill>
                <a:latin typeface="Verdana" pitchFamily="34" charset="0"/>
              </a:rPr>
              <a:t> (CEINT)</a:t>
            </a:r>
          </a:p>
          <a:p>
            <a:pPr algn="ctr"/>
            <a:r>
              <a:rPr lang="en-US" sz="1600" dirty="0">
                <a:solidFill>
                  <a:schemeClr val="accent3"/>
                </a:solidFill>
                <a:latin typeface="Verdana" pitchFamily="34" charset="0"/>
              </a:rPr>
              <a:t>Assistant Research Professor, Civil and Environmental Engineering</a:t>
            </a:r>
          </a:p>
          <a:p>
            <a:endParaRPr lang="en-US" sz="2000" dirty="0">
              <a:latin typeface="Verdana" pitchFamily="34" charset="0"/>
            </a:endParaRPr>
          </a:p>
          <a:p>
            <a:endParaRPr lang="en-US" sz="2000" dirty="0">
              <a:latin typeface="Verdana" pitchFamily="34" charset="0"/>
            </a:endParaRPr>
          </a:p>
          <a:p>
            <a:pPr algn="ctr"/>
            <a:endParaRPr lang="en-US" sz="2000" dirty="0">
              <a:latin typeface="Verdana" pitchFamily="34" charset="0"/>
            </a:endParaRPr>
          </a:p>
          <a:p>
            <a:pPr algn="ctr"/>
            <a:endParaRPr lang="en-US" sz="2000" dirty="0">
              <a:latin typeface="Verdana" pitchFamily="34" charset="0"/>
            </a:endParaRPr>
          </a:p>
          <a:p>
            <a:pPr algn="ctr"/>
            <a:endParaRPr lang="en-US" sz="2000" dirty="0">
              <a:latin typeface="Verdana" pitchFamily="34" charset="0"/>
            </a:endParaRPr>
          </a:p>
        </p:txBody>
      </p:sp>
      <p:cxnSp>
        <p:nvCxnSpPr>
          <p:cNvPr id="5" name="Straight Connector 4"/>
          <p:cNvCxnSpPr/>
          <p:nvPr/>
        </p:nvCxnSpPr>
        <p:spPr bwMode="auto">
          <a:xfrm>
            <a:off x="0" y="239690"/>
            <a:ext cx="9144000" cy="0"/>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cxnSp>
        <p:nvCxnSpPr>
          <p:cNvPr id="16" name="Straight Connector 15"/>
          <p:cNvCxnSpPr/>
          <p:nvPr/>
        </p:nvCxnSpPr>
        <p:spPr bwMode="auto">
          <a:xfrm>
            <a:off x="-1" y="2635474"/>
            <a:ext cx="9144000" cy="0"/>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pic>
        <p:nvPicPr>
          <p:cNvPr id="18" name="Picture 7" descr="CEINT-logo-short.png"/>
          <p:cNvPicPr>
            <a:picLocks noChangeAspect="1"/>
          </p:cNvPicPr>
          <p:nvPr/>
        </p:nvPicPr>
        <p:blipFill>
          <a:blip r:embed="rId3" cstate="screen"/>
          <a:srcRect/>
          <a:stretch>
            <a:fillRect/>
          </a:stretch>
        </p:blipFill>
        <p:spPr bwMode="auto">
          <a:xfrm>
            <a:off x="3309758" y="5380435"/>
            <a:ext cx="2701764" cy="1355211"/>
          </a:xfrm>
          <a:prstGeom prst="rect">
            <a:avLst/>
          </a:prstGeom>
          <a:noFill/>
          <a:ln w="9525">
            <a:noFill/>
            <a:miter lim="800000"/>
            <a:headEnd/>
            <a:tailEnd/>
          </a:ln>
        </p:spPr>
      </p:pic>
    </p:spTree>
    <p:extLst>
      <p:ext uri="{BB962C8B-B14F-4D97-AF65-F5344CB8AC3E}">
        <p14:creationId xmlns:p14="http://schemas.microsoft.com/office/powerpoint/2010/main" val="369978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1237671" y="1706916"/>
            <a:ext cx="1264229" cy="4295604"/>
          </a:xfrm>
          <a:prstGeom prst="roundRect">
            <a:avLst/>
          </a:prstGeom>
          <a:solidFill>
            <a:srgbClr val="C9D2C0">
              <a:alpha val="23000"/>
            </a:srgbClr>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4" name="Right Arrow 3"/>
          <p:cNvSpPr/>
          <p:nvPr/>
        </p:nvSpPr>
        <p:spPr bwMode="auto">
          <a:xfrm>
            <a:off x="412558" y="1148726"/>
            <a:ext cx="8433292" cy="355945"/>
          </a:xfrm>
          <a:prstGeom prst="rightArrow">
            <a:avLst>
              <a:gd name="adj1" fmla="val 18182"/>
              <a:gd name="adj2" fmla="val 12199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5" name="TextBox 4"/>
          <p:cNvSpPr txBox="1"/>
          <p:nvPr/>
        </p:nvSpPr>
        <p:spPr>
          <a:xfrm>
            <a:off x="299297" y="970754"/>
            <a:ext cx="749990" cy="369332"/>
          </a:xfrm>
          <a:prstGeom prst="rect">
            <a:avLst/>
          </a:prstGeom>
          <a:noFill/>
        </p:spPr>
        <p:txBody>
          <a:bodyPr wrap="none" rtlCol="0">
            <a:spAutoFit/>
          </a:bodyPr>
          <a:lstStyle/>
          <a:p>
            <a:r>
              <a:rPr lang="en-US" sz="1800" i="1" dirty="0">
                <a:solidFill>
                  <a:srgbClr val="5B7817"/>
                </a:solidFill>
              </a:rPr>
              <a:t>Time</a:t>
            </a:r>
          </a:p>
        </p:txBody>
      </p:sp>
      <p:sp>
        <p:nvSpPr>
          <p:cNvPr id="6" name="Right Arrow 5"/>
          <p:cNvSpPr/>
          <p:nvPr/>
        </p:nvSpPr>
        <p:spPr bwMode="auto">
          <a:xfrm>
            <a:off x="1469657" y="2498409"/>
            <a:ext cx="7376192" cy="365338"/>
          </a:xfrm>
          <a:prstGeom prst="rightArrow">
            <a:avLst>
              <a:gd name="adj1" fmla="val 18182"/>
              <a:gd name="adj2" fmla="val 12199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7" name="Right Arrow 6"/>
          <p:cNvSpPr/>
          <p:nvPr/>
        </p:nvSpPr>
        <p:spPr bwMode="auto">
          <a:xfrm>
            <a:off x="1469657" y="3605387"/>
            <a:ext cx="7376192" cy="365338"/>
          </a:xfrm>
          <a:prstGeom prst="rightArrow">
            <a:avLst>
              <a:gd name="adj1" fmla="val 18182"/>
              <a:gd name="adj2" fmla="val 12199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8" name="Right Arrow 7"/>
          <p:cNvSpPr/>
          <p:nvPr/>
        </p:nvSpPr>
        <p:spPr bwMode="auto">
          <a:xfrm>
            <a:off x="1469657" y="4720455"/>
            <a:ext cx="7376192" cy="365338"/>
          </a:xfrm>
          <a:prstGeom prst="rightArrow">
            <a:avLst>
              <a:gd name="adj1" fmla="val 18182"/>
              <a:gd name="adj2" fmla="val 12199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9" name="Oval 8"/>
          <p:cNvSpPr/>
          <p:nvPr/>
        </p:nvSpPr>
        <p:spPr bwMode="auto">
          <a:xfrm>
            <a:off x="1723011" y="2604878"/>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0" name="TextBox 9"/>
          <p:cNvSpPr txBox="1"/>
          <p:nvPr/>
        </p:nvSpPr>
        <p:spPr>
          <a:xfrm>
            <a:off x="306090" y="1333486"/>
            <a:ext cx="1270490" cy="369332"/>
          </a:xfrm>
          <a:prstGeom prst="rect">
            <a:avLst/>
          </a:prstGeom>
          <a:noFill/>
        </p:spPr>
        <p:txBody>
          <a:bodyPr wrap="none" rtlCol="0">
            <a:spAutoFit/>
          </a:bodyPr>
          <a:lstStyle/>
          <a:p>
            <a:r>
              <a:rPr lang="en-US" sz="1800" i="1" dirty="0">
                <a:solidFill>
                  <a:srgbClr val="5B7817"/>
                </a:solidFill>
              </a:rPr>
              <a:t>“Instance”</a:t>
            </a:r>
          </a:p>
        </p:txBody>
      </p:sp>
      <p:sp>
        <p:nvSpPr>
          <p:cNvPr id="11" name="TextBox 10"/>
          <p:cNvSpPr txBox="1"/>
          <p:nvPr/>
        </p:nvSpPr>
        <p:spPr>
          <a:xfrm>
            <a:off x="1229560" y="1715006"/>
            <a:ext cx="1310475" cy="646331"/>
          </a:xfrm>
          <a:prstGeom prst="rect">
            <a:avLst/>
          </a:prstGeom>
          <a:noFill/>
        </p:spPr>
        <p:txBody>
          <a:bodyPr wrap="square" rtlCol="0">
            <a:spAutoFit/>
          </a:bodyPr>
          <a:lstStyle/>
          <a:p>
            <a:r>
              <a:rPr lang="en-US" sz="1200" i="1" dirty="0">
                <a:solidFill>
                  <a:schemeClr val="accent3">
                    <a:lumMod val="75000"/>
                  </a:schemeClr>
                </a:solidFill>
              </a:rPr>
              <a:t>Silver powder as received from manufacturer</a:t>
            </a:r>
          </a:p>
        </p:txBody>
      </p:sp>
      <p:sp>
        <p:nvSpPr>
          <p:cNvPr id="13" name="TextBox 12"/>
          <p:cNvSpPr txBox="1"/>
          <p:nvPr/>
        </p:nvSpPr>
        <p:spPr>
          <a:xfrm>
            <a:off x="78919" y="2518810"/>
            <a:ext cx="1350930" cy="646331"/>
          </a:xfrm>
          <a:prstGeom prst="rect">
            <a:avLst/>
          </a:prstGeom>
          <a:noFill/>
        </p:spPr>
        <p:txBody>
          <a:bodyPr wrap="square" rtlCol="0">
            <a:spAutoFit/>
          </a:bodyPr>
          <a:lstStyle/>
          <a:p>
            <a:r>
              <a:rPr lang="en-US" sz="1200" i="1" u="sng" dirty="0">
                <a:solidFill>
                  <a:srgbClr val="5B7817"/>
                </a:solidFill>
              </a:rPr>
              <a:t>What?</a:t>
            </a:r>
          </a:p>
          <a:p>
            <a:r>
              <a:rPr lang="en-US" sz="1200" i="1" dirty="0">
                <a:solidFill>
                  <a:srgbClr val="5B7817"/>
                </a:solidFill>
              </a:rPr>
              <a:t>Material Properties</a:t>
            </a:r>
          </a:p>
        </p:txBody>
      </p:sp>
      <p:sp>
        <p:nvSpPr>
          <p:cNvPr id="14" name="TextBox 13"/>
          <p:cNvSpPr txBox="1"/>
          <p:nvPr/>
        </p:nvSpPr>
        <p:spPr>
          <a:xfrm>
            <a:off x="106684" y="3635975"/>
            <a:ext cx="1288810" cy="646331"/>
          </a:xfrm>
          <a:prstGeom prst="rect">
            <a:avLst/>
          </a:prstGeom>
          <a:noFill/>
        </p:spPr>
        <p:txBody>
          <a:bodyPr wrap="square" rtlCol="0">
            <a:spAutoFit/>
          </a:bodyPr>
          <a:lstStyle/>
          <a:p>
            <a:r>
              <a:rPr lang="en-US" sz="1200" i="1" u="sng" dirty="0">
                <a:solidFill>
                  <a:srgbClr val="5B7817"/>
                </a:solidFill>
              </a:rPr>
              <a:t>Where? </a:t>
            </a:r>
          </a:p>
          <a:p>
            <a:r>
              <a:rPr lang="en-US" sz="1200" i="1" dirty="0">
                <a:solidFill>
                  <a:srgbClr val="5B7817"/>
                </a:solidFill>
              </a:rPr>
              <a:t>Media Parameters</a:t>
            </a:r>
          </a:p>
        </p:txBody>
      </p:sp>
      <p:sp>
        <p:nvSpPr>
          <p:cNvPr id="15" name="TextBox 14"/>
          <p:cNvSpPr txBox="1"/>
          <p:nvPr/>
        </p:nvSpPr>
        <p:spPr>
          <a:xfrm>
            <a:off x="125529" y="4615276"/>
            <a:ext cx="1288810" cy="1461939"/>
          </a:xfrm>
          <a:prstGeom prst="rect">
            <a:avLst/>
          </a:prstGeom>
          <a:noFill/>
        </p:spPr>
        <p:txBody>
          <a:bodyPr wrap="square" rtlCol="0">
            <a:spAutoFit/>
          </a:bodyPr>
          <a:lstStyle/>
          <a:p>
            <a:r>
              <a:rPr lang="en-US" sz="1200" i="1" u="sng" dirty="0">
                <a:solidFill>
                  <a:srgbClr val="5B7817"/>
                </a:solidFill>
              </a:rPr>
              <a:t>Result? </a:t>
            </a:r>
          </a:p>
          <a:p>
            <a:pPr marL="57150" indent="-57150">
              <a:buFont typeface="Arial"/>
              <a:buChar char="•"/>
            </a:pPr>
            <a:r>
              <a:rPr lang="en-US" sz="1100" i="1" dirty="0">
                <a:solidFill>
                  <a:srgbClr val="5B7817"/>
                </a:solidFill>
              </a:rPr>
              <a:t>Functional Assay Measurement? </a:t>
            </a:r>
          </a:p>
          <a:p>
            <a:pPr marL="57150" indent="-57150">
              <a:buFont typeface="Arial"/>
              <a:buChar char="•"/>
            </a:pPr>
            <a:r>
              <a:rPr lang="en-US" sz="1100" i="1" dirty="0">
                <a:solidFill>
                  <a:srgbClr val="5B7817"/>
                </a:solidFill>
              </a:rPr>
              <a:t>Exposure Endpoint?</a:t>
            </a:r>
          </a:p>
          <a:p>
            <a:pPr marL="57150" indent="-57150">
              <a:buFont typeface="Arial"/>
              <a:buChar char="•"/>
            </a:pPr>
            <a:r>
              <a:rPr lang="en-US" sz="1100" i="1" dirty="0">
                <a:solidFill>
                  <a:srgbClr val="5B7817"/>
                </a:solidFill>
              </a:rPr>
              <a:t>Hazard Endpoint?</a:t>
            </a:r>
          </a:p>
        </p:txBody>
      </p:sp>
      <p:cxnSp>
        <p:nvCxnSpPr>
          <p:cNvPr id="17" name="Straight Connector 16"/>
          <p:cNvCxnSpPr>
            <a:stCxn id="9" idx="4"/>
          </p:cNvCxnSpPr>
          <p:nvPr/>
        </p:nvCxnSpPr>
        <p:spPr bwMode="auto">
          <a:xfrm>
            <a:off x="1791771" y="2750492"/>
            <a:ext cx="0" cy="4853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Oval 19"/>
          <p:cNvSpPr/>
          <p:nvPr/>
        </p:nvSpPr>
        <p:spPr bwMode="auto">
          <a:xfrm>
            <a:off x="1721713" y="2878622"/>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1" name="Oval 20"/>
          <p:cNvSpPr/>
          <p:nvPr/>
        </p:nvSpPr>
        <p:spPr bwMode="auto">
          <a:xfrm>
            <a:off x="1721713" y="3177939"/>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2" name="Rounded Rectangle 21"/>
          <p:cNvSpPr/>
          <p:nvPr/>
        </p:nvSpPr>
        <p:spPr bwMode="auto">
          <a:xfrm>
            <a:off x="2635831" y="1713703"/>
            <a:ext cx="1264229" cy="4295604"/>
          </a:xfrm>
          <a:prstGeom prst="roundRect">
            <a:avLst/>
          </a:prstGeom>
          <a:solidFill>
            <a:srgbClr val="C9D2C0">
              <a:alpha val="23000"/>
            </a:srgbClr>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3" name="Oval 22"/>
          <p:cNvSpPr/>
          <p:nvPr/>
        </p:nvSpPr>
        <p:spPr bwMode="auto">
          <a:xfrm>
            <a:off x="3121171" y="2611665"/>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4" name="TextBox 23"/>
          <p:cNvSpPr txBox="1"/>
          <p:nvPr/>
        </p:nvSpPr>
        <p:spPr>
          <a:xfrm>
            <a:off x="2627720" y="1721793"/>
            <a:ext cx="1310475" cy="646331"/>
          </a:xfrm>
          <a:prstGeom prst="rect">
            <a:avLst/>
          </a:prstGeom>
          <a:noFill/>
        </p:spPr>
        <p:txBody>
          <a:bodyPr wrap="square" rtlCol="0">
            <a:spAutoFit/>
          </a:bodyPr>
          <a:lstStyle/>
          <a:p>
            <a:r>
              <a:rPr lang="en-US" sz="1200" i="1" dirty="0">
                <a:solidFill>
                  <a:schemeClr val="accent3">
                    <a:lumMod val="75000"/>
                  </a:schemeClr>
                </a:solidFill>
              </a:rPr>
              <a:t>Silver powder as characterized in house</a:t>
            </a:r>
          </a:p>
        </p:txBody>
      </p:sp>
      <p:cxnSp>
        <p:nvCxnSpPr>
          <p:cNvPr id="25" name="Straight Connector 24"/>
          <p:cNvCxnSpPr>
            <a:stCxn id="23" idx="4"/>
          </p:cNvCxnSpPr>
          <p:nvPr/>
        </p:nvCxnSpPr>
        <p:spPr bwMode="auto">
          <a:xfrm>
            <a:off x="3189931" y="2757279"/>
            <a:ext cx="0" cy="4853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Oval 25"/>
          <p:cNvSpPr/>
          <p:nvPr/>
        </p:nvSpPr>
        <p:spPr bwMode="auto">
          <a:xfrm>
            <a:off x="3119873" y="2885409"/>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7" name="Oval 26"/>
          <p:cNvSpPr/>
          <p:nvPr/>
        </p:nvSpPr>
        <p:spPr bwMode="auto">
          <a:xfrm>
            <a:off x="3119873" y="3184726"/>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8" name="Oval 27"/>
          <p:cNvSpPr/>
          <p:nvPr/>
        </p:nvSpPr>
        <p:spPr bwMode="auto">
          <a:xfrm>
            <a:off x="3119874" y="3718644"/>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cxnSp>
        <p:nvCxnSpPr>
          <p:cNvPr id="29" name="Straight Connector 28"/>
          <p:cNvCxnSpPr>
            <a:stCxn id="28" idx="4"/>
          </p:cNvCxnSpPr>
          <p:nvPr/>
        </p:nvCxnSpPr>
        <p:spPr bwMode="auto">
          <a:xfrm>
            <a:off x="3188634" y="3864258"/>
            <a:ext cx="0" cy="4853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Oval 29"/>
          <p:cNvSpPr/>
          <p:nvPr/>
        </p:nvSpPr>
        <p:spPr bwMode="auto">
          <a:xfrm>
            <a:off x="3118576" y="3992388"/>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1" name="Oval 30"/>
          <p:cNvSpPr/>
          <p:nvPr/>
        </p:nvSpPr>
        <p:spPr bwMode="auto">
          <a:xfrm>
            <a:off x="3118576" y="4291705"/>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2" name="Rounded Rectangle 31"/>
          <p:cNvSpPr/>
          <p:nvPr/>
        </p:nvSpPr>
        <p:spPr bwMode="auto">
          <a:xfrm>
            <a:off x="4114885" y="1704310"/>
            <a:ext cx="1264229" cy="4295604"/>
          </a:xfrm>
          <a:prstGeom prst="roundRect">
            <a:avLst/>
          </a:prstGeom>
          <a:solidFill>
            <a:srgbClr val="C9D2C0">
              <a:alpha val="23000"/>
            </a:srgbClr>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3" name="Oval 32"/>
          <p:cNvSpPr/>
          <p:nvPr/>
        </p:nvSpPr>
        <p:spPr bwMode="auto">
          <a:xfrm>
            <a:off x="4600225" y="2602272"/>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4" name="TextBox 33"/>
          <p:cNvSpPr txBox="1"/>
          <p:nvPr/>
        </p:nvSpPr>
        <p:spPr>
          <a:xfrm>
            <a:off x="4106774" y="1712400"/>
            <a:ext cx="1310475" cy="830997"/>
          </a:xfrm>
          <a:prstGeom prst="rect">
            <a:avLst/>
          </a:prstGeom>
          <a:noFill/>
        </p:spPr>
        <p:txBody>
          <a:bodyPr wrap="square" rtlCol="0">
            <a:spAutoFit/>
          </a:bodyPr>
          <a:lstStyle/>
          <a:p>
            <a:r>
              <a:rPr lang="en-US" sz="1200" i="1" dirty="0">
                <a:solidFill>
                  <a:schemeClr val="accent3">
                    <a:lumMod val="75000"/>
                  </a:schemeClr>
                </a:solidFill>
              </a:rPr>
              <a:t>Silver suspension as prepared for experiment</a:t>
            </a:r>
          </a:p>
        </p:txBody>
      </p:sp>
      <p:cxnSp>
        <p:nvCxnSpPr>
          <p:cNvPr id="35" name="Straight Connector 34"/>
          <p:cNvCxnSpPr>
            <a:stCxn id="33" idx="4"/>
          </p:cNvCxnSpPr>
          <p:nvPr/>
        </p:nvCxnSpPr>
        <p:spPr bwMode="auto">
          <a:xfrm>
            <a:off x="4668985" y="2747886"/>
            <a:ext cx="0" cy="4853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Oval 35"/>
          <p:cNvSpPr/>
          <p:nvPr/>
        </p:nvSpPr>
        <p:spPr bwMode="auto">
          <a:xfrm>
            <a:off x="4598927" y="2876016"/>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7" name="Oval 36"/>
          <p:cNvSpPr/>
          <p:nvPr/>
        </p:nvSpPr>
        <p:spPr bwMode="auto">
          <a:xfrm>
            <a:off x="4598927" y="3175333"/>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38" name="Oval 37"/>
          <p:cNvSpPr/>
          <p:nvPr/>
        </p:nvSpPr>
        <p:spPr bwMode="auto">
          <a:xfrm>
            <a:off x="4598928" y="3709251"/>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cxnSp>
        <p:nvCxnSpPr>
          <p:cNvPr id="39" name="Straight Connector 38"/>
          <p:cNvCxnSpPr>
            <a:stCxn id="38" idx="4"/>
          </p:cNvCxnSpPr>
          <p:nvPr/>
        </p:nvCxnSpPr>
        <p:spPr bwMode="auto">
          <a:xfrm>
            <a:off x="4667688" y="3854865"/>
            <a:ext cx="0" cy="4853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Oval 39"/>
          <p:cNvSpPr/>
          <p:nvPr/>
        </p:nvSpPr>
        <p:spPr bwMode="auto">
          <a:xfrm>
            <a:off x="4597630" y="3982995"/>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41" name="Oval 40"/>
          <p:cNvSpPr/>
          <p:nvPr/>
        </p:nvSpPr>
        <p:spPr bwMode="auto">
          <a:xfrm>
            <a:off x="4597630" y="4282312"/>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42" name="Rounded Rectangle 41"/>
          <p:cNvSpPr/>
          <p:nvPr/>
        </p:nvSpPr>
        <p:spPr bwMode="auto">
          <a:xfrm>
            <a:off x="5496866" y="1686827"/>
            <a:ext cx="2584396" cy="4295604"/>
          </a:xfrm>
          <a:prstGeom prst="roundRect">
            <a:avLst/>
          </a:prstGeom>
          <a:solidFill>
            <a:srgbClr val="C9D2C0">
              <a:alpha val="23000"/>
            </a:srgbClr>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44" name="TextBox 43"/>
          <p:cNvSpPr txBox="1"/>
          <p:nvPr/>
        </p:nvSpPr>
        <p:spPr>
          <a:xfrm>
            <a:off x="5694904" y="1694917"/>
            <a:ext cx="1767654" cy="646331"/>
          </a:xfrm>
          <a:prstGeom prst="rect">
            <a:avLst/>
          </a:prstGeom>
          <a:noFill/>
        </p:spPr>
        <p:txBody>
          <a:bodyPr wrap="square" rtlCol="0">
            <a:spAutoFit/>
          </a:bodyPr>
          <a:lstStyle/>
          <a:p>
            <a:r>
              <a:rPr lang="en-US" sz="1200" i="1" dirty="0">
                <a:solidFill>
                  <a:schemeClr val="accent3">
                    <a:lumMod val="75000"/>
                  </a:schemeClr>
                </a:solidFill>
              </a:rPr>
              <a:t>Silver suspension during experiment: </a:t>
            </a:r>
          </a:p>
          <a:p>
            <a:r>
              <a:rPr lang="en-US" sz="1200" i="1" dirty="0">
                <a:solidFill>
                  <a:schemeClr val="accent3">
                    <a:lumMod val="75000"/>
                  </a:schemeClr>
                </a:solidFill>
              </a:rPr>
              <a:t>Raw time series data</a:t>
            </a:r>
          </a:p>
        </p:txBody>
      </p:sp>
      <p:cxnSp>
        <p:nvCxnSpPr>
          <p:cNvPr id="49" name="Straight Connector 48"/>
          <p:cNvCxnSpPr>
            <a:endCxn id="50" idx="4"/>
          </p:cNvCxnSpPr>
          <p:nvPr/>
        </p:nvCxnSpPr>
        <p:spPr bwMode="auto">
          <a:xfrm flipH="1">
            <a:off x="6048371" y="3837382"/>
            <a:ext cx="1298" cy="33037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Oval 49"/>
          <p:cNvSpPr/>
          <p:nvPr/>
        </p:nvSpPr>
        <p:spPr bwMode="auto">
          <a:xfrm>
            <a:off x="5979611" y="4022138"/>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59" name="TextBox 58"/>
          <p:cNvSpPr txBox="1"/>
          <p:nvPr/>
        </p:nvSpPr>
        <p:spPr>
          <a:xfrm>
            <a:off x="1761728" y="2682645"/>
            <a:ext cx="740172" cy="246221"/>
          </a:xfrm>
          <a:prstGeom prst="rect">
            <a:avLst/>
          </a:prstGeom>
          <a:noFill/>
        </p:spPr>
        <p:txBody>
          <a:bodyPr wrap="square" rtlCol="0">
            <a:spAutoFit/>
          </a:bodyPr>
          <a:lstStyle/>
          <a:p>
            <a:r>
              <a:rPr lang="en-US" sz="1000" dirty="0"/>
              <a:t>Size </a:t>
            </a:r>
            <a:r>
              <a:rPr lang="en-US" sz="1000" dirty="0" err="1"/>
              <a:t>dist</a:t>
            </a:r>
            <a:endParaRPr lang="en-US" sz="1000" dirty="0"/>
          </a:p>
        </p:txBody>
      </p:sp>
      <p:sp>
        <p:nvSpPr>
          <p:cNvPr id="60" name="TextBox 59"/>
          <p:cNvSpPr txBox="1"/>
          <p:nvPr/>
        </p:nvSpPr>
        <p:spPr>
          <a:xfrm>
            <a:off x="1792789" y="2878619"/>
            <a:ext cx="456052" cy="246221"/>
          </a:xfrm>
          <a:prstGeom prst="rect">
            <a:avLst/>
          </a:prstGeom>
          <a:noFill/>
        </p:spPr>
        <p:txBody>
          <a:bodyPr wrap="square" rtlCol="0">
            <a:spAutoFit/>
          </a:bodyPr>
          <a:lstStyle/>
          <a:p>
            <a:r>
              <a:rPr lang="en-US" sz="1000" dirty="0"/>
              <a:t>ZP</a:t>
            </a:r>
          </a:p>
        </p:txBody>
      </p:sp>
      <p:sp>
        <p:nvSpPr>
          <p:cNvPr id="61" name="TextBox 60"/>
          <p:cNvSpPr txBox="1"/>
          <p:nvPr/>
        </p:nvSpPr>
        <p:spPr>
          <a:xfrm>
            <a:off x="1783402" y="3144273"/>
            <a:ext cx="497796" cy="246221"/>
          </a:xfrm>
          <a:prstGeom prst="rect">
            <a:avLst/>
          </a:prstGeom>
          <a:noFill/>
        </p:spPr>
        <p:txBody>
          <a:bodyPr wrap="square" rtlCol="0">
            <a:spAutoFit/>
          </a:bodyPr>
          <a:lstStyle/>
          <a:p>
            <a:r>
              <a:rPr lang="en-US" sz="1000" dirty="0"/>
              <a:t>Core</a:t>
            </a:r>
          </a:p>
        </p:txBody>
      </p:sp>
      <p:sp>
        <p:nvSpPr>
          <p:cNvPr id="62" name="TextBox 61"/>
          <p:cNvSpPr txBox="1"/>
          <p:nvPr/>
        </p:nvSpPr>
        <p:spPr>
          <a:xfrm>
            <a:off x="3167979" y="2705610"/>
            <a:ext cx="740172" cy="246221"/>
          </a:xfrm>
          <a:prstGeom prst="rect">
            <a:avLst/>
          </a:prstGeom>
          <a:noFill/>
        </p:spPr>
        <p:txBody>
          <a:bodyPr wrap="square" rtlCol="0">
            <a:spAutoFit/>
          </a:bodyPr>
          <a:lstStyle/>
          <a:p>
            <a:r>
              <a:rPr lang="en-US" sz="1000" dirty="0"/>
              <a:t>Size </a:t>
            </a:r>
            <a:r>
              <a:rPr lang="en-US" sz="1000" dirty="0" err="1"/>
              <a:t>dist</a:t>
            </a:r>
            <a:endParaRPr lang="en-US" sz="1000" dirty="0"/>
          </a:p>
        </p:txBody>
      </p:sp>
      <p:sp>
        <p:nvSpPr>
          <p:cNvPr id="63" name="TextBox 62"/>
          <p:cNvSpPr txBox="1"/>
          <p:nvPr/>
        </p:nvSpPr>
        <p:spPr>
          <a:xfrm>
            <a:off x="3199040" y="2901584"/>
            <a:ext cx="456052" cy="246221"/>
          </a:xfrm>
          <a:prstGeom prst="rect">
            <a:avLst/>
          </a:prstGeom>
          <a:noFill/>
        </p:spPr>
        <p:txBody>
          <a:bodyPr wrap="square" rtlCol="0">
            <a:spAutoFit/>
          </a:bodyPr>
          <a:lstStyle/>
          <a:p>
            <a:r>
              <a:rPr lang="en-US" sz="1000" dirty="0"/>
              <a:t>ZP</a:t>
            </a:r>
          </a:p>
        </p:txBody>
      </p:sp>
      <p:sp>
        <p:nvSpPr>
          <p:cNvPr id="64" name="TextBox 63"/>
          <p:cNvSpPr txBox="1"/>
          <p:nvPr/>
        </p:nvSpPr>
        <p:spPr>
          <a:xfrm>
            <a:off x="3189653" y="3167238"/>
            <a:ext cx="497796" cy="246221"/>
          </a:xfrm>
          <a:prstGeom prst="rect">
            <a:avLst/>
          </a:prstGeom>
          <a:noFill/>
        </p:spPr>
        <p:txBody>
          <a:bodyPr wrap="square" rtlCol="0">
            <a:spAutoFit/>
          </a:bodyPr>
          <a:lstStyle/>
          <a:p>
            <a:r>
              <a:rPr lang="en-US" sz="1000" dirty="0"/>
              <a:t>Core</a:t>
            </a:r>
          </a:p>
        </p:txBody>
      </p:sp>
      <p:sp>
        <p:nvSpPr>
          <p:cNvPr id="65" name="TextBox 64"/>
          <p:cNvSpPr txBox="1"/>
          <p:nvPr/>
        </p:nvSpPr>
        <p:spPr>
          <a:xfrm>
            <a:off x="4638944" y="2688128"/>
            <a:ext cx="740172" cy="246221"/>
          </a:xfrm>
          <a:prstGeom prst="rect">
            <a:avLst/>
          </a:prstGeom>
          <a:noFill/>
        </p:spPr>
        <p:txBody>
          <a:bodyPr wrap="square" rtlCol="0">
            <a:spAutoFit/>
          </a:bodyPr>
          <a:lstStyle/>
          <a:p>
            <a:r>
              <a:rPr lang="en-US" sz="1000" dirty="0"/>
              <a:t>Size </a:t>
            </a:r>
            <a:r>
              <a:rPr lang="en-US" sz="1000" dirty="0" err="1"/>
              <a:t>dist</a:t>
            </a:r>
            <a:endParaRPr lang="en-US" sz="1000" dirty="0"/>
          </a:p>
        </p:txBody>
      </p:sp>
      <p:sp>
        <p:nvSpPr>
          <p:cNvPr id="66" name="TextBox 65"/>
          <p:cNvSpPr txBox="1"/>
          <p:nvPr/>
        </p:nvSpPr>
        <p:spPr>
          <a:xfrm>
            <a:off x="4670005" y="2884102"/>
            <a:ext cx="456052" cy="246221"/>
          </a:xfrm>
          <a:prstGeom prst="rect">
            <a:avLst/>
          </a:prstGeom>
          <a:noFill/>
        </p:spPr>
        <p:txBody>
          <a:bodyPr wrap="square" rtlCol="0">
            <a:spAutoFit/>
          </a:bodyPr>
          <a:lstStyle/>
          <a:p>
            <a:r>
              <a:rPr lang="en-US" sz="1000" dirty="0"/>
              <a:t>ZP</a:t>
            </a:r>
          </a:p>
        </p:txBody>
      </p:sp>
      <p:sp>
        <p:nvSpPr>
          <p:cNvPr id="67" name="TextBox 66"/>
          <p:cNvSpPr txBox="1"/>
          <p:nvPr/>
        </p:nvSpPr>
        <p:spPr>
          <a:xfrm>
            <a:off x="4660618" y="3149756"/>
            <a:ext cx="497796" cy="246221"/>
          </a:xfrm>
          <a:prstGeom prst="rect">
            <a:avLst/>
          </a:prstGeom>
          <a:noFill/>
        </p:spPr>
        <p:txBody>
          <a:bodyPr wrap="square" rtlCol="0">
            <a:spAutoFit/>
          </a:bodyPr>
          <a:lstStyle/>
          <a:p>
            <a:r>
              <a:rPr lang="en-US" sz="1000" dirty="0"/>
              <a:t>Core</a:t>
            </a:r>
          </a:p>
        </p:txBody>
      </p:sp>
      <p:sp>
        <p:nvSpPr>
          <p:cNvPr id="70" name="Oval 69"/>
          <p:cNvSpPr/>
          <p:nvPr/>
        </p:nvSpPr>
        <p:spPr bwMode="auto">
          <a:xfrm>
            <a:off x="5984955" y="3711340"/>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71" name="Oval 70"/>
          <p:cNvSpPr/>
          <p:nvPr/>
        </p:nvSpPr>
        <p:spPr bwMode="auto">
          <a:xfrm>
            <a:off x="5998385" y="4837103"/>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72" name="TextBox 71"/>
          <p:cNvSpPr txBox="1"/>
          <p:nvPr/>
        </p:nvSpPr>
        <p:spPr>
          <a:xfrm>
            <a:off x="6003074" y="3791808"/>
            <a:ext cx="740172" cy="246221"/>
          </a:xfrm>
          <a:prstGeom prst="rect">
            <a:avLst/>
          </a:prstGeom>
          <a:noFill/>
        </p:spPr>
        <p:txBody>
          <a:bodyPr wrap="square" rtlCol="0">
            <a:spAutoFit/>
          </a:bodyPr>
          <a:lstStyle/>
          <a:p>
            <a:r>
              <a:rPr lang="en-US" sz="1000" dirty="0"/>
              <a:t>pH</a:t>
            </a:r>
          </a:p>
        </p:txBody>
      </p:sp>
      <p:sp>
        <p:nvSpPr>
          <p:cNvPr id="74" name="TextBox 73"/>
          <p:cNvSpPr txBox="1"/>
          <p:nvPr/>
        </p:nvSpPr>
        <p:spPr>
          <a:xfrm>
            <a:off x="6040150" y="4017372"/>
            <a:ext cx="740172" cy="246221"/>
          </a:xfrm>
          <a:prstGeom prst="rect">
            <a:avLst/>
          </a:prstGeom>
          <a:noFill/>
        </p:spPr>
        <p:txBody>
          <a:bodyPr wrap="square" rtlCol="0">
            <a:spAutoFit/>
          </a:bodyPr>
          <a:lstStyle/>
          <a:p>
            <a:r>
              <a:rPr lang="en-US" sz="1000" dirty="0"/>
              <a:t>IS</a:t>
            </a:r>
          </a:p>
        </p:txBody>
      </p:sp>
      <p:sp>
        <p:nvSpPr>
          <p:cNvPr id="77" name="Oval 76"/>
          <p:cNvSpPr/>
          <p:nvPr/>
        </p:nvSpPr>
        <p:spPr bwMode="auto">
          <a:xfrm>
            <a:off x="6378987" y="3711340"/>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78" name="Oval 77"/>
          <p:cNvSpPr/>
          <p:nvPr/>
        </p:nvSpPr>
        <p:spPr bwMode="auto">
          <a:xfrm>
            <a:off x="6392417" y="4837103"/>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80" name="Oval 79"/>
          <p:cNvSpPr/>
          <p:nvPr/>
        </p:nvSpPr>
        <p:spPr bwMode="auto">
          <a:xfrm>
            <a:off x="6374979" y="4022138"/>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cxnSp>
        <p:nvCxnSpPr>
          <p:cNvPr id="82" name="Straight Connector 81"/>
          <p:cNvCxnSpPr>
            <a:stCxn id="77" idx="4"/>
            <a:endCxn id="80" idx="0"/>
          </p:cNvCxnSpPr>
          <p:nvPr/>
        </p:nvCxnSpPr>
        <p:spPr bwMode="auto">
          <a:xfrm flipH="1">
            <a:off x="6443739" y="3856954"/>
            <a:ext cx="4008" cy="1651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4" name="Oval 83"/>
          <p:cNvSpPr/>
          <p:nvPr/>
        </p:nvSpPr>
        <p:spPr bwMode="auto">
          <a:xfrm>
            <a:off x="6773019" y="3711340"/>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85" name="Oval 84"/>
          <p:cNvSpPr/>
          <p:nvPr/>
        </p:nvSpPr>
        <p:spPr bwMode="auto">
          <a:xfrm>
            <a:off x="6786449" y="4837103"/>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87" name="Oval 86"/>
          <p:cNvSpPr/>
          <p:nvPr/>
        </p:nvSpPr>
        <p:spPr bwMode="auto">
          <a:xfrm>
            <a:off x="6770347" y="4022138"/>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cxnSp>
        <p:nvCxnSpPr>
          <p:cNvPr id="89" name="Straight Connector 88"/>
          <p:cNvCxnSpPr>
            <a:stCxn id="84" idx="4"/>
            <a:endCxn id="87" idx="0"/>
          </p:cNvCxnSpPr>
          <p:nvPr/>
        </p:nvCxnSpPr>
        <p:spPr bwMode="auto">
          <a:xfrm flipH="1">
            <a:off x="6839107" y="3856954"/>
            <a:ext cx="2672" cy="1651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0" name="TextBox 89"/>
          <p:cNvSpPr txBox="1"/>
          <p:nvPr/>
        </p:nvSpPr>
        <p:spPr>
          <a:xfrm>
            <a:off x="6609358" y="4976052"/>
            <a:ext cx="740172" cy="569387"/>
          </a:xfrm>
          <a:prstGeom prst="rect">
            <a:avLst/>
          </a:prstGeom>
          <a:noFill/>
        </p:spPr>
        <p:txBody>
          <a:bodyPr wrap="square" rtlCol="0">
            <a:spAutoFit/>
          </a:bodyPr>
          <a:lstStyle/>
          <a:p>
            <a:r>
              <a:rPr lang="en-US" sz="1000" dirty="0"/>
              <a:t>Surface Affinity</a:t>
            </a:r>
          </a:p>
          <a:p>
            <a:r>
              <a:rPr lang="en-US" sz="1000" dirty="0"/>
              <a:t>    </a:t>
            </a:r>
            <a:r>
              <a:rPr lang="en-US" sz="1100" dirty="0"/>
              <a:t>α</a:t>
            </a:r>
          </a:p>
        </p:txBody>
      </p:sp>
      <p:sp>
        <p:nvSpPr>
          <p:cNvPr id="91" name="Oval 90"/>
          <p:cNvSpPr/>
          <p:nvPr/>
        </p:nvSpPr>
        <p:spPr bwMode="auto">
          <a:xfrm>
            <a:off x="7167051" y="3711340"/>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92" name="Oval 91"/>
          <p:cNvSpPr/>
          <p:nvPr/>
        </p:nvSpPr>
        <p:spPr bwMode="auto">
          <a:xfrm>
            <a:off x="7180481" y="4837103"/>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94" name="Oval 93"/>
          <p:cNvSpPr/>
          <p:nvPr/>
        </p:nvSpPr>
        <p:spPr bwMode="auto">
          <a:xfrm>
            <a:off x="7165715" y="4022138"/>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cxnSp>
        <p:nvCxnSpPr>
          <p:cNvPr id="96" name="Straight Connector 95"/>
          <p:cNvCxnSpPr>
            <a:stCxn id="91" idx="4"/>
            <a:endCxn id="94" idx="0"/>
          </p:cNvCxnSpPr>
          <p:nvPr/>
        </p:nvCxnSpPr>
        <p:spPr bwMode="auto">
          <a:xfrm flipH="1">
            <a:off x="7234475" y="3856954"/>
            <a:ext cx="1336" cy="1651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 name="Oval 97"/>
          <p:cNvSpPr/>
          <p:nvPr/>
        </p:nvSpPr>
        <p:spPr bwMode="auto">
          <a:xfrm>
            <a:off x="7561081" y="3711340"/>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99" name="Oval 98"/>
          <p:cNvSpPr/>
          <p:nvPr/>
        </p:nvSpPr>
        <p:spPr bwMode="auto">
          <a:xfrm>
            <a:off x="7574511" y="4837103"/>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01" name="Oval 100"/>
          <p:cNvSpPr/>
          <p:nvPr/>
        </p:nvSpPr>
        <p:spPr bwMode="auto">
          <a:xfrm>
            <a:off x="7561081" y="4022138"/>
            <a:ext cx="137519" cy="14561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cxnSp>
        <p:nvCxnSpPr>
          <p:cNvPr id="103" name="Straight Connector 102"/>
          <p:cNvCxnSpPr>
            <a:stCxn id="98" idx="4"/>
            <a:endCxn id="101" idx="0"/>
          </p:cNvCxnSpPr>
          <p:nvPr/>
        </p:nvCxnSpPr>
        <p:spPr bwMode="auto">
          <a:xfrm>
            <a:off x="7629841" y="3856954"/>
            <a:ext cx="0" cy="1651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5" name="TextBox 104"/>
          <p:cNvSpPr txBox="1"/>
          <p:nvPr/>
        </p:nvSpPr>
        <p:spPr>
          <a:xfrm>
            <a:off x="3174771" y="3783354"/>
            <a:ext cx="740172" cy="246221"/>
          </a:xfrm>
          <a:prstGeom prst="rect">
            <a:avLst/>
          </a:prstGeom>
          <a:noFill/>
        </p:spPr>
        <p:txBody>
          <a:bodyPr wrap="square" rtlCol="0">
            <a:spAutoFit/>
          </a:bodyPr>
          <a:lstStyle/>
          <a:p>
            <a:r>
              <a:rPr lang="en-US" sz="1000" dirty="0"/>
              <a:t>pH</a:t>
            </a:r>
          </a:p>
        </p:txBody>
      </p:sp>
      <p:sp>
        <p:nvSpPr>
          <p:cNvPr id="106" name="TextBox 105"/>
          <p:cNvSpPr txBox="1"/>
          <p:nvPr/>
        </p:nvSpPr>
        <p:spPr>
          <a:xfrm>
            <a:off x="3205832" y="4016652"/>
            <a:ext cx="456052" cy="246221"/>
          </a:xfrm>
          <a:prstGeom prst="rect">
            <a:avLst/>
          </a:prstGeom>
          <a:noFill/>
        </p:spPr>
        <p:txBody>
          <a:bodyPr wrap="square" rtlCol="0">
            <a:spAutoFit/>
          </a:bodyPr>
          <a:lstStyle/>
          <a:p>
            <a:r>
              <a:rPr lang="en-US" sz="1000" dirty="0"/>
              <a:t>IS</a:t>
            </a:r>
          </a:p>
        </p:txBody>
      </p:sp>
      <p:sp>
        <p:nvSpPr>
          <p:cNvPr id="107" name="TextBox 106"/>
          <p:cNvSpPr txBox="1"/>
          <p:nvPr/>
        </p:nvSpPr>
        <p:spPr>
          <a:xfrm>
            <a:off x="3196445" y="4282306"/>
            <a:ext cx="497796" cy="246221"/>
          </a:xfrm>
          <a:prstGeom prst="rect">
            <a:avLst/>
          </a:prstGeom>
          <a:noFill/>
        </p:spPr>
        <p:txBody>
          <a:bodyPr wrap="square" rtlCol="0">
            <a:spAutoFit/>
          </a:bodyPr>
          <a:lstStyle/>
          <a:p>
            <a:r>
              <a:rPr lang="en-US" sz="1000" dirty="0"/>
              <a:t>DOC</a:t>
            </a:r>
          </a:p>
        </p:txBody>
      </p:sp>
      <p:sp>
        <p:nvSpPr>
          <p:cNvPr id="108" name="TextBox 107"/>
          <p:cNvSpPr txBox="1"/>
          <p:nvPr/>
        </p:nvSpPr>
        <p:spPr>
          <a:xfrm>
            <a:off x="4645736" y="3790139"/>
            <a:ext cx="740172" cy="246221"/>
          </a:xfrm>
          <a:prstGeom prst="rect">
            <a:avLst/>
          </a:prstGeom>
          <a:noFill/>
        </p:spPr>
        <p:txBody>
          <a:bodyPr wrap="square" rtlCol="0">
            <a:spAutoFit/>
          </a:bodyPr>
          <a:lstStyle/>
          <a:p>
            <a:r>
              <a:rPr lang="en-US" sz="1000" dirty="0"/>
              <a:t>pH</a:t>
            </a:r>
          </a:p>
        </p:txBody>
      </p:sp>
      <p:sp>
        <p:nvSpPr>
          <p:cNvPr id="109" name="TextBox 108"/>
          <p:cNvSpPr txBox="1"/>
          <p:nvPr/>
        </p:nvSpPr>
        <p:spPr>
          <a:xfrm>
            <a:off x="4676797" y="4023437"/>
            <a:ext cx="456052" cy="246221"/>
          </a:xfrm>
          <a:prstGeom prst="rect">
            <a:avLst/>
          </a:prstGeom>
          <a:noFill/>
        </p:spPr>
        <p:txBody>
          <a:bodyPr wrap="square" rtlCol="0">
            <a:spAutoFit/>
          </a:bodyPr>
          <a:lstStyle/>
          <a:p>
            <a:r>
              <a:rPr lang="en-US" sz="1000" dirty="0"/>
              <a:t>IS</a:t>
            </a:r>
          </a:p>
        </p:txBody>
      </p:sp>
      <p:sp>
        <p:nvSpPr>
          <p:cNvPr id="110" name="TextBox 109"/>
          <p:cNvSpPr txBox="1"/>
          <p:nvPr/>
        </p:nvSpPr>
        <p:spPr>
          <a:xfrm>
            <a:off x="4667410" y="4289091"/>
            <a:ext cx="497796" cy="246221"/>
          </a:xfrm>
          <a:prstGeom prst="rect">
            <a:avLst/>
          </a:prstGeom>
          <a:noFill/>
        </p:spPr>
        <p:txBody>
          <a:bodyPr wrap="square" rtlCol="0">
            <a:spAutoFit/>
          </a:bodyPr>
          <a:lstStyle/>
          <a:p>
            <a:r>
              <a:rPr lang="en-US" sz="1000" dirty="0"/>
              <a:t>DOC</a:t>
            </a:r>
          </a:p>
        </p:txBody>
      </p:sp>
      <p:sp>
        <p:nvSpPr>
          <p:cNvPr id="81" name="Title 1"/>
          <p:cNvSpPr>
            <a:spLocks noGrp="1"/>
          </p:cNvSpPr>
          <p:nvPr>
            <p:ph type="title"/>
          </p:nvPr>
        </p:nvSpPr>
        <p:spPr>
          <a:xfrm>
            <a:off x="0" y="176669"/>
            <a:ext cx="9144000" cy="685800"/>
          </a:xfrm>
        </p:spPr>
        <p:txBody>
          <a:bodyPr/>
          <a:lstStyle/>
          <a:p>
            <a:r>
              <a:rPr lang="en-US" sz="2400" dirty="0">
                <a:latin typeface="Verdana" charset="0"/>
                <a:ea typeface="Verdana" charset="0"/>
                <a:cs typeface="Verdana" charset="0"/>
              </a:rPr>
              <a:t>On the NIKC Concept of “Instance”</a:t>
            </a:r>
            <a:br>
              <a:rPr lang="en-US" sz="2400" dirty="0">
                <a:latin typeface="Verdana" charset="0"/>
                <a:ea typeface="Verdana" charset="0"/>
                <a:cs typeface="Verdana" charset="0"/>
              </a:rPr>
            </a:br>
            <a:r>
              <a:rPr lang="en-US" sz="2000" i="1" dirty="0">
                <a:latin typeface="Verdana" charset="0"/>
                <a:ea typeface="Verdana" charset="0"/>
                <a:cs typeface="Verdana" charset="0"/>
              </a:rPr>
              <a:t>Temporally Tracking the Path of a Study</a:t>
            </a:r>
          </a:p>
        </p:txBody>
      </p:sp>
      <p:grpSp>
        <p:nvGrpSpPr>
          <p:cNvPr id="3" name="Group 2">
            <a:extLst>
              <a:ext uri="{FF2B5EF4-FFF2-40B4-BE49-F238E27FC236}">
                <a16:creationId xmlns:a16="http://schemas.microsoft.com/office/drawing/2014/main" id="{2DEDEACD-8CA4-454F-864C-2F029A22E2D2}"/>
              </a:ext>
            </a:extLst>
          </p:cNvPr>
          <p:cNvGrpSpPr/>
          <p:nvPr/>
        </p:nvGrpSpPr>
        <p:grpSpPr>
          <a:xfrm>
            <a:off x="982719" y="3515481"/>
            <a:ext cx="1413164" cy="1295501"/>
            <a:chOff x="-2743200" y="3390494"/>
            <a:chExt cx="1413164" cy="1295501"/>
          </a:xfrm>
        </p:grpSpPr>
        <p:sp>
          <p:nvSpPr>
            <p:cNvPr id="2" name="Oval 1">
              <a:extLst>
                <a:ext uri="{FF2B5EF4-FFF2-40B4-BE49-F238E27FC236}">
                  <a16:creationId xmlns:a16="http://schemas.microsoft.com/office/drawing/2014/main" id="{16428CE4-AA7D-914F-9F97-65469A614727}"/>
                </a:ext>
              </a:extLst>
            </p:cNvPr>
            <p:cNvSpPr/>
            <p:nvPr/>
          </p:nvSpPr>
          <p:spPr bwMode="auto">
            <a:xfrm>
              <a:off x="-2743200" y="3390494"/>
              <a:ext cx="1413164" cy="1295501"/>
            </a:xfrm>
            <a:prstGeom prst="ellipse">
              <a:avLst/>
            </a:prstGeom>
            <a:solidFill>
              <a:schemeClr val="bg1"/>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grpSp>
          <p:nvGrpSpPr>
            <p:cNvPr id="79" name="Group 78">
              <a:extLst>
                <a:ext uri="{FF2B5EF4-FFF2-40B4-BE49-F238E27FC236}">
                  <a16:creationId xmlns:a16="http://schemas.microsoft.com/office/drawing/2014/main" id="{1B58AE91-EB1B-F249-846C-4E1942C80D81}"/>
                </a:ext>
              </a:extLst>
            </p:cNvPr>
            <p:cNvGrpSpPr/>
            <p:nvPr/>
          </p:nvGrpSpPr>
          <p:grpSpPr>
            <a:xfrm>
              <a:off x="-2533391" y="3513094"/>
              <a:ext cx="993545" cy="914832"/>
              <a:chOff x="3228354" y="1683657"/>
              <a:chExt cx="2997199" cy="2772497"/>
            </a:xfrm>
          </p:grpSpPr>
          <p:grpSp>
            <p:nvGrpSpPr>
              <p:cNvPr id="83" name="Group 82">
                <a:extLst>
                  <a:ext uri="{FF2B5EF4-FFF2-40B4-BE49-F238E27FC236}">
                    <a16:creationId xmlns:a16="http://schemas.microsoft.com/office/drawing/2014/main" id="{8A25EEF9-43EF-DE4C-AB2F-AA893D16DD59}"/>
                  </a:ext>
                </a:extLst>
              </p:cNvPr>
              <p:cNvGrpSpPr/>
              <p:nvPr/>
            </p:nvGrpSpPr>
            <p:grpSpPr>
              <a:xfrm>
                <a:off x="3228354" y="1974479"/>
                <a:ext cx="2997199" cy="2481675"/>
                <a:chOff x="1335314" y="638629"/>
                <a:chExt cx="6770914" cy="6328228"/>
              </a:xfrm>
            </p:grpSpPr>
            <p:sp>
              <p:nvSpPr>
                <p:cNvPr id="100" name="Freeform 99">
                  <a:extLst>
                    <a:ext uri="{FF2B5EF4-FFF2-40B4-BE49-F238E27FC236}">
                      <a16:creationId xmlns:a16="http://schemas.microsoft.com/office/drawing/2014/main" id="{958E1DA0-B450-2F49-A5B0-573A8939E050}"/>
                    </a:ext>
                  </a:extLst>
                </p:cNvPr>
                <p:cNvSpPr/>
                <p:nvPr/>
              </p:nvSpPr>
              <p:spPr>
                <a:xfrm>
                  <a:off x="1335314" y="638629"/>
                  <a:ext cx="3149600" cy="6328228"/>
                </a:xfrm>
                <a:custGeom>
                  <a:avLst/>
                  <a:gdLst>
                    <a:gd name="connsiteX0" fmla="*/ 2481943 w 2911452"/>
                    <a:gd name="connsiteY0" fmla="*/ 0 h 6821714"/>
                    <a:gd name="connsiteX1" fmla="*/ 2481943 w 2911452"/>
                    <a:gd name="connsiteY1" fmla="*/ 0 h 6821714"/>
                    <a:gd name="connsiteX2" fmla="*/ 2351315 w 2911452"/>
                    <a:gd name="connsiteY2" fmla="*/ 14514 h 6821714"/>
                    <a:gd name="connsiteX3" fmla="*/ 2002972 w 2911452"/>
                    <a:gd name="connsiteY3" fmla="*/ 29028 h 6821714"/>
                    <a:gd name="connsiteX4" fmla="*/ 1915886 w 2911452"/>
                    <a:gd name="connsiteY4" fmla="*/ 58057 h 6821714"/>
                    <a:gd name="connsiteX5" fmla="*/ 1828800 w 2911452"/>
                    <a:gd name="connsiteY5" fmla="*/ 101600 h 6821714"/>
                    <a:gd name="connsiteX6" fmla="*/ 1785257 w 2911452"/>
                    <a:gd name="connsiteY6" fmla="*/ 130628 h 6821714"/>
                    <a:gd name="connsiteX7" fmla="*/ 1741715 w 2911452"/>
                    <a:gd name="connsiteY7" fmla="*/ 145143 h 6821714"/>
                    <a:gd name="connsiteX8" fmla="*/ 1654629 w 2911452"/>
                    <a:gd name="connsiteY8" fmla="*/ 203200 h 6821714"/>
                    <a:gd name="connsiteX9" fmla="*/ 1567543 w 2911452"/>
                    <a:gd name="connsiteY9" fmla="*/ 261257 h 6821714"/>
                    <a:gd name="connsiteX10" fmla="*/ 1524000 w 2911452"/>
                    <a:gd name="connsiteY10" fmla="*/ 290286 h 6821714"/>
                    <a:gd name="connsiteX11" fmla="*/ 1451429 w 2911452"/>
                    <a:gd name="connsiteY11" fmla="*/ 362857 h 6821714"/>
                    <a:gd name="connsiteX12" fmla="*/ 1378857 w 2911452"/>
                    <a:gd name="connsiteY12" fmla="*/ 435428 h 6821714"/>
                    <a:gd name="connsiteX13" fmla="*/ 1349829 w 2911452"/>
                    <a:gd name="connsiteY13" fmla="*/ 478971 h 6821714"/>
                    <a:gd name="connsiteX14" fmla="*/ 1248229 w 2911452"/>
                    <a:gd name="connsiteY14" fmla="*/ 609600 h 6821714"/>
                    <a:gd name="connsiteX15" fmla="*/ 1219200 w 2911452"/>
                    <a:gd name="connsiteY15" fmla="*/ 696686 h 6821714"/>
                    <a:gd name="connsiteX16" fmla="*/ 1190172 w 2911452"/>
                    <a:gd name="connsiteY16" fmla="*/ 740228 h 6821714"/>
                    <a:gd name="connsiteX17" fmla="*/ 1103086 w 2911452"/>
                    <a:gd name="connsiteY17" fmla="*/ 914400 h 6821714"/>
                    <a:gd name="connsiteX18" fmla="*/ 1074057 w 2911452"/>
                    <a:gd name="connsiteY18" fmla="*/ 957943 h 6821714"/>
                    <a:gd name="connsiteX19" fmla="*/ 1030515 w 2911452"/>
                    <a:gd name="connsiteY19" fmla="*/ 972457 h 6821714"/>
                    <a:gd name="connsiteX20" fmla="*/ 914400 w 2911452"/>
                    <a:gd name="connsiteY20" fmla="*/ 1146628 h 6821714"/>
                    <a:gd name="connsiteX21" fmla="*/ 885372 w 2911452"/>
                    <a:gd name="connsiteY21" fmla="*/ 1190171 h 6821714"/>
                    <a:gd name="connsiteX22" fmla="*/ 856343 w 2911452"/>
                    <a:gd name="connsiteY22" fmla="*/ 1233714 h 6821714"/>
                    <a:gd name="connsiteX23" fmla="*/ 783772 w 2911452"/>
                    <a:gd name="connsiteY23" fmla="*/ 1364343 h 6821714"/>
                    <a:gd name="connsiteX24" fmla="*/ 754743 w 2911452"/>
                    <a:gd name="connsiteY24" fmla="*/ 1407886 h 6821714"/>
                    <a:gd name="connsiteX25" fmla="*/ 711200 w 2911452"/>
                    <a:gd name="connsiteY25" fmla="*/ 1494971 h 6821714"/>
                    <a:gd name="connsiteX26" fmla="*/ 667657 w 2911452"/>
                    <a:gd name="connsiteY26" fmla="*/ 1582057 h 6821714"/>
                    <a:gd name="connsiteX27" fmla="*/ 609600 w 2911452"/>
                    <a:gd name="connsiteY27" fmla="*/ 1712686 h 6821714"/>
                    <a:gd name="connsiteX28" fmla="*/ 566057 w 2911452"/>
                    <a:gd name="connsiteY28" fmla="*/ 1799771 h 6821714"/>
                    <a:gd name="connsiteX29" fmla="*/ 551543 w 2911452"/>
                    <a:gd name="connsiteY29" fmla="*/ 1843314 h 6821714"/>
                    <a:gd name="connsiteX30" fmla="*/ 493486 w 2911452"/>
                    <a:gd name="connsiteY30" fmla="*/ 1930400 h 6821714"/>
                    <a:gd name="connsiteX31" fmla="*/ 478972 w 2911452"/>
                    <a:gd name="connsiteY31" fmla="*/ 1973943 h 6821714"/>
                    <a:gd name="connsiteX32" fmla="*/ 435429 w 2911452"/>
                    <a:gd name="connsiteY32" fmla="*/ 2148114 h 6821714"/>
                    <a:gd name="connsiteX33" fmla="*/ 406400 w 2911452"/>
                    <a:gd name="connsiteY33" fmla="*/ 2264228 h 6821714"/>
                    <a:gd name="connsiteX34" fmla="*/ 362857 w 2911452"/>
                    <a:gd name="connsiteY34" fmla="*/ 2394857 h 6821714"/>
                    <a:gd name="connsiteX35" fmla="*/ 348343 w 2911452"/>
                    <a:gd name="connsiteY35" fmla="*/ 2438400 h 6821714"/>
                    <a:gd name="connsiteX36" fmla="*/ 333829 w 2911452"/>
                    <a:gd name="connsiteY36" fmla="*/ 2481943 h 6821714"/>
                    <a:gd name="connsiteX37" fmla="*/ 319315 w 2911452"/>
                    <a:gd name="connsiteY37" fmla="*/ 2569028 h 6821714"/>
                    <a:gd name="connsiteX38" fmla="*/ 290286 w 2911452"/>
                    <a:gd name="connsiteY38" fmla="*/ 2714171 h 6821714"/>
                    <a:gd name="connsiteX39" fmla="*/ 261257 w 2911452"/>
                    <a:gd name="connsiteY39" fmla="*/ 2888343 h 6821714"/>
                    <a:gd name="connsiteX40" fmla="*/ 246743 w 2911452"/>
                    <a:gd name="connsiteY40" fmla="*/ 2975428 h 6821714"/>
                    <a:gd name="connsiteX41" fmla="*/ 232229 w 2911452"/>
                    <a:gd name="connsiteY41" fmla="*/ 3048000 h 6821714"/>
                    <a:gd name="connsiteX42" fmla="*/ 203200 w 2911452"/>
                    <a:gd name="connsiteY42" fmla="*/ 3178628 h 6821714"/>
                    <a:gd name="connsiteX43" fmla="*/ 188686 w 2911452"/>
                    <a:gd name="connsiteY43" fmla="*/ 3309257 h 6821714"/>
                    <a:gd name="connsiteX44" fmla="*/ 174172 w 2911452"/>
                    <a:gd name="connsiteY44" fmla="*/ 3352800 h 6821714"/>
                    <a:gd name="connsiteX45" fmla="*/ 145143 w 2911452"/>
                    <a:gd name="connsiteY45" fmla="*/ 3483428 h 6821714"/>
                    <a:gd name="connsiteX46" fmla="*/ 130629 w 2911452"/>
                    <a:gd name="connsiteY46" fmla="*/ 3526971 h 6821714"/>
                    <a:gd name="connsiteX47" fmla="*/ 101600 w 2911452"/>
                    <a:gd name="connsiteY47" fmla="*/ 3672114 h 6821714"/>
                    <a:gd name="connsiteX48" fmla="*/ 72572 w 2911452"/>
                    <a:gd name="connsiteY48" fmla="*/ 3831771 h 6821714"/>
                    <a:gd name="connsiteX49" fmla="*/ 58057 w 2911452"/>
                    <a:gd name="connsiteY49" fmla="*/ 3904343 h 6821714"/>
                    <a:gd name="connsiteX50" fmla="*/ 29029 w 2911452"/>
                    <a:gd name="connsiteY50" fmla="*/ 4252686 h 6821714"/>
                    <a:gd name="connsiteX51" fmla="*/ 14515 w 2911452"/>
                    <a:gd name="connsiteY51" fmla="*/ 4383314 h 6821714"/>
                    <a:gd name="connsiteX52" fmla="*/ 0 w 2911452"/>
                    <a:gd name="connsiteY52" fmla="*/ 4760686 h 6821714"/>
                    <a:gd name="connsiteX53" fmla="*/ 14515 w 2911452"/>
                    <a:gd name="connsiteY53" fmla="*/ 5950857 h 6821714"/>
                    <a:gd name="connsiteX54" fmla="*/ 43543 w 2911452"/>
                    <a:gd name="connsiteY54" fmla="*/ 6110514 h 6821714"/>
                    <a:gd name="connsiteX55" fmla="*/ 72572 w 2911452"/>
                    <a:gd name="connsiteY55" fmla="*/ 6197600 h 6821714"/>
                    <a:gd name="connsiteX56" fmla="*/ 87086 w 2911452"/>
                    <a:gd name="connsiteY56" fmla="*/ 6255657 h 6821714"/>
                    <a:gd name="connsiteX57" fmla="*/ 116115 w 2911452"/>
                    <a:gd name="connsiteY57" fmla="*/ 6342743 h 6821714"/>
                    <a:gd name="connsiteX58" fmla="*/ 145143 w 2911452"/>
                    <a:gd name="connsiteY58" fmla="*/ 6429828 h 6821714"/>
                    <a:gd name="connsiteX59" fmla="*/ 174172 w 2911452"/>
                    <a:gd name="connsiteY59" fmla="*/ 6531428 h 6821714"/>
                    <a:gd name="connsiteX60" fmla="*/ 232229 w 2911452"/>
                    <a:gd name="connsiteY60" fmla="*/ 6662057 h 6821714"/>
                    <a:gd name="connsiteX61" fmla="*/ 319315 w 2911452"/>
                    <a:gd name="connsiteY61" fmla="*/ 6720114 h 6821714"/>
                    <a:gd name="connsiteX62" fmla="*/ 406400 w 2911452"/>
                    <a:gd name="connsiteY62" fmla="*/ 6778171 h 6821714"/>
                    <a:gd name="connsiteX63" fmla="*/ 449943 w 2911452"/>
                    <a:gd name="connsiteY63" fmla="*/ 6807200 h 6821714"/>
                    <a:gd name="connsiteX64" fmla="*/ 493486 w 2911452"/>
                    <a:gd name="connsiteY64" fmla="*/ 6821714 h 6821714"/>
                    <a:gd name="connsiteX65" fmla="*/ 986972 w 2911452"/>
                    <a:gd name="connsiteY65" fmla="*/ 6807200 h 6821714"/>
                    <a:gd name="connsiteX66" fmla="*/ 1045029 w 2911452"/>
                    <a:gd name="connsiteY66" fmla="*/ 6792686 h 6821714"/>
                    <a:gd name="connsiteX67" fmla="*/ 1132115 w 2911452"/>
                    <a:gd name="connsiteY67" fmla="*/ 6763657 h 6821714"/>
                    <a:gd name="connsiteX68" fmla="*/ 1175657 w 2911452"/>
                    <a:gd name="connsiteY68" fmla="*/ 6749143 h 6821714"/>
                    <a:gd name="connsiteX69" fmla="*/ 1233715 w 2911452"/>
                    <a:gd name="connsiteY69" fmla="*/ 6734628 h 6821714"/>
                    <a:gd name="connsiteX70" fmla="*/ 1320800 w 2911452"/>
                    <a:gd name="connsiteY70" fmla="*/ 6705600 h 6821714"/>
                    <a:gd name="connsiteX71" fmla="*/ 1393372 w 2911452"/>
                    <a:gd name="connsiteY71" fmla="*/ 6691086 h 6821714"/>
                    <a:gd name="connsiteX72" fmla="*/ 1480457 w 2911452"/>
                    <a:gd name="connsiteY72" fmla="*/ 6647543 h 6821714"/>
                    <a:gd name="connsiteX73" fmla="*/ 1524000 w 2911452"/>
                    <a:gd name="connsiteY73" fmla="*/ 6618514 h 6821714"/>
                    <a:gd name="connsiteX74" fmla="*/ 1625600 w 2911452"/>
                    <a:gd name="connsiteY74" fmla="*/ 6574971 h 6821714"/>
                    <a:gd name="connsiteX75" fmla="*/ 1683657 w 2911452"/>
                    <a:gd name="connsiteY75" fmla="*/ 6531428 h 6821714"/>
                    <a:gd name="connsiteX76" fmla="*/ 1770743 w 2911452"/>
                    <a:gd name="connsiteY76" fmla="*/ 6502400 h 6821714"/>
                    <a:gd name="connsiteX77" fmla="*/ 1857829 w 2911452"/>
                    <a:gd name="connsiteY77" fmla="*/ 6444343 h 6821714"/>
                    <a:gd name="connsiteX78" fmla="*/ 1901372 w 2911452"/>
                    <a:gd name="connsiteY78" fmla="*/ 6415314 h 6821714"/>
                    <a:gd name="connsiteX79" fmla="*/ 1944915 w 2911452"/>
                    <a:gd name="connsiteY79" fmla="*/ 6400800 h 6821714"/>
                    <a:gd name="connsiteX80" fmla="*/ 2032000 w 2911452"/>
                    <a:gd name="connsiteY80" fmla="*/ 6328228 h 6821714"/>
                    <a:gd name="connsiteX81" fmla="*/ 2119086 w 2911452"/>
                    <a:gd name="connsiteY81" fmla="*/ 6270171 h 6821714"/>
                    <a:gd name="connsiteX82" fmla="*/ 2162629 w 2911452"/>
                    <a:gd name="connsiteY82" fmla="*/ 6226628 h 6821714"/>
                    <a:gd name="connsiteX83" fmla="*/ 2191657 w 2911452"/>
                    <a:gd name="connsiteY83" fmla="*/ 6183086 h 6821714"/>
                    <a:gd name="connsiteX84" fmla="*/ 2235200 w 2911452"/>
                    <a:gd name="connsiteY84" fmla="*/ 6154057 h 6821714"/>
                    <a:gd name="connsiteX85" fmla="*/ 2336800 w 2911452"/>
                    <a:gd name="connsiteY85" fmla="*/ 6037943 h 6821714"/>
                    <a:gd name="connsiteX86" fmla="*/ 2351315 w 2911452"/>
                    <a:gd name="connsiteY86" fmla="*/ 5994400 h 6821714"/>
                    <a:gd name="connsiteX87" fmla="*/ 2409372 w 2911452"/>
                    <a:gd name="connsiteY87" fmla="*/ 5907314 h 6821714"/>
                    <a:gd name="connsiteX88" fmla="*/ 2467429 w 2911452"/>
                    <a:gd name="connsiteY88" fmla="*/ 5820228 h 6821714"/>
                    <a:gd name="connsiteX89" fmla="*/ 2496457 w 2911452"/>
                    <a:gd name="connsiteY89" fmla="*/ 5776686 h 6821714"/>
                    <a:gd name="connsiteX90" fmla="*/ 2525486 w 2911452"/>
                    <a:gd name="connsiteY90" fmla="*/ 5733143 h 6821714"/>
                    <a:gd name="connsiteX91" fmla="*/ 2569029 w 2911452"/>
                    <a:gd name="connsiteY91" fmla="*/ 5646057 h 6821714"/>
                    <a:gd name="connsiteX92" fmla="*/ 2583543 w 2911452"/>
                    <a:gd name="connsiteY92" fmla="*/ 5602514 h 6821714"/>
                    <a:gd name="connsiteX93" fmla="*/ 2641600 w 2911452"/>
                    <a:gd name="connsiteY93" fmla="*/ 5515428 h 6821714"/>
                    <a:gd name="connsiteX94" fmla="*/ 2685143 w 2911452"/>
                    <a:gd name="connsiteY94" fmla="*/ 5428343 h 6821714"/>
                    <a:gd name="connsiteX95" fmla="*/ 2714172 w 2911452"/>
                    <a:gd name="connsiteY95" fmla="*/ 5341257 h 6821714"/>
                    <a:gd name="connsiteX96" fmla="*/ 2743200 w 2911452"/>
                    <a:gd name="connsiteY96" fmla="*/ 5297714 h 6821714"/>
                    <a:gd name="connsiteX97" fmla="*/ 2786743 w 2911452"/>
                    <a:gd name="connsiteY97" fmla="*/ 5167086 h 6821714"/>
                    <a:gd name="connsiteX98" fmla="*/ 2815772 w 2911452"/>
                    <a:gd name="connsiteY98" fmla="*/ 5080000 h 6821714"/>
                    <a:gd name="connsiteX99" fmla="*/ 2830286 w 2911452"/>
                    <a:gd name="connsiteY99" fmla="*/ 5036457 h 6821714"/>
                    <a:gd name="connsiteX100" fmla="*/ 2844800 w 2911452"/>
                    <a:gd name="connsiteY100" fmla="*/ 4963886 h 6821714"/>
                    <a:gd name="connsiteX101" fmla="*/ 2859315 w 2911452"/>
                    <a:gd name="connsiteY101" fmla="*/ 4862286 h 6821714"/>
                    <a:gd name="connsiteX102" fmla="*/ 2888343 w 2911452"/>
                    <a:gd name="connsiteY102" fmla="*/ 4760686 h 6821714"/>
                    <a:gd name="connsiteX103" fmla="*/ 2888343 w 2911452"/>
                    <a:gd name="connsiteY103" fmla="*/ 4122057 h 6821714"/>
                    <a:gd name="connsiteX104" fmla="*/ 2859315 w 2911452"/>
                    <a:gd name="connsiteY104" fmla="*/ 3904343 h 6821714"/>
                    <a:gd name="connsiteX105" fmla="*/ 2844800 w 2911452"/>
                    <a:gd name="connsiteY105" fmla="*/ 3773714 h 6821714"/>
                    <a:gd name="connsiteX106" fmla="*/ 2830286 w 2911452"/>
                    <a:gd name="connsiteY106" fmla="*/ 2772228 h 6821714"/>
                    <a:gd name="connsiteX107" fmla="*/ 2815772 w 2911452"/>
                    <a:gd name="connsiteY107" fmla="*/ 2569028 h 6821714"/>
                    <a:gd name="connsiteX108" fmla="*/ 2801257 w 2911452"/>
                    <a:gd name="connsiteY108" fmla="*/ 2510971 h 6821714"/>
                    <a:gd name="connsiteX109" fmla="*/ 2786743 w 2911452"/>
                    <a:gd name="connsiteY109" fmla="*/ 2438400 h 6821714"/>
                    <a:gd name="connsiteX110" fmla="*/ 2772229 w 2911452"/>
                    <a:gd name="connsiteY110" fmla="*/ 2133600 h 6821714"/>
                    <a:gd name="connsiteX111" fmla="*/ 2757715 w 2911452"/>
                    <a:gd name="connsiteY111" fmla="*/ 1959428 h 6821714"/>
                    <a:gd name="connsiteX112" fmla="*/ 2743200 w 2911452"/>
                    <a:gd name="connsiteY112" fmla="*/ 885371 h 6821714"/>
                    <a:gd name="connsiteX113" fmla="*/ 2728686 w 2911452"/>
                    <a:gd name="connsiteY113" fmla="*/ 841828 h 6821714"/>
                    <a:gd name="connsiteX114" fmla="*/ 2714172 w 2911452"/>
                    <a:gd name="connsiteY114" fmla="*/ 754743 h 6821714"/>
                    <a:gd name="connsiteX115" fmla="*/ 2699657 w 2911452"/>
                    <a:gd name="connsiteY115" fmla="*/ 537028 h 6821714"/>
                    <a:gd name="connsiteX116" fmla="*/ 2685143 w 2911452"/>
                    <a:gd name="connsiteY116" fmla="*/ 406400 h 6821714"/>
                    <a:gd name="connsiteX117" fmla="*/ 2670629 w 2911452"/>
                    <a:gd name="connsiteY117" fmla="*/ 362857 h 6821714"/>
                    <a:gd name="connsiteX118" fmla="*/ 2612572 w 2911452"/>
                    <a:gd name="connsiteY118" fmla="*/ 101600 h 6821714"/>
                    <a:gd name="connsiteX119" fmla="*/ 2569029 w 2911452"/>
                    <a:gd name="connsiteY119" fmla="*/ 14514 h 6821714"/>
                    <a:gd name="connsiteX120" fmla="*/ 2481943 w 2911452"/>
                    <a:gd name="connsiteY120" fmla="*/ 0 h 68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11452" h="6821714">
                      <a:moveTo>
                        <a:pt x="2481943" y="0"/>
                      </a:moveTo>
                      <a:lnTo>
                        <a:pt x="2481943" y="0"/>
                      </a:lnTo>
                      <a:cubicBezTo>
                        <a:pt x="2438400" y="4838"/>
                        <a:pt x="2395045" y="11864"/>
                        <a:pt x="2351315" y="14514"/>
                      </a:cubicBezTo>
                      <a:cubicBezTo>
                        <a:pt x="2235313" y="21544"/>
                        <a:pt x="2118610" y="17464"/>
                        <a:pt x="2002972" y="29028"/>
                      </a:cubicBezTo>
                      <a:cubicBezTo>
                        <a:pt x="1972525" y="32073"/>
                        <a:pt x="1915886" y="58057"/>
                        <a:pt x="1915886" y="58057"/>
                      </a:cubicBezTo>
                      <a:cubicBezTo>
                        <a:pt x="1791107" y="141244"/>
                        <a:pt x="1948976" y="41514"/>
                        <a:pt x="1828800" y="101600"/>
                      </a:cubicBezTo>
                      <a:cubicBezTo>
                        <a:pt x="1813198" y="109401"/>
                        <a:pt x="1800859" y="122827"/>
                        <a:pt x="1785257" y="130628"/>
                      </a:cubicBezTo>
                      <a:cubicBezTo>
                        <a:pt x="1771573" y="137470"/>
                        <a:pt x="1755089" y="137713"/>
                        <a:pt x="1741715" y="145143"/>
                      </a:cubicBezTo>
                      <a:cubicBezTo>
                        <a:pt x="1711217" y="162086"/>
                        <a:pt x="1683658" y="183848"/>
                        <a:pt x="1654629" y="203200"/>
                      </a:cubicBezTo>
                      <a:lnTo>
                        <a:pt x="1567543" y="261257"/>
                      </a:lnTo>
                      <a:lnTo>
                        <a:pt x="1524000" y="290286"/>
                      </a:lnTo>
                      <a:cubicBezTo>
                        <a:pt x="1446593" y="406396"/>
                        <a:pt x="1548190" y="266096"/>
                        <a:pt x="1451429" y="362857"/>
                      </a:cubicBezTo>
                      <a:cubicBezTo>
                        <a:pt x="1354671" y="459615"/>
                        <a:pt x="1494967" y="358023"/>
                        <a:pt x="1378857" y="435428"/>
                      </a:cubicBezTo>
                      <a:cubicBezTo>
                        <a:pt x="1369181" y="449942"/>
                        <a:pt x="1360996" y="465570"/>
                        <a:pt x="1349829" y="478971"/>
                      </a:cubicBezTo>
                      <a:cubicBezTo>
                        <a:pt x="1308084" y="529066"/>
                        <a:pt x="1272686" y="536229"/>
                        <a:pt x="1248229" y="609600"/>
                      </a:cubicBezTo>
                      <a:cubicBezTo>
                        <a:pt x="1238553" y="638629"/>
                        <a:pt x="1236173" y="671226"/>
                        <a:pt x="1219200" y="696686"/>
                      </a:cubicBezTo>
                      <a:cubicBezTo>
                        <a:pt x="1209524" y="711200"/>
                        <a:pt x="1197257" y="724288"/>
                        <a:pt x="1190172" y="740228"/>
                      </a:cubicBezTo>
                      <a:cubicBezTo>
                        <a:pt x="1110051" y="920500"/>
                        <a:pt x="1223791" y="733343"/>
                        <a:pt x="1103086" y="914400"/>
                      </a:cubicBezTo>
                      <a:cubicBezTo>
                        <a:pt x="1093410" y="928914"/>
                        <a:pt x="1090606" y="952427"/>
                        <a:pt x="1074057" y="957943"/>
                      </a:cubicBezTo>
                      <a:lnTo>
                        <a:pt x="1030515" y="972457"/>
                      </a:lnTo>
                      <a:lnTo>
                        <a:pt x="914400" y="1146628"/>
                      </a:lnTo>
                      <a:lnTo>
                        <a:pt x="885372" y="1190171"/>
                      </a:lnTo>
                      <a:lnTo>
                        <a:pt x="856343" y="1233714"/>
                      </a:lnTo>
                      <a:cubicBezTo>
                        <a:pt x="830797" y="1310354"/>
                        <a:pt x="850315" y="1264528"/>
                        <a:pt x="783772" y="1364343"/>
                      </a:cubicBezTo>
                      <a:lnTo>
                        <a:pt x="754743" y="1407886"/>
                      </a:lnTo>
                      <a:cubicBezTo>
                        <a:pt x="718261" y="1517332"/>
                        <a:pt x="767474" y="1382423"/>
                        <a:pt x="711200" y="1494971"/>
                      </a:cubicBezTo>
                      <a:cubicBezTo>
                        <a:pt x="651108" y="1615155"/>
                        <a:pt x="750850" y="1457268"/>
                        <a:pt x="667657" y="1582057"/>
                      </a:cubicBezTo>
                      <a:cubicBezTo>
                        <a:pt x="633113" y="1685692"/>
                        <a:pt x="655602" y="1643683"/>
                        <a:pt x="609600" y="1712686"/>
                      </a:cubicBezTo>
                      <a:cubicBezTo>
                        <a:pt x="573118" y="1822132"/>
                        <a:pt x="622331" y="1687223"/>
                        <a:pt x="566057" y="1799771"/>
                      </a:cubicBezTo>
                      <a:cubicBezTo>
                        <a:pt x="559215" y="1813455"/>
                        <a:pt x="558973" y="1829940"/>
                        <a:pt x="551543" y="1843314"/>
                      </a:cubicBezTo>
                      <a:cubicBezTo>
                        <a:pt x="534600" y="1873812"/>
                        <a:pt x="493486" y="1930400"/>
                        <a:pt x="493486" y="1930400"/>
                      </a:cubicBezTo>
                      <a:cubicBezTo>
                        <a:pt x="488648" y="1944914"/>
                        <a:pt x="482998" y="1959183"/>
                        <a:pt x="478972" y="1973943"/>
                      </a:cubicBezTo>
                      <a:cubicBezTo>
                        <a:pt x="478958" y="1973994"/>
                        <a:pt x="442692" y="2119060"/>
                        <a:pt x="435429" y="2148114"/>
                      </a:cubicBezTo>
                      <a:lnTo>
                        <a:pt x="406400" y="2264228"/>
                      </a:lnTo>
                      <a:lnTo>
                        <a:pt x="362857" y="2394857"/>
                      </a:lnTo>
                      <a:lnTo>
                        <a:pt x="348343" y="2438400"/>
                      </a:lnTo>
                      <a:cubicBezTo>
                        <a:pt x="343505" y="2452914"/>
                        <a:pt x="336344" y="2466852"/>
                        <a:pt x="333829" y="2481943"/>
                      </a:cubicBezTo>
                      <a:cubicBezTo>
                        <a:pt x="328991" y="2510971"/>
                        <a:pt x="324738" y="2540103"/>
                        <a:pt x="319315" y="2569028"/>
                      </a:cubicBezTo>
                      <a:cubicBezTo>
                        <a:pt x="310222" y="2617522"/>
                        <a:pt x="298397" y="2665503"/>
                        <a:pt x="290286" y="2714171"/>
                      </a:cubicBezTo>
                      <a:lnTo>
                        <a:pt x="261257" y="2888343"/>
                      </a:lnTo>
                      <a:cubicBezTo>
                        <a:pt x="256419" y="2917371"/>
                        <a:pt x="252514" y="2946571"/>
                        <a:pt x="246743" y="2975428"/>
                      </a:cubicBezTo>
                      <a:cubicBezTo>
                        <a:pt x="241905" y="2999619"/>
                        <a:pt x="236642" y="3023728"/>
                        <a:pt x="232229" y="3048000"/>
                      </a:cubicBezTo>
                      <a:cubicBezTo>
                        <a:pt x="211795" y="3160392"/>
                        <a:pt x="228792" y="3101857"/>
                        <a:pt x="203200" y="3178628"/>
                      </a:cubicBezTo>
                      <a:cubicBezTo>
                        <a:pt x="198362" y="3222171"/>
                        <a:pt x="195888" y="3266042"/>
                        <a:pt x="188686" y="3309257"/>
                      </a:cubicBezTo>
                      <a:cubicBezTo>
                        <a:pt x="186171" y="3324348"/>
                        <a:pt x="178375" y="3338089"/>
                        <a:pt x="174172" y="3352800"/>
                      </a:cubicBezTo>
                      <a:cubicBezTo>
                        <a:pt x="144369" y="3457110"/>
                        <a:pt x="175076" y="3363693"/>
                        <a:pt x="145143" y="3483428"/>
                      </a:cubicBezTo>
                      <a:cubicBezTo>
                        <a:pt x="141432" y="3498271"/>
                        <a:pt x="134069" y="3512063"/>
                        <a:pt x="130629" y="3526971"/>
                      </a:cubicBezTo>
                      <a:cubicBezTo>
                        <a:pt x="119535" y="3575047"/>
                        <a:pt x="111276" y="3623733"/>
                        <a:pt x="101600" y="3672114"/>
                      </a:cubicBezTo>
                      <a:cubicBezTo>
                        <a:pt x="65746" y="3851383"/>
                        <a:pt x="109714" y="3627496"/>
                        <a:pt x="72572" y="3831771"/>
                      </a:cubicBezTo>
                      <a:cubicBezTo>
                        <a:pt x="68159" y="3856043"/>
                        <a:pt x="62895" y="3880152"/>
                        <a:pt x="58057" y="3904343"/>
                      </a:cubicBezTo>
                      <a:cubicBezTo>
                        <a:pt x="47403" y="4042846"/>
                        <a:pt x="42512" y="4117855"/>
                        <a:pt x="29029" y="4252686"/>
                      </a:cubicBezTo>
                      <a:cubicBezTo>
                        <a:pt x="24670" y="4296279"/>
                        <a:pt x="19353" y="4339771"/>
                        <a:pt x="14515" y="4383314"/>
                      </a:cubicBezTo>
                      <a:cubicBezTo>
                        <a:pt x="9677" y="4509105"/>
                        <a:pt x="0" y="4634802"/>
                        <a:pt x="0" y="4760686"/>
                      </a:cubicBezTo>
                      <a:cubicBezTo>
                        <a:pt x="0" y="5157439"/>
                        <a:pt x="5601" y="5554204"/>
                        <a:pt x="14515" y="5950857"/>
                      </a:cubicBezTo>
                      <a:cubicBezTo>
                        <a:pt x="15425" y="5991373"/>
                        <a:pt x="30309" y="6066400"/>
                        <a:pt x="43543" y="6110514"/>
                      </a:cubicBezTo>
                      <a:cubicBezTo>
                        <a:pt x="52336" y="6139822"/>
                        <a:pt x="65151" y="6167915"/>
                        <a:pt x="72572" y="6197600"/>
                      </a:cubicBezTo>
                      <a:cubicBezTo>
                        <a:pt x="77410" y="6216952"/>
                        <a:pt x="81354" y="6236550"/>
                        <a:pt x="87086" y="6255657"/>
                      </a:cubicBezTo>
                      <a:cubicBezTo>
                        <a:pt x="95879" y="6284965"/>
                        <a:pt x="106439" y="6313714"/>
                        <a:pt x="116115" y="6342743"/>
                      </a:cubicBezTo>
                      <a:lnTo>
                        <a:pt x="145143" y="6429828"/>
                      </a:lnTo>
                      <a:cubicBezTo>
                        <a:pt x="193915" y="6576146"/>
                        <a:pt x="119504" y="6349200"/>
                        <a:pt x="174172" y="6531428"/>
                      </a:cubicBezTo>
                      <a:cubicBezTo>
                        <a:pt x="183519" y="6562583"/>
                        <a:pt x="200592" y="6634374"/>
                        <a:pt x="232229" y="6662057"/>
                      </a:cubicBezTo>
                      <a:cubicBezTo>
                        <a:pt x="258485" y="6685031"/>
                        <a:pt x="294646" y="6695444"/>
                        <a:pt x="319315" y="6720114"/>
                      </a:cubicBezTo>
                      <a:cubicBezTo>
                        <a:pt x="373675" y="6774475"/>
                        <a:pt x="343384" y="6757166"/>
                        <a:pt x="406400" y="6778171"/>
                      </a:cubicBezTo>
                      <a:cubicBezTo>
                        <a:pt x="420914" y="6787847"/>
                        <a:pt x="434341" y="6799399"/>
                        <a:pt x="449943" y="6807200"/>
                      </a:cubicBezTo>
                      <a:cubicBezTo>
                        <a:pt x="463627" y="6814042"/>
                        <a:pt x="478187" y="6821714"/>
                        <a:pt x="493486" y="6821714"/>
                      </a:cubicBezTo>
                      <a:cubicBezTo>
                        <a:pt x="658052" y="6821714"/>
                        <a:pt x="822477" y="6812038"/>
                        <a:pt x="986972" y="6807200"/>
                      </a:cubicBezTo>
                      <a:cubicBezTo>
                        <a:pt x="1006324" y="6802362"/>
                        <a:pt x="1025922" y="6798418"/>
                        <a:pt x="1045029" y="6792686"/>
                      </a:cubicBezTo>
                      <a:cubicBezTo>
                        <a:pt x="1074337" y="6783893"/>
                        <a:pt x="1103086" y="6773333"/>
                        <a:pt x="1132115" y="6763657"/>
                      </a:cubicBezTo>
                      <a:cubicBezTo>
                        <a:pt x="1146629" y="6758819"/>
                        <a:pt x="1160815" y="6752854"/>
                        <a:pt x="1175657" y="6749143"/>
                      </a:cubicBezTo>
                      <a:cubicBezTo>
                        <a:pt x="1195010" y="6744305"/>
                        <a:pt x="1214608" y="6740360"/>
                        <a:pt x="1233715" y="6734628"/>
                      </a:cubicBezTo>
                      <a:cubicBezTo>
                        <a:pt x="1263023" y="6725836"/>
                        <a:pt x="1290796" y="6711601"/>
                        <a:pt x="1320800" y="6705600"/>
                      </a:cubicBezTo>
                      <a:lnTo>
                        <a:pt x="1393372" y="6691086"/>
                      </a:lnTo>
                      <a:cubicBezTo>
                        <a:pt x="1518162" y="6607892"/>
                        <a:pt x="1360274" y="6707635"/>
                        <a:pt x="1480457" y="6647543"/>
                      </a:cubicBezTo>
                      <a:cubicBezTo>
                        <a:pt x="1496059" y="6639742"/>
                        <a:pt x="1508854" y="6627169"/>
                        <a:pt x="1524000" y="6618514"/>
                      </a:cubicBezTo>
                      <a:cubicBezTo>
                        <a:pt x="1574215" y="6589820"/>
                        <a:pt x="1576752" y="6591254"/>
                        <a:pt x="1625600" y="6574971"/>
                      </a:cubicBezTo>
                      <a:cubicBezTo>
                        <a:pt x="1644952" y="6560457"/>
                        <a:pt x="1662020" y="6542246"/>
                        <a:pt x="1683657" y="6531428"/>
                      </a:cubicBezTo>
                      <a:cubicBezTo>
                        <a:pt x="1711025" y="6517744"/>
                        <a:pt x="1770743" y="6502400"/>
                        <a:pt x="1770743" y="6502400"/>
                      </a:cubicBezTo>
                      <a:lnTo>
                        <a:pt x="1857829" y="6444343"/>
                      </a:lnTo>
                      <a:cubicBezTo>
                        <a:pt x="1872343" y="6434667"/>
                        <a:pt x="1884823" y="6420830"/>
                        <a:pt x="1901372" y="6415314"/>
                      </a:cubicBezTo>
                      <a:lnTo>
                        <a:pt x="1944915" y="6400800"/>
                      </a:lnTo>
                      <a:cubicBezTo>
                        <a:pt x="2100531" y="6297052"/>
                        <a:pt x="1864340" y="6458630"/>
                        <a:pt x="2032000" y="6328228"/>
                      </a:cubicBezTo>
                      <a:cubicBezTo>
                        <a:pt x="2059539" y="6306809"/>
                        <a:pt x="2094416" y="6294841"/>
                        <a:pt x="2119086" y="6270171"/>
                      </a:cubicBezTo>
                      <a:cubicBezTo>
                        <a:pt x="2133600" y="6255657"/>
                        <a:pt x="2149488" y="6242397"/>
                        <a:pt x="2162629" y="6226628"/>
                      </a:cubicBezTo>
                      <a:cubicBezTo>
                        <a:pt x="2173796" y="6213227"/>
                        <a:pt x="2179322" y="6195421"/>
                        <a:pt x="2191657" y="6183086"/>
                      </a:cubicBezTo>
                      <a:cubicBezTo>
                        <a:pt x="2203992" y="6170751"/>
                        <a:pt x="2220686" y="6163733"/>
                        <a:pt x="2235200" y="6154057"/>
                      </a:cubicBezTo>
                      <a:cubicBezTo>
                        <a:pt x="2302933" y="6052457"/>
                        <a:pt x="2264228" y="6086323"/>
                        <a:pt x="2336800" y="6037943"/>
                      </a:cubicBezTo>
                      <a:cubicBezTo>
                        <a:pt x="2341638" y="6023429"/>
                        <a:pt x="2343885" y="6007774"/>
                        <a:pt x="2351315" y="5994400"/>
                      </a:cubicBezTo>
                      <a:cubicBezTo>
                        <a:pt x="2368258" y="5963902"/>
                        <a:pt x="2390020" y="5936343"/>
                        <a:pt x="2409372" y="5907314"/>
                      </a:cubicBezTo>
                      <a:lnTo>
                        <a:pt x="2467429" y="5820228"/>
                      </a:lnTo>
                      <a:lnTo>
                        <a:pt x="2496457" y="5776686"/>
                      </a:lnTo>
                      <a:lnTo>
                        <a:pt x="2525486" y="5733143"/>
                      </a:lnTo>
                      <a:cubicBezTo>
                        <a:pt x="2561967" y="5623697"/>
                        <a:pt x="2512756" y="5758603"/>
                        <a:pt x="2569029" y="5646057"/>
                      </a:cubicBezTo>
                      <a:cubicBezTo>
                        <a:pt x="2575871" y="5632373"/>
                        <a:pt x="2576113" y="5615888"/>
                        <a:pt x="2583543" y="5602514"/>
                      </a:cubicBezTo>
                      <a:cubicBezTo>
                        <a:pt x="2600486" y="5572016"/>
                        <a:pt x="2630567" y="5548525"/>
                        <a:pt x="2641600" y="5515428"/>
                      </a:cubicBezTo>
                      <a:cubicBezTo>
                        <a:pt x="2694542" y="5356612"/>
                        <a:pt x="2610104" y="5597181"/>
                        <a:pt x="2685143" y="5428343"/>
                      </a:cubicBezTo>
                      <a:cubicBezTo>
                        <a:pt x="2697570" y="5400381"/>
                        <a:pt x="2697199" y="5366717"/>
                        <a:pt x="2714172" y="5341257"/>
                      </a:cubicBezTo>
                      <a:cubicBezTo>
                        <a:pt x="2723848" y="5326743"/>
                        <a:pt x="2736115" y="5313654"/>
                        <a:pt x="2743200" y="5297714"/>
                      </a:cubicBezTo>
                      <a:cubicBezTo>
                        <a:pt x="2743201" y="5297712"/>
                        <a:pt x="2779485" y="5188859"/>
                        <a:pt x="2786743" y="5167086"/>
                      </a:cubicBezTo>
                      <a:lnTo>
                        <a:pt x="2815772" y="5080000"/>
                      </a:lnTo>
                      <a:cubicBezTo>
                        <a:pt x="2820610" y="5065486"/>
                        <a:pt x="2827286" y="5051459"/>
                        <a:pt x="2830286" y="5036457"/>
                      </a:cubicBezTo>
                      <a:cubicBezTo>
                        <a:pt x="2835124" y="5012267"/>
                        <a:pt x="2840744" y="4988220"/>
                        <a:pt x="2844800" y="4963886"/>
                      </a:cubicBezTo>
                      <a:cubicBezTo>
                        <a:pt x="2850424" y="4930141"/>
                        <a:pt x="2853195" y="4895945"/>
                        <a:pt x="2859315" y="4862286"/>
                      </a:cubicBezTo>
                      <a:cubicBezTo>
                        <a:pt x="2866606" y="4822186"/>
                        <a:pt x="2875906" y="4797996"/>
                        <a:pt x="2888343" y="4760686"/>
                      </a:cubicBezTo>
                      <a:cubicBezTo>
                        <a:pt x="2926945" y="4490469"/>
                        <a:pt x="2910255" y="4647964"/>
                        <a:pt x="2888343" y="4122057"/>
                      </a:cubicBezTo>
                      <a:cubicBezTo>
                        <a:pt x="2882631" y="3984967"/>
                        <a:pt x="2882830" y="3998403"/>
                        <a:pt x="2859315" y="3904343"/>
                      </a:cubicBezTo>
                      <a:cubicBezTo>
                        <a:pt x="2854477" y="3860800"/>
                        <a:pt x="2845923" y="3817511"/>
                        <a:pt x="2844800" y="3773714"/>
                      </a:cubicBezTo>
                      <a:cubicBezTo>
                        <a:pt x="2836242" y="3439960"/>
                        <a:pt x="2838328" y="3105995"/>
                        <a:pt x="2830286" y="2772228"/>
                      </a:cubicBezTo>
                      <a:cubicBezTo>
                        <a:pt x="2828650" y="2704342"/>
                        <a:pt x="2823271" y="2636519"/>
                        <a:pt x="2815772" y="2569028"/>
                      </a:cubicBezTo>
                      <a:cubicBezTo>
                        <a:pt x="2813569" y="2549202"/>
                        <a:pt x="2805584" y="2530444"/>
                        <a:pt x="2801257" y="2510971"/>
                      </a:cubicBezTo>
                      <a:cubicBezTo>
                        <a:pt x="2795905" y="2486889"/>
                        <a:pt x="2791581" y="2462590"/>
                        <a:pt x="2786743" y="2438400"/>
                      </a:cubicBezTo>
                      <a:cubicBezTo>
                        <a:pt x="2781905" y="2336800"/>
                        <a:pt x="2778382" y="2235129"/>
                        <a:pt x="2772229" y="2133600"/>
                      </a:cubicBezTo>
                      <a:cubicBezTo>
                        <a:pt x="2768705" y="2075448"/>
                        <a:pt x="2759070" y="2017671"/>
                        <a:pt x="2757715" y="1959428"/>
                      </a:cubicBezTo>
                      <a:cubicBezTo>
                        <a:pt x="2749390" y="1601473"/>
                        <a:pt x="2752497" y="1243302"/>
                        <a:pt x="2743200" y="885371"/>
                      </a:cubicBezTo>
                      <a:cubicBezTo>
                        <a:pt x="2742803" y="870077"/>
                        <a:pt x="2732005" y="856763"/>
                        <a:pt x="2728686" y="841828"/>
                      </a:cubicBezTo>
                      <a:cubicBezTo>
                        <a:pt x="2722302" y="813100"/>
                        <a:pt x="2719010" y="783771"/>
                        <a:pt x="2714172" y="754743"/>
                      </a:cubicBezTo>
                      <a:cubicBezTo>
                        <a:pt x="2709334" y="682171"/>
                        <a:pt x="2705697" y="609510"/>
                        <a:pt x="2699657" y="537028"/>
                      </a:cubicBezTo>
                      <a:cubicBezTo>
                        <a:pt x="2696019" y="493369"/>
                        <a:pt x="2692345" y="449615"/>
                        <a:pt x="2685143" y="406400"/>
                      </a:cubicBezTo>
                      <a:cubicBezTo>
                        <a:pt x="2682628" y="391309"/>
                        <a:pt x="2673629" y="377859"/>
                        <a:pt x="2670629" y="362857"/>
                      </a:cubicBezTo>
                      <a:cubicBezTo>
                        <a:pt x="2619544" y="107434"/>
                        <a:pt x="2669063" y="271074"/>
                        <a:pt x="2612572" y="101600"/>
                      </a:cubicBezTo>
                      <a:cubicBezTo>
                        <a:pt x="2603011" y="72918"/>
                        <a:pt x="2594605" y="34975"/>
                        <a:pt x="2569029" y="14514"/>
                      </a:cubicBezTo>
                      <a:cubicBezTo>
                        <a:pt x="2547062" y="-3060"/>
                        <a:pt x="2496457" y="2419"/>
                        <a:pt x="2481943" y="0"/>
                      </a:cubicBezTo>
                      <a:close/>
                    </a:path>
                  </a:pathLst>
                </a:custGeom>
                <a:solidFill>
                  <a:srgbClr val="DABEBA">
                    <a:alpha val="721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Freeform 101">
                  <a:extLst>
                    <a:ext uri="{FF2B5EF4-FFF2-40B4-BE49-F238E27FC236}">
                      <a16:creationId xmlns:a16="http://schemas.microsoft.com/office/drawing/2014/main" id="{5BE3BF2A-C893-E849-BAF7-76CE85C86BB7}"/>
                    </a:ext>
                  </a:extLst>
                </p:cNvPr>
                <p:cNvSpPr/>
                <p:nvPr/>
              </p:nvSpPr>
              <p:spPr>
                <a:xfrm flipH="1">
                  <a:off x="4956628" y="638629"/>
                  <a:ext cx="3149600" cy="6328228"/>
                </a:xfrm>
                <a:custGeom>
                  <a:avLst/>
                  <a:gdLst>
                    <a:gd name="connsiteX0" fmla="*/ 2481943 w 2911452"/>
                    <a:gd name="connsiteY0" fmla="*/ 0 h 6821714"/>
                    <a:gd name="connsiteX1" fmla="*/ 2481943 w 2911452"/>
                    <a:gd name="connsiteY1" fmla="*/ 0 h 6821714"/>
                    <a:gd name="connsiteX2" fmla="*/ 2351315 w 2911452"/>
                    <a:gd name="connsiteY2" fmla="*/ 14514 h 6821714"/>
                    <a:gd name="connsiteX3" fmla="*/ 2002972 w 2911452"/>
                    <a:gd name="connsiteY3" fmla="*/ 29028 h 6821714"/>
                    <a:gd name="connsiteX4" fmla="*/ 1915886 w 2911452"/>
                    <a:gd name="connsiteY4" fmla="*/ 58057 h 6821714"/>
                    <a:gd name="connsiteX5" fmla="*/ 1828800 w 2911452"/>
                    <a:gd name="connsiteY5" fmla="*/ 101600 h 6821714"/>
                    <a:gd name="connsiteX6" fmla="*/ 1785257 w 2911452"/>
                    <a:gd name="connsiteY6" fmla="*/ 130628 h 6821714"/>
                    <a:gd name="connsiteX7" fmla="*/ 1741715 w 2911452"/>
                    <a:gd name="connsiteY7" fmla="*/ 145143 h 6821714"/>
                    <a:gd name="connsiteX8" fmla="*/ 1654629 w 2911452"/>
                    <a:gd name="connsiteY8" fmla="*/ 203200 h 6821714"/>
                    <a:gd name="connsiteX9" fmla="*/ 1567543 w 2911452"/>
                    <a:gd name="connsiteY9" fmla="*/ 261257 h 6821714"/>
                    <a:gd name="connsiteX10" fmla="*/ 1524000 w 2911452"/>
                    <a:gd name="connsiteY10" fmla="*/ 290286 h 6821714"/>
                    <a:gd name="connsiteX11" fmla="*/ 1451429 w 2911452"/>
                    <a:gd name="connsiteY11" fmla="*/ 362857 h 6821714"/>
                    <a:gd name="connsiteX12" fmla="*/ 1378857 w 2911452"/>
                    <a:gd name="connsiteY12" fmla="*/ 435428 h 6821714"/>
                    <a:gd name="connsiteX13" fmla="*/ 1349829 w 2911452"/>
                    <a:gd name="connsiteY13" fmla="*/ 478971 h 6821714"/>
                    <a:gd name="connsiteX14" fmla="*/ 1248229 w 2911452"/>
                    <a:gd name="connsiteY14" fmla="*/ 609600 h 6821714"/>
                    <a:gd name="connsiteX15" fmla="*/ 1219200 w 2911452"/>
                    <a:gd name="connsiteY15" fmla="*/ 696686 h 6821714"/>
                    <a:gd name="connsiteX16" fmla="*/ 1190172 w 2911452"/>
                    <a:gd name="connsiteY16" fmla="*/ 740228 h 6821714"/>
                    <a:gd name="connsiteX17" fmla="*/ 1103086 w 2911452"/>
                    <a:gd name="connsiteY17" fmla="*/ 914400 h 6821714"/>
                    <a:gd name="connsiteX18" fmla="*/ 1074057 w 2911452"/>
                    <a:gd name="connsiteY18" fmla="*/ 957943 h 6821714"/>
                    <a:gd name="connsiteX19" fmla="*/ 1030515 w 2911452"/>
                    <a:gd name="connsiteY19" fmla="*/ 972457 h 6821714"/>
                    <a:gd name="connsiteX20" fmla="*/ 914400 w 2911452"/>
                    <a:gd name="connsiteY20" fmla="*/ 1146628 h 6821714"/>
                    <a:gd name="connsiteX21" fmla="*/ 885372 w 2911452"/>
                    <a:gd name="connsiteY21" fmla="*/ 1190171 h 6821714"/>
                    <a:gd name="connsiteX22" fmla="*/ 856343 w 2911452"/>
                    <a:gd name="connsiteY22" fmla="*/ 1233714 h 6821714"/>
                    <a:gd name="connsiteX23" fmla="*/ 783772 w 2911452"/>
                    <a:gd name="connsiteY23" fmla="*/ 1364343 h 6821714"/>
                    <a:gd name="connsiteX24" fmla="*/ 754743 w 2911452"/>
                    <a:gd name="connsiteY24" fmla="*/ 1407886 h 6821714"/>
                    <a:gd name="connsiteX25" fmla="*/ 711200 w 2911452"/>
                    <a:gd name="connsiteY25" fmla="*/ 1494971 h 6821714"/>
                    <a:gd name="connsiteX26" fmla="*/ 667657 w 2911452"/>
                    <a:gd name="connsiteY26" fmla="*/ 1582057 h 6821714"/>
                    <a:gd name="connsiteX27" fmla="*/ 609600 w 2911452"/>
                    <a:gd name="connsiteY27" fmla="*/ 1712686 h 6821714"/>
                    <a:gd name="connsiteX28" fmla="*/ 566057 w 2911452"/>
                    <a:gd name="connsiteY28" fmla="*/ 1799771 h 6821714"/>
                    <a:gd name="connsiteX29" fmla="*/ 551543 w 2911452"/>
                    <a:gd name="connsiteY29" fmla="*/ 1843314 h 6821714"/>
                    <a:gd name="connsiteX30" fmla="*/ 493486 w 2911452"/>
                    <a:gd name="connsiteY30" fmla="*/ 1930400 h 6821714"/>
                    <a:gd name="connsiteX31" fmla="*/ 478972 w 2911452"/>
                    <a:gd name="connsiteY31" fmla="*/ 1973943 h 6821714"/>
                    <a:gd name="connsiteX32" fmla="*/ 435429 w 2911452"/>
                    <a:gd name="connsiteY32" fmla="*/ 2148114 h 6821714"/>
                    <a:gd name="connsiteX33" fmla="*/ 406400 w 2911452"/>
                    <a:gd name="connsiteY33" fmla="*/ 2264228 h 6821714"/>
                    <a:gd name="connsiteX34" fmla="*/ 362857 w 2911452"/>
                    <a:gd name="connsiteY34" fmla="*/ 2394857 h 6821714"/>
                    <a:gd name="connsiteX35" fmla="*/ 348343 w 2911452"/>
                    <a:gd name="connsiteY35" fmla="*/ 2438400 h 6821714"/>
                    <a:gd name="connsiteX36" fmla="*/ 333829 w 2911452"/>
                    <a:gd name="connsiteY36" fmla="*/ 2481943 h 6821714"/>
                    <a:gd name="connsiteX37" fmla="*/ 319315 w 2911452"/>
                    <a:gd name="connsiteY37" fmla="*/ 2569028 h 6821714"/>
                    <a:gd name="connsiteX38" fmla="*/ 290286 w 2911452"/>
                    <a:gd name="connsiteY38" fmla="*/ 2714171 h 6821714"/>
                    <a:gd name="connsiteX39" fmla="*/ 261257 w 2911452"/>
                    <a:gd name="connsiteY39" fmla="*/ 2888343 h 6821714"/>
                    <a:gd name="connsiteX40" fmla="*/ 246743 w 2911452"/>
                    <a:gd name="connsiteY40" fmla="*/ 2975428 h 6821714"/>
                    <a:gd name="connsiteX41" fmla="*/ 232229 w 2911452"/>
                    <a:gd name="connsiteY41" fmla="*/ 3048000 h 6821714"/>
                    <a:gd name="connsiteX42" fmla="*/ 203200 w 2911452"/>
                    <a:gd name="connsiteY42" fmla="*/ 3178628 h 6821714"/>
                    <a:gd name="connsiteX43" fmla="*/ 188686 w 2911452"/>
                    <a:gd name="connsiteY43" fmla="*/ 3309257 h 6821714"/>
                    <a:gd name="connsiteX44" fmla="*/ 174172 w 2911452"/>
                    <a:gd name="connsiteY44" fmla="*/ 3352800 h 6821714"/>
                    <a:gd name="connsiteX45" fmla="*/ 145143 w 2911452"/>
                    <a:gd name="connsiteY45" fmla="*/ 3483428 h 6821714"/>
                    <a:gd name="connsiteX46" fmla="*/ 130629 w 2911452"/>
                    <a:gd name="connsiteY46" fmla="*/ 3526971 h 6821714"/>
                    <a:gd name="connsiteX47" fmla="*/ 101600 w 2911452"/>
                    <a:gd name="connsiteY47" fmla="*/ 3672114 h 6821714"/>
                    <a:gd name="connsiteX48" fmla="*/ 72572 w 2911452"/>
                    <a:gd name="connsiteY48" fmla="*/ 3831771 h 6821714"/>
                    <a:gd name="connsiteX49" fmla="*/ 58057 w 2911452"/>
                    <a:gd name="connsiteY49" fmla="*/ 3904343 h 6821714"/>
                    <a:gd name="connsiteX50" fmla="*/ 29029 w 2911452"/>
                    <a:gd name="connsiteY50" fmla="*/ 4252686 h 6821714"/>
                    <a:gd name="connsiteX51" fmla="*/ 14515 w 2911452"/>
                    <a:gd name="connsiteY51" fmla="*/ 4383314 h 6821714"/>
                    <a:gd name="connsiteX52" fmla="*/ 0 w 2911452"/>
                    <a:gd name="connsiteY52" fmla="*/ 4760686 h 6821714"/>
                    <a:gd name="connsiteX53" fmla="*/ 14515 w 2911452"/>
                    <a:gd name="connsiteY53" fmla="*/ 5950857 h 6821714"/>
                    <a:gd name="connsiteX54" fmla="*/ 43543 w 2911452"/>
                    <a:gd name="connsiteY54" fmla="*/ 6110514 h 6821714"/>
                    <a:gd name="connsiteX55" fmla="*/ 72572 w 2911452"/>
                    <a:gd name="connsiteY55" fmla="*/ 6197600 h 6821714"/>
                    <a:gd name="connsiteX56" fmla="*/ 87086 w 2911452"/>
                    <a:gd name="connsiteY56" fmla="*/ 6255657 h 6821714"/>
                    <a:gd name="connsiteX57" fmla="*/ 116115 w 2911452"/>
                    <a:gd name="connsiteY57" fmla="*/ 6342743 h 6821714"/>
                    <a:gd name="connsiteX58" fmla="*/ 145143 w 2911452"/>
                    <a:gd name="connsiteY58" fmla="*/ 6429828 h 6821714"/>
                    <a:gd name="connsiteX59" fmla="*/ 174172 w 2911452"/>
                    <a:gd name="connsiteY59" fmla="*/ 6531428 h 6821714"/>
                    <a:gd name="connsiteX60" fmla="*/ 232229 w 2911452"/>
                    <a:gd name="connsiteY60" fmla="*/ 6662057 h 6821714"/>
                    <a:gd name="connsiteX61" fmla="*/ 319315 w 2911452"/>
                    <a:gd name="connsiteY61" fmla="*/ 6720114 h 6821714"/>
                    <a:gd name="connsiteX62" fmla="*/ 406400 w 2911452"/>
                    <a:gd name="connsiteY62" fmla="*/ 6778171 h 6821714"/>
                    <a:gd name="connsiteX63" fmla="*/ 449943 w 2911452"/>
                    <a:gd name="connsiteY63" fmla="*/ 6807200 h 6821714"/>
                    <a:gd name="connsiteX64" fmla="*/ 493486 w 2911452"/>
                    <a:gd name="connsiteY64" fmla="*/ 6821714 h 6821714"/>
                    <a:gd name="connsiteX65" fmla="*/ 986972 w 2911452"/>
                    <a:gd name="connsiteY65" fmla="*/ 6807200 h 6821714"/>
                    <a:gd name="connsiteX66" fmla="*/ 1045029 w 2911452"/>
                    <a:gd name="connsiteY66" fmla="*/ 6792686 h 6821714"/>
                    <a:gd name="connsiteX67" fmla="*/ 1132115 w 2911452"/>
                    <a:gd name="connsiteY67" fmla="*/ 6763657 h 6821714"/>
                    <a:gd name="connsiteX68" fmla="*/ 1175657 w 2911452"/>
                    <a:gd name="connsiteY68" fmla="*/ 6749143 h 6821714"/>
                    <a:gd name="connsiteX69" fmla="*/ 1233715 w 2911452"/>
                    <a:gd name="connsiteY69" fmla="*/ 6734628 h 6821714"/>
                    <a:gd name="connsiteX70" fmla="*/ 1320800 w 2911452"/>
                    <a:gd name="connsiteY70" fmla="*/ 6705600 h 6821714"/>
                    <a:gd name="connsiteX71" fmla="*/ 1393372 w 2911452"/>
                    <a:gd name="connsiteY71" fmla="*/ 6691086 h 6821714"/>
                    <a:gd name="connsiteX72" fmla="*/ 1480457 w 2911452"/>
                    <a:gd name="connsiteY72" fmla="*/ 6647543 h 6821714"/>
                    <a:gd name="connsiteX73" fmla="*/ 1524000 w 2911452"/>
                    <a:gd name="connsiteY73" fmla="*/ 6618514 h 6821714"/>
                    <a:gd name="connsiteX74" fmla="*/ 1625600 w 2911452"/>
                    <a:gd name="connsiteY74" fmla="*/ 6574971 h 6821714"/>
                    <a:gd name="connsiteX75" fmla="*/ 1683657 w 2911452"/>
                    <a:gd name="connsiteY75" fmla="*/ 6531428 h 6821714"/>
                    <a:gd name="connsiteX76" fmla="*/ 1770743 w 2911452"/>
                    <a:gd name="connsiteY76" fmla="*/ 6502400 h 6821714"/>
                    <a:gd name="connsiteX77" fmla="*/ 1857829 w 2911452"/>
                    <a:gd name="connsiteY77" fmla="*/ 6444343 h 6821714"/>
                    <a:gd name="connsiteX78" fmla="*/ 1901372 w 2911452"/>
                    <a:gd name="connsiteY78" fmla="*/ 6415314 h 6821714"/>
                    <a:gd name="connsiteX79" fmla="*/ 1944915 w 2911452"/>
                    <a:gd name="connsiteY79" fmla="*/ 6400800 h 6821714"/>
                    <a:gd name="connsiteX80" fmla="*/ 2032000 w 2911452"/>
                    <a:gd name="connsiteY80" fmla="*/ 6328228 h 6821714"/>
                    <a:gd name="connsiteX81" fmla="*/ 2119086 w 2911452"/>
                    <a:gd name="connsiteY81" fmla="*/ 6270171 h 6821714"/>
                    <a:gd name="connsiteX82" fmla="*/ 2162629 w 2911452"/>
                    <a:gd name="connsiteY82" fmla="*/ 6226628 h 6821714"/>
                    <a:gd name="connsiteX83" fmla="*/ 2191657 w 2911452"/>
                    <a:gd name="connsiteY83" fmla="*/ 6183086 h 6821714"/>
                    <a:gd name="connsiteX84" fmla="*/ 2235200 w 2911452"/>
                    <a:gd name="connsiteY84" fmla="*/ 6154057 h 6821714"/>
                    <a:gd name="connsiteX85" fmla="*/ 2336800 w 2911452"/>
                    <a:gd name="connsiteY85" fmla="*/ 6037943 h 6821714"/>
                    <a:gd name="connsiteX86" fmla="*/ 2351315 w 2911452"/>
                    <a:gd name="connsiteY86" fmla="*/ 5994400 h 6821714"/>
                    <a:gd name="connsiteX87" fmla="*/ 2409372 w 2911452"/>
                    <a:gd name="connsiteY87" fmla="*/ 5907314 h 6821714"/>
                    <a:gd name="connsiteX88" fmla="*/ 2467429 w 2911452"/>
                    <a:gd name="connsiteY88" fmla="*/ 5820228 h 6821714"/>
                    <a:gd name="connsiteX89" fmla="*/ 2496457 w 2911452"/>
                    <a:gd name="connsiteY89" fmla="*/ 5776686 h 6821714"/>
                    <a:gd name="connsiteX90" fmla="*/ 2525486 w 2911452"/>
                    <a:gd name="connsiteY90" fmla="*/ 5733143 h 6821714"/>
                    <a:gd name="connsiteX91" fmla="*/ 2569029 w 2911452"/>
                    <a:gd name="connsiteY91" fmla="*/ 5646057 h 6821714"/>
                    <a:gd name="connsiteX92" fmla="*/ 2583543 w 2911452"/>
                    <a:gd name="connsiteY92" fmla="*/ 5602514 h 6821714"/>
                    <a:gd name="connsiteX93" fmla="*/ 2641600 w 2911452"/>
                    <a:gd name="connsiteY93" fmla="*/ 5515428 h 6821714"/>
                    <a:gd name="connsiteX94" fmla="*/ 2685143 w 2911452"/>
                    <a:gd name="connsiteY94" fmla="*/ 5428343 h 6821714"/>
                    <a:gd name="connsiteX95" fmla="*/ 2714172 w 2911452"/>
                    <a:gd name="connsiteY95" fmla="*/ 5341257 h 6821714"/>
                    <a:gd name="connsiteX96" fmla="*/ 2743200 w 2911452"/>
                    <a:gd name="connsiteY96" fmla="*/ 5297714 h 6821714"/>
                    <a:gd name="connsiteX97" fmla="*/ 2786743 w 2911452"/>
                    <a:gd name="connsiteY97" fmla="*/ 5167086 h 6821714"/>
                    <a:gd name="connsiteX98" fmla="*/ 2815772 w 2911452"/>
                    <a:gd name="connsiteY98" fmla="*/ 5080000 h 6821714"/>
                    <a:gd name="connsiteX99" fmla="*/ 2830286 w 2911452"/>
                    <a:gd name="connsiteY99" fmla="*/ 5036457 h 6821714"/>
                    <a:gd name="connsiteX100" fmla="*/ 2844800 w 2911452"/>
                    <a:gd name="connsiteY100" fmla="*/ 4963886 h 6821714"/>
                    <a:gd name="connsiteX101" fmla="*/ 2859315 w 2911452"/>
                    <a:gd name="connsiteY101" fmla="*/ 4862286 h 6821714"/>
                    <a:gd name="connsiteX102" fmla="*/ 2888343 w 2911452"/>
                    <a:gd name="connsiteY102" fmla="*/ 4760686 h 6821714"/>
                    <a:gd name="connsiteX103" fmla="*/ 2888343 w 2911452"/>
                    <a:gd name="connsiteY103" fmla="*/ 4122057 h 6821714"/>
                    <a:gd name="connsiteX104" fmla="*/ 2859315 w 2911452"/>
                    <a:gd name="connsiteY104" fmla="*/ 3904343 h 6821714"/>
                    <a:gd name="connsiteX105" fmla="*/ 2844800 w 2911452"/>
                    <a:gd name="connsiteY105" fmla="*/ 3773714 h 6821714"/>
                    <a:gd name="connsiteX106" fmla="*/ 2830286 w 2911452"/>
                    <a:gd name="connsiteY106" fmla="*/ 2772228 h 6821714"/>
                    <a:gd name="connsiteX107" fmla="*/ 2815772 w 2911452"/>
                    <a:gd name="connsiteY107" fmla="*/ 2569028 h 6821714"/>
                    <a:gd name="connsiteX108" fmla="*/ 2801257 w 2911452"/>
                    <a:gd name="connsiteY108" fmla="*/ 2510971 h 6821714"/>
                    <a:gd name="connsiteX109" fmla="*/ 2786743 w 2911452"/>
                    <a:gd name="connsiteY109" fmla="*/ 2438400 h 6821714"/>
                    <a:gd name="connsiteX110" fmla="*/ 2772229 w 2911452"/>
                    <a:gd name="connsiteY110" fmla="*/ 2133600 h 6821714"/>
                    <a:gd name="connsiteX111" fmla="*/ 2757715 w 2911452"/>
                    <a:gd name="connsiteY111" fmla="*/ 1959428 h 6821714"/>
                    <a:gd name="connsiteX112" fmla="*/ 2743200 w 2911452"/>
                    <a:gd name="connsiteY112" fmla="*/ 885371 h 6821714"/>
                    <a:gd name="connsiteX113" fmla="*/ 2728686 w 2911452"/>
                    <a:gd name="connsiteY113" fmla="*/ 841828 h 6821714"/>
                    <a:gd name="connsiteX114" fmla="*/ 2714172 w 2911452"/>
                    <a:gd name="connsiteY114" fmla="*/ 754743 h 6821714"/>
                    <a:gd name="connsiteX115" fmla="*/ 2699657 w 2911452"/>
                    <a:gd name="connsiteY115" fmla="*/ 537028 h 6821714"/>
                    <a:gd name="connsiteX116" fmla="*/ 2685143 w 2911452"/>
                    <a:gd name="connsiteY116" fmla="*/ 406400 h 6821714"/>
                    <a:gd name="connsiteX117" fmla="*/ 2670629 w 2911452"/>
                    <a:gd name="connsiteY117" fmla="*/ 362857 h 6821714"/>
                    <a:gd name="connsiteX118" fmla="*/ 2612572 w 2911452"/>
                    <a:gd name="connsiteY118" fmla="*/ 101600 h 6821714"/>
                    <a:gd name="connsiteX119" fmla="*/ 2569029 w 2911452"/>
                    <a:gd name="connsiteY119" fmla="*/ 14514 h 6821714"/>
                    <a:gd name="connsiteX120" fmla="*/ 2481943 w 2911452"/>
                    <a:gd name="connsiteY120" fmla="*/ 0 h 68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11452" h="6821714">
                      <a:moveTo>
                        <a:pt x="2481943" y="0"/>
                      </a:moveTo>
                      <a:lnTo>
                        <a:pt x="2481943" y="0"/>
                      </a:lnTo>
                      <a:cubicBezTo>
                        <a:pt x="2438400" y="4838"/>
                        <a:pt x="2395045" y="11864"/>
                        <a:pt x="2351315" y="14514"/>
                      </a:cubicBezTo>
                      <a:cubicBezTo>
                        <a:pt x="2235313" y="21544"/>
                        <a:pt x="2118610" y="17464"/>
                        <a:pt x="2002972" y="29028"/>
                      </a:cubicBezTo>
                      <a:cubicBezTo>
                        <a:pt x="1972525" y="32073"/>
                        <a:pt x="1915886" y="58057"/>
                        <a:pt x="1915886" y="58057"/>
                      </a:cubicBezTo>
                      <a:cubicBezTo>
                        <a:pt x="1791107" y="141244"/>
                        <a:pt x="1948976" y="41514"/>
                        <a:pt x="1828800" y="101600"/>
                      </a:cubicBezTo>
                      <a:cubicBezTo>
                        <a:pt x="1813198" y="109401"/>
                        <a:pt x="1800859" y="122827"/>
                        <a:pt x="1785257" y="130628"/>
                      </a:cubicBezTo>
                      <a:cubicBezTo>
                        <a:pt x="1771573" y="137470"/>
                        <a:pt x="1755089" y="137713"/>
                        <a:pt x="1741715" y="145143"/>
                      </a:cubicBezTo>
                      <a:cubicBezTo>
                        <a:pt x="1711217" y="162086"/>
                        <a:pt x="1683658" y="183848"/>
                        <a:pt x="1654629" y="203200"/>
                      </a:cubicBezTo>
                      <a:lnTo>
                        <a:pt x="1567543" y="261257"/>
                      </a:lnTo>
                      <a:lnTo>
                        <a:pt x="1524000" y="290286"/>
                      </a:lnTo>
                      <a:cubicBezTo>
                        <a:pt x="1446593" y="406396"/>
                        <a:pt x="1548190" y="266096"/>
                        <a:pt x="1451429" y="362857"/>
                      </a:cubicBezTo>
                      <a:cubicBezTo>
                        <a:pt x="1354671" y="459615"/>
                        <a:pt x="1494967" y="358023"/>
                        <a:pt x="1378857" y="435428"/>
                      </a:cubicBezTo>
                      <a:cubicBezTo>
                        <a:pt x="1369181" y="449942"/>
                        <a:pt x="1360996" y="465570"/>
                        <a:pt x="1349829" y="478971"/>
                      </a:cubicBezTo>
                      <a:cubicBezTo>
                        <a:pt x="1308084" y="529066"/>
                        <a:pt x="1272686" y="536229"/>
                        <a:pt x="1248229" y="609600"/>
                      </a:cubicBezTo>
                      <a:cubicBezTo>
                        <a:pt x="1238553" y="638629"/>
                        <a:pt x="1236173" y="671226"/>
                        <a:pt x="1219200" y="696686"/>
                      </a:cubicBezTo>
                      <a:cubicBezTo>
                        <a:pt x="1209524" y="711200"/>
                        <a:pt x="1197257" y="724288"/>
                        <a:pt x="1190172" y="740228"/>
                      </a:cubicBezTo>
                      <a:cubicBezTo>
                        <a:pt x="1110051" y="920500"/>
                        <a:pt x="1223791" y="733343"/>
                        <a:pt x="1103086" y="914400"/>
                      </a:cubicBezTo>
                      <a:cubicBezTo>
                        <a:pt x="1093410" y="928914"/>
                        <a:pt x="1090606" y="952427"/>
                        <a:pt x="1074057" y="957943"/>
                      </a:cubicBezTo>
                      <a:lnTo>
                        <a:pt x="1030515" y="972457"/>
                      </a:lnTo>
                      <a:lnTo>
                        <a:pt x="914400" y="1146628"/>
                      </a:lnTo>
                      <a:lnTo>
                        <a:pt x="885372" y="1190171"/>
                      </a:lnTo>
                      <a:lnTo>
                        <a:pt x="856343" y="1233714"/>
                      </a:lnTo>
                      <a:cubicBezTo>
                        <a:pt x="830797" y="1310354"/>
                        <a:pt x="850315" y="1264528"/>
                        <a:pt x="783772" y="1364343"/>
                      </a:cubicBezTo>
                      <a:lnTo>
                        <a:pt x="754743" y="1407886"/>
                      </a:lnTo>
                      <a:cubicBezTo>
                        <a:pt x="718261" y="1517332"/>
                        <a:pt x="767474" y="1382423"/>
                        <a:pt x="711200" y="1494971"/>
                      </a:cubicBezTo>
                      <a:cubicBezTo>
                        <a:pt x="651108" y="1615155"/>
                        <a:pt x="750850" y="1457268"/>
                        <a:pt x="667657" y="1582057"/>
                      </a:cubicBezTo>
                      <a:cubicBezTo>
                        <a:pt x="633113" y="1685692"/>
                        <a:pt x="655602" y="1643683"/>
                        <a:pt x="609600" y="1712686"/>
                      </a:cubicBezTo>
                      <a:cubicBezTo>
                        <a:pt x="573118" y="1822132"/>
                        <a:pt x="622331" y="1687223"/>
                        <a:pt x="566057" y="1799771"/>
                      </a:cubicBezTo>
                      <a:cubicBezTo>
                        <a:pt x="559215" y="1813455"/>
                        <a:pt x="558973" y="1829940"/>
                        <a:pt x="551543" y="1843314"/>
                      </a:cubicBezTo>
                      <a:cubicBezTo>
                        <a:pt x="534600" y="1873812"/>
                        <a:pt x="493486" y="1930400"/>
                        <a:pt x="493486" y="1930400"/>
                      </a:cubicBezTo>
                      <a:cubicBezTo>
                        <a:pt x="488648" y="1944914"/>
                        <a:pt x="482998" y="1959183"/>
                        <a:pt x="478972" y="1973943"/>
                      </a:cubicBezTo>
                      <a:cubicBezTo>
                        <a:pt x="478958" y="1973994"/>
                        <a:pt x="442692" y="2119060"/>
                        <a:pt x="435429" y="2148114"/>
                      </a:cubicBezTo>
                      <a:lnTo>
                        <a:pt x="406400" y="2264228"/>
                      </a:lnTo>
                      <a:lnTo>
                        <a:pt x="362857" y="2394857"/>
                      </a:lnTo>
                      <a:lnTo>
                        <a:pt x="348343" y="2438400"/>
                      </a:lnTo>
                      <a:cubicBezTo>
                        <a:pt x="343505" y="2452914"/>
                        <a:pt x="336344" y="2466852"/>
                        <a:pt x="333829" y="2481943"/>
                      </a:cubicBezTo>
                      <a:cubicBezTo>
                        <a:pt x="328991" y="2510971"/>
                        <a:pt x="324738" y="2540103"/>
                        <a:pt x="319315" y="2569028"/>
                      </a:cubicBezTo>
                      <a:cubicBezTo>
                        <a:pt x="310222" y="2617522"/>
                        <a:pt x="298397" y="2665503"/>
                        <a:pt x="290286" y="2714171"/>
                      </a:cubicBezTo>
                      <a:lnTo>
                        <a:pt x="261257" y="2888343"/>
                      </a:lnTo>
                      <a:cubicBezTo>
                        <a:pt x="256419" y="2917371"/>
                        <a:pt x="252514" y="2946571"/>
                        <a:pt x="246743" y="2975428"/>
                      </a:cubicBezTo>
                      <a:cubicBezTo>
                        <a:pt x="241905" y="2999619"/>
                        <a:pt x="236642" y="3023728"/>
                        <a:pt x="232229" y="3048000"/>
                      </a:cubicBezTo>
                      <a:cubicBezTo>
                        <a:pt x="211795" y="3160392"/>
                        <a:pt x="228792" y="3101857"/>
                        <a:pt x="203200" y="3178628"/>
                      </a:cubicBezTo>
                      <a:cubicBezTo>
                        <a:pt x="198362" y="3222171"/>
                        <a:pt x="195888" y="3266042"/>
                        <a:pt x="188686" y="3309257"/>
                      </a:cubicBezTo>
                      <a:cubicBezTo>
                        <a:pt x="186171" y="3324348"/>
                        <a:pt x="178375" y="3338089"/>
                        <a:pt x="174172" y="3352800"/>
                      </a:cubicBezTo>
                      <a:cubicBezTo>
                        <a:pt x="144369" y="3457110"/>
                        <a:pt x="175076" y="3363693"/>
                        <a:pt x="145143" y="3483428"/>
                      </a:cubicBezTo>
                      <a:cubicBezTo>
                        <a:pt x="141432" y="3498271"/>
                        <a:pt x="134069" y="3512063"/>
                        <a:pt x="130629" y="3526971"/>
                      </a:cubicBezTo>
                      <a:cubicBezTo>
                        <a:pt x="119535" y="3575047"/>
                        <a:pt x="111276" y="3623733"/>
                        <a:pt x="101600" y="3672114"/>
                      </a:cubicBezTo>
                      <a:cubicBezTo>
                        <a:pt x="65746" y="3851383"/>
                        <a:pt x="109714" y="3627496"/>
                        <a:pt x="72572" y="3831771"/>
                      </a:cubicBezTo>
                      <a:cubicBezTo>
                        <a:pt x="68159" y="3856043"/>
                        <a:pt x="62895" y="3880152"/>
                        <a:pt x="58057" y="3904343"/>
                      </a:cubicBezTo>
                      <a:cubicBezTo>
                        <a:pt x="47403" y="4042846"/>
                        <a:pt x="42512" y="4117855"/>
                        <a:pt x="29029" y="4252686"/>
                      </a:cubicBezTo>
                      <a:cubicBezTo>
                        <a:pt x="24670" y="4296279"/>
                        <a:pt x="19353" y="4339771"/>
                        <a:pt x="14515" y="4383314"/>
                      </a:cubicBezTo>
                      <a:cubicBezTo>
                        <a:pt x="9677" y="4509105"/>
                        <a:pt x="0" y="4634802"/>
                        <a:pt x="0" y="4760686"/>
                      </a:cubicBezTo>
                      <a:cubicBezTo>
                        <a:pt x="0" y="5157439"/>
                        <a:pt x="5601" y="5554204"/>
                        <a:pt x="14515" y="5950857"/>
                      </a:cubicBezTo>
                      <a:cubicBezTo>
                        <a:pt x="15425" y="5991373"/>
                        <a:pt x="30309" y="6066400"/>
                        <a:pt x="43543" y="6110514"/>
                      </a:cubicBezTo>
                      <a:cubicBezTo>
                        <a:pt x="52336" y="6139822"/>
                        <a:pt x="65151" y="6167915"/>
                        <a:pt x="72572" y="6197600"/>
                      </a:cubicBezTo>
                      <a:cubicBezTo>
                        <a:pt x="77410" y="6216952"/>
                        <a:pt x="81354" y="6236550"/>
                        <a:pt x="87086" y="6255657"/>
                      </a:cubicBezTo>
                      <a:cubicBezTo>
                        <a:pt x="95879" y="6284965"/>
                        <a:pt x="106439" y="6313714"/>
                        <a:pt x="116115" y="6342743"/>
                      </a:cubicBezTo>
                      <a:lnTo>
                        <a:pt x="145143" y="6429828"/>
                      </a:lnTo>
                      <a:cubicBezTo>
                        <a:pt x="193915" y="6576146"/>
                        <a:pt x="119504" y="6349200"/>
                        <a:pt x="174172" y="6531428"/>
                      </a:cubicBezTo>
                      <a:cubicBezTo>
                        <a:pt x="183519" y="6562583"/>
                        <a:pt x="200592" y="6634374"/>
                        <a:pt x="232229" y="6662057"/>
                      </a:cubicBezTo>
                      <a:cubicBezTo>
                        <a:pt x="258485" y="6685031"/>
                        <a:pt x="294646" y="6695444"/>
                        <a:pt x="319315" y="6720114"/>
                      </a:cubicBezTo>
                      <a:cubicBezTo>
                        <a:pt x="373675" y="6774475"/>
                        <a:pt x="343384" y="6757166"/>
                        <a:pt x="406400" y="6778171"/>
                      </a:cubicBezTo>
                      <a:cubicBezTo>
                        <a:pt x="420914" y="6787847"/>
                        <a:pt x="434341" y="6799399"/>
                        <a:pt x="449943" y="6807200"/>
                      </a:cubicBezTo>
                      <a:cubicBezTo>
                        <a:pt x="463627" y="6814042"/>
                        <a:pt x="478187" y="6821714"/>
                        <a:pt x="493486" y="6821714"/>
                      </a:cubicBezTo>
                      <a:cubicBezTo>
                        <a:pt x="658052" y="6821714"/>
                        <a:pt x="822477" y="6812038"/>
                        <a:pt x="986972" y="6807200"/>
                      </a:cubicBezTo>
                      <a:cubicBezTo>
                        <a:pt x="1006324" y="6802362"/>
                        <a:pt x="1025922" y="6798418"/>
                        <a:pt x="1045029" y="6792686"/>
                      </a:cubicBezTo>
                      <a:cubicBezTo>
                        <a:pt x="1074337" y="6783893"/>
                        <a:pt x="1103086" y="6773333"/>
                        <a:pt x="1132115" y="6763657"/>
                      </a:cubicBezTo>
                      <a:cubicBezTo>
                        <a:pt x="1146629" y="6758819"/>
                        <a:pt x="1160815" y="6752854"/>
                        <a:pt x="1175657" y="6749143"/>
                      </a:cubicBezTo>
                      <a:cubicBezTo>
                        <a:pt x="1195010" y="6744305"/>
                        <a:pt x="1214608" y="6740360"/>
                        <a:pt x="1233715" y="6734628"/>
                      </a:cubicBezTo>
                      <a:cubicBezTo>
                        <a:pt x="1263023" y="6725836"/>
                        <a:pt x="1290796" y="6711601"/>
                        <a:pt x="1320800" y="6705600"/>
                      </a:cubicBezTo>
                      <a:lnTo>
                        <a:pt x="1393372" y="6691086"/>
                      </a:lnTo>
                      <a:cubicBezTo>
                        <a:pt x="1518162" y="6607892"/>
                        <a:pt x="1360274" y="6707635"/>
                        <a:pt x="1480457" y="6647543"/>
                      </a:cubicBezTo>
                      <a:cubicBezTo>
                        <a:pt x="1496059" y="6639742"/>
                        <a:pt x="1508854" y="6627169"/>
                        <a:pt x="1524000" y="6618514"/>
                      </a:cubicBezTo>
                      <a:cubicBezTo>
                        <a:pt x="1574215" y="6589820"/>
                        <a:pt x="1576752" y="6591254"/>
                        <a:pt x="1625600" y="6574971"/>
                      </a:cubicBezTo>
                      <a:cubicBezTo>
                        <a:pt x="1644952" y="6560457"/>
                        <a:pt x="1662020" y="6542246"/>
                        <a:pt x="1683657" y="6531428"/>
                      </a:cubicBezTo>
                      <a:cubicBezTo>
                        <a:pt x="1711025" y="6517744"/>
                        <a:pt x="1770743" y="6502400"/>
                        <a:pt x="1770743" y="6502400"/>
                      </a:cubicBezTo>
                      <a:lnTo>
                        <a:pt x="1857829" y="6444343"/>
                      </a:lnTo>
                      <a:cubicBezTo>
                        <a:pt x="1872343" y="6434667"/>
                        <a:pt x="1884823" y="6420830"/>
                        <a:pt x="1901372" y="6415314"/>
                      </a:cubicBezTo>
                      <a:lnTo>
                        <a:pt x="1944915" y="6400800"/>
                      </a:lnTo>
                      <a:cubicBezTo>
                        <a:pt x="2100531" y="6297052"/>
                        <a:pt x="1864340" y="6458630"/>
                        <a:pt x="2032000" y="6328228"/>
                      </a:cubicBezTo>
                      <a:cubicBezTo>
                        <a:pt x="2059539" y="6306809"/>
                        <a:pt x="2094416" y="6294841"/>
                        <a:pt x="2119086" y="6270171"/>
                      </a:cubicBezTo>
                      <a:cubicBezTo>
                        <a:pt x="2133600" y="6255657"/>
                        <a:pt x="2149488" y="6242397"/>
                        <a:pt x="2162629" y="6226628"/>
                      </a:cubicBezTo>
                      <a:cubicBezTo>
                        <a:pt x="2173796" y="6213227"/>
                        <a:pt x="2179322" y="6195421"/>
                        <a:pt x="2191657" y="6183086"/>
                      </a:cubicBezTo>
                      <a:cubicBezTo>
                        <a:pt x="2203992" y="6170751"/>
                        <a:pt x="2220686" y="6163733"/>
                        <a:pt x="2235200" y="6154057"/>
                      </a:cubicBezTo>
                      <a:cubicBezTo>
                        <a:pt x="2302933" y="6052457"/>
                        <a:pt x="2264228" y="6086323"/>
                        <a:pt x="2336800" y="6037943"/>
                      </a:cubicBezTo>
                      <a:cubicBezTo>
                        <a:pt x="2341638" y="6023429"/>
                        <a:pt x="2343885" y="6007774"/>
                        <a:pt x="2351315" y="5994400"/>
                      </a:cubicBezTo>
                      <a:cubicBezTo>
                        <a:pt x="2368258" y="5963902"/>
                        <a:pt x="2390020" y="5936343"/>
                        <a:pt x="2409372" y="5907314"/>
                      </a:cubicBezTo>
                      <a:lnTo>
                        <a:pt x="2467429" y="5820228"/>
                      </a:lnTo>
                      <a:lnTo>
                        <a:pt x="2496457" y="5776686"/>
                      </a:lnTo>
                      <a:lnTo>
                        <a:pt x="2525486" y="5733143"/>
                      </a:lnTo>
                      <a:cubicBezTo>
                        <a:pt x="2561967" y="5623697"/>
                        <a:pt x="2512756" y="5758603"/>
                        <a:pt x="2569029" y="5646057"/>
                      </a:cubicBezTo>
                      <a:cubicBezTo>
                        <a:pt x="2575871" y="5632373"/>
                        <a:pt x="2576113" y="5615888"/>
                        <a:pt x="2583543" y="5602514"/>
                      </a:cubicBezTo>
                      <a:cubicBezTo>
                        <a:pt x="2600486" y="5572016"/>
                        <a:pt x="2630567" y="5548525"/>
                        <a:pt x="2641600" y="5515428"/>
                      </a:cubicBezTo>
                      <a:cubicBezTo>
                        <a:pt x="2694542" y="5356612"/>
                        <a:pt x="2610104" y="5597181"/>
                        <a:pt x="2685143" y="5428343"/>
                      </a:cubicBezTo>
                      <a:cubicBezTo>
                        <a:pt x="2697570" y="5400381"/>
                        <a:pt x="2697199" y="5366717"/>
                        <a:pt x="2714172" y="5341257"/>
                      </a:cubicBezTo>
                      <a:cubicBezTo>
                        <a:pt x="2723848" y="5326743"/>
                        <a:pt x="2736115" y="5313654"/>
                        <a:pt x="2743200" y="5297714"/>
                      </a:cubicBezTo>
                      <a:cubicBezTo>
                        <a:pt x="2743201" y="5297712"/>
                        <a:pt x="2779485" y="5188859"/>
                        <a:pt x="2786743" y="5167086"/>
                      </a:cubicBezTo>
                      <a:lnTo>
                        <a:pt x="2815772" y="5080000"/>
                      </a:lnTo>
                      <a:cubicBezTo>
                        <a:pt x="2820610" y="5065486"/>
                        <a:pt x="2827286" y="5051459"/>
                        <a:pt x="2830286" y="5036457"/>
                      </a:cubicBezTo>
                      <a:cubicBezTo>
                        <a:pt x="2835124" y="5012267"/>
                        <a:pt x="2840744" y="4988220"/>
                        <a:pt x="2844800" y="4963886"/>
                      </a:cubicBezTo>
                      <a:cubicBezTo>
                        <a:pt x="2850424" y="4930141"/>
                        <a:pt x="2853195" y="4895945"/>
                        <a:pt x="2859315" y="4862286"/>
                      </a:cubicBezTo>
                      <a:cubicBezTo>
                        <a:pt x="2866606" y="4822186"/>
                        <a:pt x="2875906" y="4797996"/>
                        <a:pt x="2888343" y="4760686"/>
                      </a:cubicBezTo>
                      <a:cubicBezTo>
                        <a:pt x="2926945" y="4490469"/>
                        <a:pt x="2910255" y="4647964"/>
                        <a:pt x="2888343" y="4122057"/>
                      </a:cubicBezTo>
                      <a:cubicBezTo>
                        <a:pt x="2882631" y="3984967"/>
                        <a:pt x="2882830" y="3998403"/>
                        <a:pt x="2859315" y="3904343"/>
                      </a:cubicBezTo>
                      <a:cubicBezTo>
                        <a:pt x="2854477" y="3860800"/>
                        <a:pt x="2845923" y="3817511"/>
                        <a:pt x="2844800" y="3773714"/>
                      </a:cubicBezTo>
                      <a:cubicBezTo>
                        <a:pt x="2836242" y="3439960"/>
                        <a:pt x="2838328" y="3105995"/>
                        <a:pt x="2830286" y="2772228"/>
                      </a:cubicBezTo>
                      <a:cubicBezTo>
                        <a:pt x="2828650" y="2704342"/>
                        <a:pt x="2823271" y="2636519"/>
                        <a:pt x="2815772" y="2569028"/>
                      </a:cubicBezTo>
                      <a:cubicBezTo>
                        <a:pt x="2813569" y="2549202"/>
                        <a:pt x="2805584" y="2530444"/>
                        <a:pt x="2801257" y="2510971"/>
                      </a:cubicBezTo>
                      <a:cubicBezTo>
                        <a:pt x="2795905" y="2486889"/>
                        <a:pt x="2791581" y="2462590"/>
                        <a:pt x="2786743" y="2438400"/>
                      </a:cubicBezTo>
                      <a:cubicBezTo>
                        <a:pt x="2781905" y="2336800"/>
                        <a:pt x="2778382" y="2235129"/>
                        <a:pt x="2772229" y="2133600"/>
                      </a:cubicBezTo>
                      <a:cubicBezTo>
                        <a:pt x="2768705" y="2075448"/>
                        <a:pt x="2759070" y="2017671"/>
                        <a:pt x="2757715" y="1959428"/>
                      </a:cubicBezTo>
                      <a:cubicBezTo>
                        <a:pt x="2749390" y="1601473"/>
                        <a:pt x="2752497" y="1243302"/>
                        <a:pt x="2743200" y="885371"/>
                      </a:cubicBezTo>
                      <a:cubicBezTo>
                        <a:pt x="2742803" y="870077"/>
                        <a:pt x="2732005" y="856763"/>
                        <a:pt x="2728686" y="841828"/>
                      </a:cubicBezTo>
                      <a:cubicBezTo>
                        <a:pt x="2722302" y="813100"/>
                        <a:pt x="2719010" y="783771"/>
                        <a:pt x="2714172" y="754743"/>
                      </a:cubicBezTo>
                      <a:cubicBezTo>
                        <a:pt x="2709334" y="682171"/>
                        <a:pt x="2705697" y="609510"/>
                        <a:pt x="2699657" y="537028"/>
                      </a:cubicBezTo>
                      <a:cubicBezTo>
                        <a:pt x="2696019" y="493369"/>
                        <a:pt x="2692345" y="449615"/>
                        <a:pt x="2685143" y="406400"/>
                      </a:cubicBezTo>
                      <a:cubicBezTo>
                        <a:pt x="2682628" y="391309"/>
                        <a:pt x="2673629" y="377859"/>
                        <a:pt x="2670629" y="362857"/>
                      </a:cubicBezTo>
                      <a:cubicBezTo>
                        <a:pt x="2619544" y="107434"/>
                        <a:pt x="2669063" y="271074"/>
                        <a:pt x="2612572" y="101600"/>
                      </a:cubicBezTo>
                      <a:cubicBezTo>
                        <a:pt x="2603011" y="72918"/>
                        <a:pt x="2594605" y="34975"/>
                        <a:pt x="2569029" y="14514"/>
                      </a:cubicBezTo>
                      <a:cubicBezTo>
                        <a:pt x="2547062" y="-3060"/>
                        <a:pt x="2496457" y="2419"/>
                        <a:pt x="2481943" y="0"/>
                      </a:cubicBezTo>
                      <a:close/>
                    </a:path>
                  </a:pathLst>
                </a:custGeom>
                <a:solidFill>
                  <a:srgbClr val="DABEBA">
                    <a:alpha val="721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69D61941-363A-D94C-8ECD-E8079BA3980D}"/>
                  </a:ext>
                </a:extLst>
              </p:cNvPr>
              <p:cNvGrpSpPr/>
              <p:nvPr/>
            </p:nvGrpSpPr>
            <p:grpSpPr>
              <a:xfrm>
                <a:off x="3367437" y="1683657"/>
                <a:ext cx="2706668" cy="2743200"/>
                <a:chOff x="678646" y="-295436"/>
                <a:chExt cx="8283679" cy="7567093"/>
              </a:xfrm>
            </p:grpSpPr>
            <p:sp>
              <p:nvSpPr>
                <p:cNvPr id="93" name="Freeform 92">
                  <a:extLst>
                    <a:ext uri="{FF2B5EF4-FFF2-40B4-BE49-F238E27FC236}">
                      <a16:creationId xmlns:a16="http://schemas.microsoft.com/office/drawing/2014/main" id="{BCC69AD4-BE68-9E49-9C25-F94D004AD783}"/>
                    </a:ext>
                  </a:extLst>
                </p:cNvPr>
                <p:cNvSpPr/>
                <p:nvPr/>
              </p:nvSpPr>
              <p:spPr>
                <a:xfrm rot="322641">
                  <a:off x="678646" y="-188686"/>
                  <a:ext cx="4198154" cy="7460343"/>
                </a:xfrm>
                <a:custGeom>
                  <a:avLst/>
                  <a:gdLst>
                    <a:gd name="connsiteX0" fmla="*/ 3545011 w 4198154"/>
                    <a:gd name="connsiteY0" fmla="*/ 0 h 7460343"/>
                    <a:gd name="connsiteX1" fmla="*/ 3545011 w 4198154"/>
                    <a:gd name="connsiteY1" fmla="*/ 0 h 7460343"/>
                    <a:gd name="connsiteX2" fmla="*/ 3559525 w 4198154"/>
                    <a:gd name="connsiteY2" fmla="*/ 304800 h 7460343"/>
                    <a:gd name="connsiteX3" fmla="*/ 3574040 w 4198154"/>
                    <a:gd name="connsiteY3" fmla="*/ 362857 h 7460343"/>
                    <a:gd name="connsiteX4" fmla="*/ 3588554 w 4198154"/>
                    <a:gd name="connsiteY4" fmla="*/ 464457 h 7460343"/>
                    <a:gd name="connsiteX5" fmla="*/ 3617583 w 4198154"/>
                    <a:gd name="connsiteY5" fmla="*/ 609600 h 7460343"/>
                    <a:gd name="connsiteX6" fmla="*/ 3646611 w 4198154"/>
                    <a:gd name="connsiteY6" fmla="*/ 754743 h 7460343"/>
                    <a:gd name="connsiteX7" fmla="*/ 3661125 w 4198154"/>
                    <a:gd name="connsiteY7" fmla="*/ 827315 h 7460343"/>
                    <a:gd name="connsiteX8" fmla="*/ 3675640 w 4198154"/>
                    <a:gd name="connsiteY8" fmla="*/ 1349829 h 7460343"/>
                    <a:gd name="connsiteX9" fmla="*/ 3690154 w 4198154"/>
                    <a:gd name="connsiteY9" fmla="*/ 1465943 h 7460343"/>
                    <a:gd name="connsiteX10" fmla="*/ 3719183 w 4198154"/>
                    <a:gd name="connsiteY10" fmla="*/ 1683657 h 7460343"/>
                    <a:gd name="connsiteX11" fmla="*/ 3748211 w 4198154"/>
                    <a:gd name="connsiteY11" fmla="*/ 1799772 h 7460343"/>
                    <a:gd name="connsiteX12" fmla="*/ 3762725 w 4198154"/>
                    <a:gd name="connsiteY12" fmla="*/ 1872343 h 7460343"/>
                    <a:gd name="connsiteX13" fmla="*/ 3777240 w 4198154"/>
                    <a:gd name="connsiteY13" fmla="*/ 1930400 h 7460343"/>
                    <a:gd name="connsiteX14" fmla="*/ 3820783 w 4198154"/>
                    <a:gd name="connsiteY14" fmla="*/ 2148115 h 7460343"/>
                    <a:gd name="connsiteX15" fmla="*/ 3849811 w 4198154"/>
                    <a:gd name="connsiteY15" fmla="*/ 2264229 h 7460343"/>
                    <a:gd name="connsiteX16" fmla="*/ 3835297 w 4198154"/>
                    <a:gd name="connsiteY16" fmla="*/ 2496457 h 7460343"/>
                    <a:gd name="connsiteX17" fmla="*/ 3791754 w 4198154"/>
                    <a:gd name="connsiteY17" fmla="*/ 2525486 h 7460343"/>
                    <a:gd name="connsiteX18" fmla="*/ 3762725 w 4198154"/>
                    <a:gd name="connsiteY18" fmla="*/ 2569029 h 7460343"/>
                    <a:gd name="connsiteX19" fmla="*/ 3719183 w 4198154"/>
                    <a:gd name="connsiteY19" fmla="*/ 2612572 h 7460343"/>
                    <a:gd name="connsiteX20" fmla="*/ 3690154 w 4198154"/>
                    <a:gd name="connsiteY20" fmla="*/ 2656115 h 7460343"/>
                    <a:gd name="connsiteX21" fmla="*/ 3646611 w 4198154"/>
                    <a:gd name="connsiteY21" fmla="*/ 2699657 h 7460343"/>
                    <a:gd name="connsiteX22" fmla="*/ 3588554 w 4198154"/>
                    <a:gd name="connsiteY22" fmla="*/ 2786743 h 7460343"/>
                    <a:gd name="connsiteX23" fmla="*/ 3559525 w 4198154"/>
                    <a:gd name="connsiteY23" fmla="*/ 2830286 h 7460343"/>
                    <a:gd name="connsiteX24" fmla="*/ 3472440 w 4198154"/>
                    <a:gd name="connsiteY24" fmla="*/ 2888343 h 7460343"/>
                    <a:gd name="connsiteX25" fmla="*/ 3370840 w 4198154"/>
                    <a:gd name="connsiteY25" fmla="*/ 2989943 h 7460343"/>
                    <a:gd name="connsiteX26" fmla="*/ 3254725 w 4198154"/>
                    <a:gd name="connsiteY26" fmla="*/ 3048000 h 7460343"/>
                    <a:gd name="connsiteX27" fmla="*/ 3211183 w 4198154"/>
                    <a:gd name="connsiteY27" fmla="*/ 3077029 h 7460343"/>
                    <a:gd name="connsiteX28" fmla="*/ 3153125 w 4198154"/>
                    <a:gd name="connsiteY28" fmla="*/ 3091543 h 7460343"/>
                    <a:gd name="connsiteX29" fmla="*/ 2862840 w 4198154"/>
                    <a:gd name="connsiteY29" fmla="*/ 3077029 h 7460343"/>
                    <a:gd name="connsiteX30" fmla="*/ 2732211 w 4198154"/>
                    <a:gd name="connsiteY30" fmla="*/ 2989943 h 7460343"/>
                    <a:gd name="connsiteX31" fmla="*/ 2688668 w 4198154"/>
                    <a:gd name="connsiteY31" fmla="*/ 2960915 h 7460343"/>
                    <a:gd name="connsiteX32" fmla="*/ 2601583 w 4198154"/>
                    <a:gd name="connsiteY32" fmla="*/ 2931886 h 7460343"/>
                    <a:gd name="connsiteX33" fmla="*/ 2558040 w 4198154"/>
                    <a:gd name="connsiteY33" fmla="*/ 2917372 h 7460343"/>
                    <a:gd name="connsiteX34" fmla="*/ 2456440 w 4198154"/>
                    <a:gd name="connsiteY34" fmla="*/ 2888343 h 7460343"/>
                    <a:gd name="connsiteX35" fmla="*/ 2398383 w 4198154"/>
                    <a:gd name="connsiteY35" fmla="*/ 2801257 h 7460343"/>
                    <a:gd name="connsiteX36" fmla="*/ 2311297 w 4198154"/>
                    <a:gd name="connsiteY36" fmla="*/ 2728686 h 7460343"/>
                    <a:gd name="connsiteX37" fmla="*/ 2282268 w 4198154"/>
                    <a:gd name="connsiteY37" fmla="*/ 2685143 h 7460343"/>
                    <a:gd name="connsiteX38" fmla="*/ 2238725 w 4198154"/>
                    <a:gd name="connsiteY38" fmla="*/ 2641600 h 7460343"/>
                    <a:gd name="connsiteX39" fmla="*/ 2180668 w 4198154"/>
                    <a:gd name="connsiteY39" fmla="*/ 2554515 h 7460343"/>
                    <a:gd name="connsiteX40" fmla="*/ 2151640 w 4198154"/>
                    <a:gd name="connsiteY40" fmla="*/ 2467429 h 7460343"/>
                    <a:gd name="connsiteX41" fmla="*/ 2137125 w 4198154"/>
                    <a:gd name="connsiteY41" fmla="*/ 2423886 h 7460343"/>
                    <a:gd name="connsiteX42" fmla="*/ 2151640 w 4198154"/>
                    <a:gd name="connsiteY42" fmla="*/ 2148115 h 7460343"/>
                    <a:gd name="connsiteX43" fmla="*/ 2180668 w 4198154"/>
                    <a:gd name="connsiteY43" fmla="*/ 2032000 h 7460343"/>
                    <a:gd name="connsiteX44" fmla="*/ 2195183 w 4198154"/>
                    <a:gd name="connsiteY44" fmla="*/ 1959429 h 7460343"/>
                    <a:gd name="connsiteX45" fmla="*/ 2224211 w 4198154"/>
                    <a:gd name="connsiteY45" fmla="*/ 1857829 h 7460343"/>
                    <a:gd name="connsiteX46" fmla="*/ 2238725 w 4198154"/>
                    <a:gd name="connsiteY46" fmla="*/ 1799772 h 7460343"/>
                    <a:gd name="connsiteX47" fmla="*/ 2253240 w 4198154"/>
                    <a:gd name="connsiteY47" fmla="*/ 1756229 h 7460343"/>
                    <a:gd name="connsiteX48" fmla="*/ 2296783 w 4198154"/>
                    <a:gd name="connsiteY48" fmla="*/ 1611086 h 7460343"/>
                    <a:gd name="connsiteX49" fmla="*/ 2325811 w 4198154"/>
                    <a:gd name="connsiteY49" fmla="*/ 1553029 h 7460343"/>
                    <a:gd name="connsiteX50" fmla="*/ 2354840 w 4198154"/>
                    <a:gd name="connsiteY50" fmla="*/ 1465943 h 7460343"/>
                    <a:gd name="connsiteX51" fmla="*/ 2340325 w 4198154"/>
                    <a:gd name="connsiteY51" fmla="*/ 1204686 h 7460343"/>
                    <a:gd name="connsiteX52" fmla="*/ 2325811 w 4198154"/>
                    <a:gd name="connsiteY52" fmla="*/ 1161143 h 7460343"/>
                    <a:gd name="connsiteX53" fmla="*/ 2267754 w 4198154"/>
                    <a:gd name="connsiteY53" fmla="*/ 1074057 h 7460343"/>
                    <a:gd name="connsiteX54" fmla="*/ 2195183 w 4198154"/>
                    <a:gd name="connsiteY54" fmla="*/ 957943 h 7460343"/>
                    <a:gd name="connsiteX55" fmla="*/ 2253240 w 4198154"/>
                    <a:gd name="connsiteY55" fmla="*/ 1045029 h 7460343"/>
                    <a:gd name="connsiteX56" fmla="*/ 2282268 w 4198154"/>
                    <a:gd name="connsiteY56" fmla="*/ 1088572 h 7460343"/>
                    <a:gd name="connsiteX57" fmla="*/ 2325811 w 4198154"/>
                    <a:gd name="connsiteY57" fmla="*/ 1175657 h 7460343"/>
                    <a:gd name="connsiteX58" fmla="*/ 2354840 w 4198154"/>
                    <a:gd name="connsiteY58" fmla="*/ 1262743 h 7460343"/>
                    <a:gd name="connsiteX59" fmla="*/ 2340325 w 4198154"/>
                    <a:gd name="connsiteY59" fmla="*/ 1524000 h 7460343"/>
                    <a:gd name="connsiteX60" fmla="*/ 2311297 w 4198154"/>
                    <a:gd name="connsiteY60" fmla="*/ 1611086 h 7460343"/>
                    <a:gd name="connsiteX61" fmla="*/ 2267754 w 4198154"/>
                    <a:gd name="connsiteY61" fmla="*/ 1698172 h 7460343"/>
                    <a:gd name="connsiteX62" fmla="*/ 2209697 w 4198154"/>
                    <a:gd name="connsiteY62" fmla="*/ 1872343 h 7460343"/>
                    <a:gd name="connsiteX63" fmla="*/ 2195183 w 4198154"/>
                    <a:gd name="connsiteY63" fmla="*/ 1915886 h 7460343"/>
                    <a:gd name="connsiteX64" fmla="*/ 2180668 w 4198154"/>
                    <a:gd name="connsiteY64" fmla="*/ 1959429 h 7460343"/>
                    <a:gd name="connsiteX65" fmla="*/ 2166154 w 4198154"/>
                    <a:gd name="connsiteY65" fmla="*/ 2351315 h 7460343"/>
                    <a:gd name="connsiteX66" fmla="*/ 2108097 w 4198154"/>
                    <a:gd name="connsiteY66" fmla="*/ 2438400 h 7460343"/>
                    <a:gd name="connsiteX67" fmla="*/ 2079068 w 4198154"/>
                    <a:gd name="connsiteY67" fmla="*/ 2525486 h 7460343"/>
                    <a:gd name="connsiteX68" fmla="*/ 1991983 w 4198154"/>
                    <a:gd name="connsiteY68" fmla="*/ 2481943 h 7460343"/>
                    <a:gd name="connsiteX69" fmla="*/ 1948440 w 4198154"/>
                    <a:gd name="connsiteY69" fmla="*/ 2322286 h 7460343"/>
                    <a:gd name="connsiteX70" fmla="*/ 1933925 w 4198154"/>
                    <a:gd name="connsiteY70" fmla="*/ 1843315 h 7460343"/>
                    <a:gd name="connsiteX71" fmla="*/ 1875868 w 4198154"/>
                    <a:gd name="connsiteY71" fmla="*/ 1756229 h 7460343"/>
                    <a:gd name="connsiteX72" fmla="*/ 1817811 w 4198154"/>
                    <a:gd name="connsiteY72" fmla="*/ 1669143 h 7460343"/>
                    <a:gd name="connsiteX73" fmla="*/ 1788783 w 4198154"/>
                    <a:gd name="connsiteY73" fmla="*/ 1625600 h 7460343"/>
                    <a:gd name="connsiteX74" fmla="*/ 1759754 w 4198154"/>
                    <a:gd name="connsiteY74" fmla="*/ 1582057 h 7460343"/>
                    <a:gd name="connsiteX75" fmla="*/ 1716211 w 4198154"/>
                    <a:gd name="connsiteY75" fmla="*/ 1494972 h 7460343"/>
                    <a:gd name="connsiteX76" fmla="*/ 1672668 w 4198154"/>
                    <a:gd name="connsiteY76" fmla="*/ 1407886 h 7460343"/>
                    <a:gd name="connsiteX77" fmla="*/ 1629125 w 4198154"/>
                    <a:gd name="connsiteY77" fmla="*/ 1378857 h 7460343"/>
                    <a:gd name="connsiteX78" fmla="*/ 1701697 w 4198154"/>
                    <a:gd name="connsiteY78" fmla="*/ 1509486 h 7460343"/>
                    <a:gd name="connsiteX79" fmla="*/ 1730725 w 4198154"/>
                    <a:gd name="connsiteY79" fmla="*/ 1553029 h 7460343"/>
                    <a:gd name="connsiteX80" fmla="*/ 1774268 w 4198154"/>
                    <a:gd name="connsiteY80" fmla="*/ 1596572 h 7460343"/>
                    <a:gd name="connsiteX81" fmla="*/ 1846840 w 4198154"/>
                    <a:gd name="connsiteY81" fmla="*/ 1669143 h 7460343"/>
                    <a:gd name="connsiteX82" fmla="*/ 1890383 w 4198154"/>
                    <a:gd name="connsiteY82" fmla="*/ 1756229 h 7460343"/>
                    <a:gd name="connsiteX83" fmla="*/ 1919411 w 4198154"/>
                    <a:gd name="connsiteY83" fmla="*/ 1799772 h 7460343"/>
                    <a:gd name="connsiteX84" fmla="*/ 1933925 w 4198154"/>
                    <a:gd name="connsiteY84" fmla="*/ 1843315 h 7460343"/>
                    <a:gd name="connsiteX85" fmla="*/ 1977468 w 4198154"/>
                    <a:gd name="connsiteY85" fmla="*/ 1872343 h 7460343"/>
                    <a:gd name="connsiteX86" fmla="*/ 1991983 w 4198154"/>
                    <a:gd name="connsiteY86" fmla="*/ 1915886 h 7460343"/>
                    <a:gd name="connsiteX87" fmla="*/ 1962954 w 4198154"/>
                    <a:gd name="connsiteY87" fmla="*/ 2177143 h 7460343"/>
                    <a:gd name="connsiteX88" fmla="*/ 1991983 w 4198154"/>
                    <a:gd name="connsiteY88" fmla="*/ 2394857 h 7460343"/>
                    <a:gd name="connsiteX89" fmla="*/ 2050040 w 4198154"/>
                    <a:gd name="connsiteY89" fmla="*/ 2481943 h 7460343"/>
                    <a:gd name="connsiteX90" fmla="*/ 2079068 w 4198154"/>
                    <a:gd name="connsiteY90" fmla="*/ 2525486 h 7460343"/>
                    <a:gd name="connsiteX91" fmla="*/ 2035525 w 4198154"/>
                    <a:gd name="connsiteY91" fmla="*/ 2540000 h 7460343"/>
                    <a:gd name="connsiteX92" fmla="*/ 1948440 w 4198154"/>
                    <a:gd name="connsiteY92" fmla="*/ 2510972 h 7460343"/>
                    <a:gd name="connsiteX93" fmla="*/ 1933925 w 4198154"/>
                    <a:gd name="connsiteY93" fmla="*/ 2467429 h 7460343"/>
                    <a:gd name="connsiteX94" fmla="*/ 1904897 w 4198154"/>
                    <a:gd name="connsiteY94" fmla="*/ 2423886 h 7460343"/>
                    <a:gd name="connsiteX95" fmla="*/ 1875868 w 4198154"/>
                    <a:gd name="connsiteY95" fmla="*/ 2336800 h 7460343"/>
                    <a:gd name="connsiteX96" fmla="*/ 1861354 w 4198154"/>
                    <a:gd name="connsiteY96" fmla="*/ 2293257 h 7460343"/>
                    <a:gd name="connsiteX97" fmla="*/ 1817811 w 4198154"/>
                    <a:gd name="connsiteY97" fmla="*/ 2278743 h 7460343"/>
                    <a:gd name="connsiteX98" fmla="*/ 1788783 w 4198154"/>
                    <a:gd name="connsiteY98" fmla="*/ 2235200 h 7460343"/>
                    <a:gd name="connsiteX99" fmla="*/ 1701697 w 4198154"/>
                    <a:gd name="connsiteY99" fmla="*/ 2191657 h 7460343"/>
                    <a:gd name="connsiteX100" fmla="*/ 1353354 w 4198154"/>
                    <a:gd name="connsiteY100" fmla="*/ 2162629 h 7460343"/>
                    <a:gd name="connsiteX101" fmla="*/ 1309811 w 4198154"/>
                    <a:gd name="connsiteY101" fmla="*/ 2148115 h 7460343"/>
                    <a:gd name="connsiteX102" fmla="*/ 1237240 w 4198154"/>
                    <a:gd name="connsiteY102" fmla="*/ 2075543 h 7460343"/>
                    <a:gd name="connsiteX103" fmla="*/ 1150154 w 4198154"/>
                    <a:gd name="connsiteY103" fmla="*/ 2046515 h 7460343"/>
                    <a:gd name="connsiteX104" fmla="*/ 1077583 w 4198154"/>
                    <a:gd name="connsiteY104" fmla="*/ 2061029 h 7460343"/>
                    <a:gd name="connsiteX105" fmla="*/ 1164668 w 4198154"/>
                    <a:gd name="connsiteY105" fmla="*/ 2090057 h 7460343"/>
                    <a:gd name="connsiteX106" fmla="*/ 1266268 w 4198154"/>
                    <a:gd name="connsiteY106" fmla="*/ 2119086 h 7460343"/>
                    <a:gd name="connsiteX107" fmla="*/ 1353354 w 4198154"/>
                    <a:gd name="connsiteY107" fmla="*/ 2148115 h 7460343"/>
                    <a:gd name="connsiteX108" fmla="*/ 1396897 w 4198154"/>
                    <a:gd name="connsiteY108" fmla="*/ 2162629 h 7460343"/>
                    <a:gd name="connsiteX109" fmla="*/ 1382383 w 4198154"/>
                    <a:gd name="connsiteY109" fmla="*/ 2119086 h 7460343"/>
                    <a:gd name="connsiteX110" fmla="*/ 1338840 w 4198154"/>
                    <a:gd name="connsiteY110" fmla="*/ 2032000 h 7460343"/>
                    <a:gd name="connsiteX111" fmla="*/ 1353354 w 4198154"/>
                    <a:gd name="connsiteY111" fmla="*/ 2002972 h 7460343"/>
                    <a:gd name="connsiteX112" fmla="*/ 1396897 w 4198154"/>
                    <a:gd name="connsiteY112" fmla="*/ 2090057 h 7460343"/>
                    <a:gd name="connsiteX113" fmla="*/ 1440440 w 4198154"/>
                    <a:gd name="connsiteY113" fmla="*/ 2133600 h 7460343"/>
                    <a:gd name="connsiteX114" fmla="*/ 1542040 w 4198154"/>
                    <a:gd name="connsiteY114" fmla="*/ 2235200 h 7460343"/>
                    <a:gd name="connsiteX115" fmla="*/ 1585583 w 4198154"/>
                    <a:gd name="connsiteY115" fmla="*/ 2191657 h 7460343"/>
                    <a:gd name="connsiteX116" fmla="*/ 1542040 w 4198154"/>
                    <a:gd name="connsiteY116" fmla="*/ 2220686 h 7460343"/>
                    <a:gd name="connsiteX117" fmla="*/ 1454954 w 4198154"/>
                    <a:gd name="connsiteY117" fmla="*/ 2249715 h 7460343"/>
                    <a:gd name="connsiteX118" fmla="*/ 1425925 w 4198154"/>
                    <a:gd name="connsiteY118" fmla="*/ 2336800 h 7460343"/>
                    <a:gd name="connsiteX119" fmla="*/ 1425925 w 4198154"/>
                    <a:gd name="connsiteY119" fmla="*/ 2322286 h 7460343"/>
                    <a:gd name="connsiteX120" fmla="*/ 1440440 w 4198154"/>
                    <a:gd name="connsiteY120" fmla="*/ 2278743 h 7460343"/>
                    <a:gd name="connsiteX121" fmla="*/ 1483983 w 4198154"/>
                    <a:gd name="connsiteY121" fmla="*/ 2264229 h 7460343"/>
                    <a:gd name="connsiteX122" fmla="*/ 1527525 w 4198154"/>
                    <a:gd name="connsiteY122" fmla="*/ 2235200 h 7460343"/>
                    <a:gd name="connsiteX123" fmla="*/ 1614611 w 4198154"/>
                    <a:gd name="connsiteY123" fmla="*/ 2206172 h 7460343"/>
                    <a:gd name="connsiteX124" fmla="*/ 1759754 w 4198154"/>
                    <a:gd name="connsiteY124" fmla="*/ 2249715 h 7460343"/>
                    <a:gd name="connsiteX125" fmla="*/ 1803297 w 4198154"/>
                    <a:gd name="connsiteY125" fmla="*/ 2264229 h 7460343"/>
                    <a:gd name="connsiteX126" fmla="*/ 1861354 w 4198154"/>
                    <a:gd name="connsiteY126" fmla="*/ 2351315 h 7460343"/>
                    <a:gd name="connsiteX127" fmla="*/ 1948440 w 4198154"/>
                    <a:gd name="connsiteY127" fmla="*/ 2423886 h 7460343"/>
                    <a:gd name="connsiteX128" fmla="*/ 1977468 w 4198154"/>
                    <a:gd name="connsiteY128" fmla="*/ 2467429 h 7460343"/>
                    <a:gd name="connsiteX129" fmla="*/ 1991983 w 4198154"/>
                    <a:gd name="connsiteY129" fmla="*/ 2510972 h 7460343"/>
                    <a:gd name="connsiteX130" fmla="*/ 2093583 w 4198154"/>
                    <a:gd name="connsiteY130" fmla="*/ 2554515 h 7460343"/>
                    <a:gd name="connsiteX131" fmla="*/ 2137125 w 4198154"/>
                    <a:gd name="connsiteY131" fmla="*/ 2583543 h 7460343"/>
                    <a:gd name="connsiteX132" fmla="*/ 2180668 w 4198154"/>
                    <a:gd name="connsiteY132" fmla="*/ 2670629 h 7460343"/>
                    <a:gd name="connsiteX133" fmla="*/ 2151640 w 4198154"/>
                    <a:gd name="connsiteY133" fmla="*/ 2714172 h 7460343"/>
                    <a:gd name="connsiteX134" fmla="*/ 2108097 w 4198154"/>
                    <a:gd name="connsiteY134" fmla="*/ 2801257 h 7460343"/>
                    <a:gd name="connsiteX135" fmla="*/ 2021011 w 4198154"/>
                    <a:gd name="connsiteY135" fmla="*/ 2844800 h 7460343"/>
                    <a:gd name="connsiteX136" fmla="*/ 1977468 w 4198154"/>
                    <a:gd name="connsiteY136" fmla="*/ 2873829 h 7460343"/>
                    <a:gd name="connsiteX137" fmla="*/ 1890383 w 4198154"/>
                    <a:gd name="connsiteY137" fmla="*/ 2902857 h 7460343"/>
                    <a:gd name="connsiteX138" fmla="*/ 1846840 w 4198154"/>
                    <a:gd name="connsiteY138" fmla="*/ 2917372 h 7460343"/>
                    <a:gd name="connsiteX139" fmla="*/ 1803297 w 4198154"/>
                    <a:gd name="connsiteY139" fmla="*/ 2931886 h 7460343"/>
                    <a:gd name="connsiteX140" fmla="*/ 1759754 w 4198154"/>
                    <a:gd name="connsiteY140" fmla="*/ 2946400 h 7460343"/>
                    <a:gd name="connsiteX141" fmla="*/ 1585583 w 4198154"/>
                    <a:gd name="connsiteY141" fmla="*/ 2975429 h 7460343"/>
                    <a:gd name="connsiteX142" fmla="*/ 1498497 w 4198154"/>
                    <a:gd name="connsiteY142" fmla="*/ 3004457 h 7460343"/>
                    <a:gd name="connsiteX143" fmla="*/ 1367868 w 4198154"/>
                    <a:gd name="connsiteY143" fmla="*/ 3048000 h 7460343"/>
                    <a:gd name="connsiteX144" fmla="*/ 1280783 w 4198154"/>
                    <a:gd name="connsiteY144" fmla="*/ 3077029 h 7460343"/>
                    <a:gd name="connsiteX145" fmla="*/ 1150154 w 4198154"/>
                    <a:gd name="connsiteY145" fmla="*/ 3106057 h 7460343"/>
                    <a:gd name="connsiteX146" fmla="*/ 1034040 w 4198154"/>
                    <a:gd name="connsiteY146" fmla="*/ 3091543 h 7460343"/>
                    <a:gd name="connsiteX147" fmla="*/ 990497 w 4198154"/>
                    <a:gd name="connsiteY147" fmla="*/ 3077029 h 7460343"/>
                    <a:gd name="connsiteX148" fmla="*/ 961468 w 4198154"/>
                    <a:gd name="connsiteY148" fmla="*/ 3033486 h 7460343"/>
                    <a:gd name="connsiteX149" fmla="*/ 917925 w 4198154"/>
                    <a:gd name="connsiteY149" fmla="*/ 2989943 h 7460343"/>
                    <a:gd name="connsiteX150" fmla="*/ 845354 w 4198154"/>
                    <a:gd name="connsiteY150" fmla="*/ 2917372 h 7460343"/>
                    <a:gd name="connsiteX151" fmla="*/ 409925 w 4198154"/>
                    <a:gd name="connsiteY151" fmla="*/ 2902857 h 7460343"/>
                    <a:gd name="connsiteX152" fmla="*/ 351868 w 4198154"/>
                    <a:gd name="connsiteY152" fmla="*/ 2888343 h 7460343"/>
                    <a:gd name="connsiteX153" fmla="*/ 424440 w 4198154"/>
                    <a:gd name="connsiteY153" fmla="*/ 2902857 h 7460343"/>
                    <a:gd name="connsiteX154" fmla="*/ 613125 w 4198154"/>
                    <a:gd name="connsiteY154" fmla="*/ 2917372 h 7460343"/>
                    <a:gd name="connsiteX155" fmla="*/ 656668 w 4198154"/>
                    <a:gd name="connsiteY155" fmla="*/ 2931886 h 7460343"/>
                    <a:gd name="connsiteX156" fmla="*/ 700211 w 4198154"/>
                    <a:gd name="connsiteY156" fmla="*/ 2960915 h 7460343"/>
                    <a:gd name="connsiteX157" fmla="*/ 816325 w 4198154"/>
                    <a:gd name="connsiteY157" fmla="*/ 2946400 h 7460343"/>
                    <a:gd name="connsiteX158" fmla="*/ 830840 w 4198154"/>
                    <a:gd name="connsiteY158" fmla="*/ 2902857 h 7460343"/>
                    <a:gd name="connsiteX159" fmla="*/ 743754 w 4198154"/>
                    <a:gd name="connsiteY159" fmla="*/ 2844800 h 7460343"/>
                    <a:gd name="connsiteX160" fmla="*/ 700211 w 4198154"/>
                    <a:gd name="connsiteY160" fmla="*/ 2815772 h 7460343"/>
                    <a:gd name="connsiteX161" fmla="*/ 729240 w 4198154"/>
                    <a:gd name="connsiteY161" fmla="*/ 2743200 h 7460343"/>
                    <a:gd name="connsiteX162" fmla="*/ 801811 w 4198154"/>
                    <a:gd name="connsiteY162" fmla="*/ 2815772 h 7460343"/>
                    <a:gd name="connsiteX163" fmla="*/ 830840 w 4198154"/>
                    <a:gd name="connsiteY163" fmla="*/ 2902857 h 7460343"/>
                    <a:gd name="connsiteX164" fmla="*/ 845354 w 4198154"/>
                    <a:gd name="connsiteY164" fmla="*/ 2975429 h 7460343"/>
                    <a:gd name="connsiteX165" fmla="*/ 888897 w 4198154"/>
                    <a:gd name="connsiteY165" fmla="*/ 2989943 h 7460343"/>
                    <a:gd name="connsiteX166" fmla="*/ 917925 w 4198154"/>
                    <a:gd name="connsiteY166" fmla="*/ 3033486 h 7460343"/>
                    <a:gd name="connsiteX167" fmla="*/ 932440 w 4198154"/>
                    <a:gd name="connsiteY167" fmla="*/ 3077029 h 7460343"/>
                    <a:gd name="connsiteX168" fmla="*/ 975983 w 4198154"/>
                    <a:gd name="connsiteY168" fmla="*/ 3091543 h 7460343"/>
                    <a:gd name="connsiteX169" fmla="*/ 1251754 w 4198154"/>
                    <a:gd name="connsiteY169" fmla="*/ 3106057 h 7460343"/>
                    <a:gd name="connsiteX170" fmla="*/ 1382383 w 4198154"/>
                    <a:gd name="connsiteY170" fmla="*/ 3062515 h 7460343"/>
                    <a:gd name="connsiteX171" fmla="*/ 1542040 w 4198154"/>
                    <a:gd name="connsiteY171" fmla="*/ 3033486 h 7460343"/>
                    <a:gd name="connsiteX172" fmla="*/ 1585583 w 4198154"/>
                    <a:gd name="connsiteY172" fmla="*/ 3018972 h 7460343"/>
                    <a:gd name="connsiteX173" fmla="*/ 1629125 w 4198154"/>
                    <a:gd name="connsiteY173" fmla="*/ 2989943 h 7460343"/>
                    <a:gd name="connsiteX174" fmla="*/ 1716211 w 4198154"/>
                    <a:gd name="connsiteY174" fmla="*/ 2960915 h 7460343"/>
                    <a:gd name="connsiteX175" fmla="*/ 1759754 w 4198154"/>
                    <a:gd name="connsiteY175" fmla="*/ 2946400 h 7460343"/>
                    <a:gd name="connsiteX176" fmla="*/ 1803297 w 4198154"/>
                    <a:gd name="connsiteY176" fmla="*/ 2931886 h 7460343"/>
                    <a:gd name="connsiteX177" fmla="*/ 1716211 w 4198154"/>
                    <a:gd name="connsiteY177" fmla="*/ 3004457 h 7460343"/>
                    <a:gd name="connsiteX178" fmla="*/ 1672668 w 4198154"/>
                    <a:gd name="connsiteY178" fmla="*/ 3033486 h 7460343"/>
                    <a:gd name="connsiteX179" fmla="*/ 1585583 w 4198154"/>
                    <a:gd name="connsiteY179" fmla="*/ 3106057 h 7460343"/>
                    <a:gd name="connsiteX180" fmla="*/ 1556554 w 4198154"/>
                    <a:gd name="connsiteY180" fmla="*/ 3149600 h 7460343"/>
                    <a:gd name="connsiteX181" fmla="*/ 1513011 w 4198154"/>
                    <a:gd name="connsiteY181" fmla="*/ 3178629 h 7460343"/>
                    <a:gd name="connsiteX182" fmla="*/ 1498497 w 4198154"/>
                    <a:gd name="connsiteY182" fmla="*/ 3222172 h 7460343"/>
                    <a:gd name="connsiteX183" fmla="*/ 1469468 w 4198154"/>
                    <a:gd name="connsiteY183" fmla="*/ 3265715 h 7460343"/>
                    <a:gd name="connsiteX184" fmla="*/ 1367868 w 4198154"/>
                    <a:gd name="connsiteY184" fmla="*/ 3396343 h 7460343"/>
                    <a:gd name="connsiteX185" fmla="*/ 1309811 w 4198154"/>
                    <a:gd name="connsiteY185" fmla="*/ 3483429 h 7460343"/>
                    <a:gd name="connsiteX186" fmla="*/ 1280783 w 4198154"/>
                    <a:gd name="connsiteY186" fmla="*/ 3526972 h 7460343"/>
                    <a:gd name="connsiteX187" fmla="*/ 1237240 w 4198154"/>
                    <a:gd name="connsiteY187" fmla="*/ 3570515 h 7460343"/>
                    <a:gd name="connsiteX188" fmla="*/ 1150154 w 4198154"/>
                    <a:gd name="connsiteY188" fmla="*/ 3585029 h 7460343"/>
                    <a:gd name="connsiteX189" fmla="*/ 1092097 w 4198154"/>
                    <a:gd name="connsiteY189" fmla="*/ 3599543 h 7460343"/>
                    <a:gd name="connsiteX190" fmla="*/ 1019525 w 4198154"/>
                    <a:gd name="connsiteY190" fmla="*/ 3614057 h 7460343"/>
                    <a:gd name="connsiteX191" fmla="*/ 888897 w 4198154"/>
                    <a:gd name="connsiteY191" fmla="*/ 3599543 h 7460343"/>
                    <a:gd name="connsiteX192" fmla="*/ 801811 w 4198154"/>
                    <a:gd name="connsiteY192" fmla="*/ 3541486 h 7460343"/>
                    <a:gd name="connsiteX193" fmla="*/ 671183 w 4198154"/>
                    <a:gd name="connsiteY193" fmla="*/ 3454400 h 7460343"/>
                    <a:gd name="connsiteX194" fmla="*/ 627640 w 4198154"/>
                    <a:gd name="connsiteY194" fmla="*/ 3425372 h 7460343"/>
                    <a:gd name="connsiteX195" fmla="*/ 497011 w 4198154"/>
                    <a:gd name="connsiteY195" fmla="*/ 3381829 h 7460343"/>
                    <a:gd name="connsiteX196" fmla="*/ 453468 w 4198154"/>
                    <a:gd name="connsiteY196" fmla="*/ 3367315 h 7460343"/>
                    <a:gd name="connsiteX197" fmla="*/ 540554 w 4198154"/>
                    <a:gd name="connsiteY197" fmla="*/ 3396343 h 7460343"/>
                    <a:gd name="connsiteX198" fmla="*/ 584097 w 4198154"/>
                    <a:gd name="connsiteY198" fmla="*/ 3425372 h 7460343"/>
                    <a:gd name="connsiteX199" fmla="*/ 627640 w 4198154"/>
                    <a:gd name="connsiteY199" fmla="*/ 3439886 h 7460343"/>
                    <a:gd name="connsiteX200" fmla="*/ 714725 w 4198154"/>
                    <a:gd name="connsiteY200" fmla="*/ 3497943 h 7460343"/>
                    <a:gd name="connsiteX201" fmla="*/ 801811 w 4198154"/>
                    <a:gd name="connsiteY201" fmla="*/ 3570515 h 7460343"/>
                    <a:gd name="connsiteX202" fmla="*/ 845354 w 4198154"/>
                    <a:gd name="connsiteY202" fmla="*/ 3614057 h 7460343"/>
                    <a:gd name="connsiteX203" fmla="*/ 946954 w 4198154"/>
                    <a:gd name="connsiteY203" fmla="*/ 3628572 h 7460343"/>
                    <a:gd name="connsiteX204" fmla="*/ 1208211 w 4198154"/>
                    <a:gd name="connsiteY204" fmla="*/ 3614057 h 7460343"/>
                    <a:gd name="connsiteX205" fmla="*/ 1295297 w 4198154"/>
                    <a:gd name="connsiteY205" fmla="*/ 3585029 h 7460343"/>
                    <a:gd name="connsiteX206" fmla="*/ 1222725 w 4198154"/>
                    <a:gd name="connsiteY206" fmla="*/ 3599543 h 7460343"/>
                    <a:gd name="connsiteX207" fmla="*/ 1179183 w 4198154"/>
                    <a:gd name="connsiteY207" fmla="*/ 3628572 h 7460343"/>
                    <a:gd name="connsiteX208" fmla="*/ 1150154 w 4198154"/>
                    <a:gd name="connsiteY208" fmla="*/ 3672115 h 7460343"/>
                    <a:gd name="connsiteX209" fmla="*/ 1063068 w 4198154"/>
                    <a:gd name="connsiteY209" fmla="*/ 3730172 h 7460343"/>
                    <a:gd name="connsiteX210" fmla="*/ 1019525 w 4198154"/>
                    <a:gd name="connsiteY210" fmla="*/ 3759200 h 7460343"/>
                    <a:gd name="connsiteX211" fmla="*/ 975983 w 4198154"/>
                    <a:gd name="connsiteY211" fmla="*/ 3788229 h 7460343"/>
                    <a:gd name="connsiteX212" fmla="*/ 932440 w 4198154"/>
                    <a:gd name="connsiteY212" fmla="*/ 3802743 h 7460343"/>
                    <a:gd name="connsiteX213" fmla="*/ 888897 w 4198154"/>
                    <a:gd name="connsiteY213" fmla="*/ 3831772 h 7460343"/>
                    <a:gd name="connsiteX214" fmla="*/ 859868 w 4198154"/>
                    <a:gd name="connsiteY214" fmla="*/ 3875315 h 7460343"/>
                    <a:gd name="connsiteX215" fmla="*/ 816325 w 4198154"/>
                    <a:gd name="connsiteY215" fmla="*/ 3889829 h 7460343"/>
                    <a:gd name="connsiteX216" fmla="*/ 772783 w 4198154"/>
                    <a:gd name="connsiteY216" fmla="*/ 3933372 h 7460343"/>
                    <a:gd name="connsiteX217" fmla="*/ 685697 w 4198154"/>
                    <a:gd name="connsiteY217" fmla="*/ 3962400 h 7460343"/>
                    <a:gd name="connsiteX218" fmla="*/ 642154 w 4198154"/>
                    <a:gd name="connsiteY218" fmla="*/ 3991429 h 7460343"/>
                    <a:gd name="connsiteX219" fmla="*/ 555068 w 4198154"/>
                    <a:gd name="connsiteY219" fmla="*/ 4005943 h 7460343"/>
                    <a:gd name="connsiteX220" fmla="*/ 482497 w 4198154"/>
                    <a:gd name="connsiteY220" fmla="*/ 4020457 h 7460343"/>
                    <a:gd name="connsiteX221" fmla="*/ 351868 w 4198154"/>
                    <a:gd name="connsiteY221" fmla="*/ 4005943 h 7460343"/>
                    <a:gd name="connsiteX222" fmla="*/ 322840 w 4198154"/>
                    <a:gd name="connsiteY222" fmla="*/ 3962400 h 7460343"/>
                    <a:gd name="connsiteX223" fmla="*/ 279297 w 4198154"/>
                    <a:gd name="connsiteY223" fmla="*/ 3933372 h 7460343"/>
                    <a:gd name="connsiteX224" fmla="*/ 322840 w 4198154"/>
                    <a:gd name="connsiteY224" fmla="*/ 3947886 h 7460343"/>
                    <a:gd name="connsiteX225" fmla="*/ 351868 w 4198154"/>
                    <a:gd name="connsiteY225" fmla="*/ 3991429 h 7460343"/>
                    <a:gd name="connsiteX226" fmla="*/ 438954 w 4198154"/>
                    <a:gd name="connsiteY226" fmla="*/ 4020457 h 7460343"/>
                    <a:gd name="connsiteX227" fmla="*/ 642154 w 4198154"/>
                    <a:gd name="connsiteY227" fmla="*/ 4005943 h 7460343"/>
                    <a:gd name="connsiteX228" fmla="*/ 613125 w 4198154"/>
                    <a:gd name="connsiteY228" fmla="*/ 4049486 h 7460343"/>
                    <a:gd name="connsiteX229" fmla="*/ 569583 w 4198154"/>
                    <a:gd name="connsiteY229" fmla="*/ 4194629 h 7460343"/>
                    <a:gd name="connsiteX230" fmla="*/ 584097 w 4198154"/>
                    <a:gd name="connsiteY230" fmla="*/ 4238172 h 7460343"/>
                    <a:gd name="connsiteX231" fmla="*/ 613125 w 4198154"/>
                    <a:gd name="connsiteY231" fmla="*/ 4151086 h 7460343"/>
                    <a:gd name="connsiteX232" fmla="*/ 671183 w 4198154"/>
                    <a:gd name="connsiteY232" fmla="*/ 4064000 h 7460343"/>
                    <a:gd name="connsiteX233" fmla="*/ 685697 w 4198154"/>
                    <a:gd name="connsiteY233" fmla="*/ 3991429 h 7460343"/>
                    <a:gd name="connsiteX234" fmla="*/ 700211 w 4198154"/>
                    <a:gd name="connsiteY234" fmla="*/ 3947886 h 7460343"/>
                    <a:gd name="connsiteX235" fmla="*/ 787297 w 4198154"/>
                    <a:gd name="connsiteY235" fmla="*/ 3889829 h 7460343"/>
                    <a:gd name="connsiteX236" fmla="*/ 874383 w 4198154"/>
                    <a:gd name="connsiteY236" fmla="*/ 3860800 h 7460343"/>
                    <a:gd name="connsiteX237" fmla="*/ 946954 w 4198154"/>
                    <a:gd name="connsiteY237" fmla="*/ 3802743 h 7460343"/>
                    <a:gd name="connsiteX238" fmla="*/ 990497 w 4198154"/>
                    <a:gd name="connsiteY238" fmla="*/ 3817257 h 7460343"/>
                    <a:gd name="connsiteX239" fmla="*/ 975983 w 4198154"/>
                    <a:gd name="connsiteY239" fmla="*/ 4194629 h 7460343"/>
                    <a:gd name="connsiteX240" fmla="*/ 990497 w 4198154"/>
                    <a:gd name="connsiteY240" fmla="*/ 4151086 h 7460343"/>
                    <a:gd name="connsiteX241" fmla="*/ 1019525 w 4198154"/>
                    <a:gd name="connsiteY241" fmla="*/ 3817257 h 7460343"/>
                    <a:gd name="connsiteX242" fmla="*/ 1034040 w 4198154"/>
                    <a:gd name="connsiteY242" fmla="*/ 3773715 h 7460343"/>
                    <a:gd name="connsiteX243" fmla="*/ 1121125 w 4198154"/>
                    <a:gd name="connsiteY243" fmla="*/ 3744686 h 7460343"/>
                    <a:gd name="connsiteX244" fmla="*/ 1164668 w 4198154"/>
                    <a:gd name="connsiteY244" fmla="*/ 3657600 h 7460343"/>
                    <a:gd name="connsiteX245" fmla="*/ 1193697 w 4198154"/>
                    <a:gd name="connsiteY245" fmla="*/ 3701143 h 7460343"/>
                    <a:gd name="connsiteX246" fmla="*/ 1208211 w 4198154"/>
                    <a:gd name="connsiteY246" fmla="*/ 3817257 h 7460343"/>
                    <a:gd name="connsiteX247" fmla="*/ 1237240 w 4198154"/>
                    <a:gd name="connsiteY247" fmla="*/ 3860800 h 7460343"/>
                    <a:gd name="connsiteX248" fmla="*/ 1222725 w 4198154"/>
                    <a:gd name="connsiteY248" fmla="*/ 3962400 h 7460343"/>
                    <a:gd name="connsiteX249" fmla="*/ 1193697 w 4198154"/>
                    <a:gd name="connsiteY249" fmla="*/ 3918857 h 7460343"/>
                    <a:gd name="connsiteX250" fmla="*/ 1222725 w 4198154"/>
                    <a:gd name="connsiteY250" fmla="*/ 3744686 h 7460343"/>
                    <a:gd name="connsiteX251" fmla="*/ 1237240 w 4198154"/>
                    <a:gd name="connsiteY251" fmla="*/ 3643086 h 7460343"/>
                    <a:gd name="connsiteX252" fmla="*/ 1266268 w 4198154"/>
                    <a:gd name="connsiteY252" fmla="*/ 3556000 h 7460343"/>
                    <a:gd name="connsiteX253" fmla="*/ 1295297 w 4198154"/>
                    <a:gd name="connsiteY253" fmla="*/ 3468915 h 7460343"/>
                    <a:gd name="connsiteX254" fmla="*/ 1309811 w 4198154"/>
                    <a:gd name="connsiteY254" fmla="*/ 3425372 h 7460343"/>
                    <a:gd name="connsiteX255" fmla="*/ 1324325 w 4198154"/>
                    <a:gd name="connsiteY255" fmla="*/ 3381829 h 7460343"/>
                    <a:gd name="connsiteX256" fmla="*/ 1396897 w 4198154"/>
                    <a:gd name="connsiteY256" fmla="*/ 3294743 h 7460343"/>
                    <a:gd name="connsiteX257" fmla="*/ 1440440 w 4198154"/>
                    <a:gd name="connsiteY257" fmla="*/ 3265715 h 7460343"/>
                    <a:gd name="connsiteX258" fmla="*/ 1382383 w 4198154"/>
                    <a:gd name="connsiteY258" fmla="*/ 3280229 h 7460343"/>
                    <a:gd name="connsiteX259" fmla="*/ 1309811 w 4198154"/>
                    <a:gd name="connsiteY259" fmla="*/ 3323772 h 7460343"/>
                    <a:gd name="connsiteX260" fmla="*/ 1222725 w 4198154"/>
                    <a:gd name="connsiteY260" fmla="*/ 3367315 h 7460343"/>
                    <a:gd name="connsiteX261" fmla="*/ 1092097 w 4198154"/>
                    <a:gd name="connsiteY261" fmla="*/ 3352800 h 7460343"/>
                    <a:gd name="connsiteX262" fmla="*/ 1135640 w 4198154"/>
                    <a:gd name="connsiteY262" fmla="*/ 3323772 h 7460343"/>
                    <a:gd name="connsiteX263" fmla="*/ 1425925 w 4198154"/>
                    <a:gd name="connsiteY263" fmla="*/ 3309257 h 7460343"/>
                    <a:gd name="connsiteX264" fmla="*/ 1469468 w 4198154"/>
                    <a:gd name="connsiteY264" fmla="*/ 3280229 h 7460343"/>
                    <a:gd name="connsiteX265" fmla="*/ 1571068 w 4198154"/>
                    <a:gd name="connsiteY265" fmla="*/ 3149600 h 7460343"/>
                    <a:gd name="connsiteX266" fmla="*/ 1614611 w 4198154"/>
                    <a:gd name="connsiteY266" fmla="*/ 3135086 h 7460343"/>
                    <a:gd name="connsiteX267" fmla="*/ 1585583 w 4198154"/>
                    <a:gd name="connsiteY267" fmla="*/ 3178629 h 7460343"/>
                    <a:gd name="connsiteX268" fmla="*/ 1542040 w 4198154"/>
                    <a:gd name="connsiteY268" fmla="*/ 3236686 h 7460343"/>
                    <a:gd name="connsiteX269" fmla="*/ 1527525 w 4198154"/>
                    <a:gd name="connsiteY269" fmla="*/ 3280229 h 7460343"/>
                    <a:gd name="connsiteX270" fmla="*/ 1527525 w 4198154"/>
                    <a:gd name="connsiteY270" fmla="*/ 3526972 h 7460343"/>
                    <a:gd name="connsiteX271" fmla="*/ 1556554 w 4198154"/>
                    <a:gd name="connsiteY271" fmla="*/ 3468915 h 7460343"/>
                    <a:gd name="connsiteX272" fmla="*/ 1571068 w 4198154"/>
                    <a:gd name="connsiteY272" fmla="*/ 3425372 h 7460343"/>
                    <a:gd name="connsiteX273" fmla="*/ 1600097 w 4198154"/>
                    <a:gd name="connsiteY273" fmla="*/ 3193143 h 7460343"/>
                    <a:gd name="connsiteX274" fmla="*/ 1629125 w 4198154"/>
                    <a:gd name="connsiteY274" fmla="*/ 3106057 h 7460343"/>
                    <a:gd name="connsiteX275" fmla="*/ 1658154 w 4198154"/>
                    <a:gd name="connsiteY275" fmla="*/ 3062515 h 7460343"/>
                    <a:gd name="connsiteX276" fmla="*/ 1672668 w 4198154"/>
                    <a:gd name="connsiteY276" fmla="*/ 3018972 h 7460343"/>
                    <a:gd name="connsiteX277" fmla="*/ 1788783 w 4198154"/>
                    <a:gd name="connsiteY277" fmla="*/ 2975429 h 7460343"/>
                    <a:gd name="connsiteX278" fmla="*/ 1832325 w 4198154"/>
                    <a:gd name="connsiteY278" fmla="*/ 2946400 h 7460343"/>
                    <a:gd name="connsiteX279" fmla="*/ 1817811 w 4198154"/>
                    <a:gd name="connsiteY279" fmla="*/ 2989943 h 7460343"/>
                    <a:gd name="connsiteX280" fmla="*/ 1788783 w 4198154"/>
                    <a:gd name="connsiteY280" fmla="*/ 3033486 h 7460343"/>
                    <a:gd name="connsiteX281" fmla="*/ 1832325 w 4198154"/>
                    <a:gd name="connsiteY281" fmla="*/ 3004457 h 7460343"/>
                    <a:gd name="connsiteX282" fmla="*/ 1875868 w 4198154"/>
                    <a:gd name="connsiteY282" fmla="*/ 2989943 h 7460343"/>
                    <a:gd name="connsiteX283" fmla="*/ 1919411 w 4198154"/>
                    <a:gd name="connsiteY283" fmla="*/ 2946400 h 7460343"/>
                    <a:gd name="connsiteX284" fmla="*/ 1861354 w 4198154"/>
                    <a:gd name="connsiteY284" fmla="*/ 3077029 h 7460343"/>
                    <a:gd name="connsiteX285" fmla="*/ 1861354 w 4198154"/>
                    <a:gd name="connsiteY285" fmla="*/ 3468915 h 7460343"/>
                    <a:gd name="connsiteX286" fmla="*/ 1846840 w 4198154"/>
                    <a:gd name="connsiteY286" fmla="*/ 3614057 h 7460343"/>
                    <a:gd name="connsiteX287" fmla="*/ 1759754 w 4198154"/>
                    <a:gd name="connsiteY287" fmla="*/ 3715657 h 7460343"/>
                    <a:gd name="connsiteX288" fmla="*/ 1774268 w 4198154"/>
                    <a:gd name="connsiteY288" fmla="*/ 3657600 h 7460343"/>
                    <a:gd name="connsiteX289" fmla="*/ 1861354 w 4198154"/>
                    <a:gd name="connsiteY289" fmla="*/ 3497943 h 7460343"/>
                    <a:gd name="connsiteX290" fmla="*/ 1890383 w 4198154"/>
                    <a:gd name="connsiteY290" fmla="*/ 3149600 h 7460343"/>
                    <a:gd name="connsiteX291" fmla="*/ 1904897 w 4198154"/>
                    <a:gd name="connsiteY291" fmla="*/ 3106057 h 7460343"/>
                    <a:gd name="connsiteX292" fmla="*/ 1933925 w 4198154"/>
                    <a:gd name="connsiteY292" fmla="*/ 2975429 h 7460343"/>
                    <a:gd name="connsiteX293" fmla="*/ 1962954 w 4198154"/>
                    <a:gd name="connsiteY293" fmla="*/ 2931886 h 7460343"/>
                    <a:gd name="connsiteX294" fmla="*/ 2064554 w 4198154"/>
                    <a:gd name="connsiteY294" fmla="*/ 2902857 h 7460343"/>
                    <a:gd name="connsiteX295" fmla="*/ 2282268 w 4198154"/>
                    <a:gd name="connsiteY295" fmla="*/ 2946400 h 7460343"/>
                    <a:gd name="connsiteX296" fmla="*/ 2325811 w 4198154"/>
                    <a:gd name="connsiteY296" fmla="*/ 2960915 h 7460343"/>
                    <a:gd name="connsiteX297" fmla="*/ 2412897 w 4198154"/>
                    <a:gd name="connsiteY297" fmla="*/ 3018972 h 7460343"/>
                    <a:gd name="connsiteX298" fmla="*/ 2456440 w 4198154"/>
                    <a:gd name="connsiteY298" fmla="*/ 3048000 h 7460343"/>
                    <a:gd name="connsiteX299" fmla="*/ 2587068 w 4198154"/>
                    <a:gd name="connsiteY299" fmla="*/ 3149600 h 7460343"/>
                    <a:gd name="connsiteX300" fmla="*/ 2674154 w 4198154"/>
                    <a:gd name="connsiteY300" fmla="*/ 3193143 h 7460343"/>
                    <a:gd name="connsiteX301" fmla="*/ 2717697 w 4198154"/>
                    <a:gd name="connsiteY301" fmla="*/ 3222172 h 7460343"/>
                    <a:gd name="connsiteX302" fmla="*/ 2877354 w 4198154"/>
                    <a:gd name="connsiteY302" fmla="*/ 3265715 h 7460343"/>
                    <a:gd name="connsiteX303" fmla="*/ 2862840 w 4198154"/>
                    <a:gd name="connsiteY303" fmla="*/ 3425372 h 7460343"/>
                    <a:gd name="connsiteX304" fmla="*/ 2833811 w 4198154"/>
                    <a:gd name="connsiteY304" fmla="*/ 3512457 h 7460343"/>
                    <a:gd name="connsiteX305" fmla="*/ 2790268 w 4198154"/>
                    <a:gd name="connsiteY305" fmla="*/ 3599543 h 7460343"/>
                    <a:gd name="connsiteX306" fmla="*/ 2732211 w 4198154"/>
                    <a:gd name="connsiteY306" fmla="*/ 3730172 h 7460343"/>
                    <a:gd name="connsiteX307" fmla="*/ 2674154 w 4198154"/>
                    <a:gd name="connsiteY307" fmla="*/ 3860800 h 7460343"/>
                    <a:gd name="connsiteX308" fmla="*/ 2630611 w 4198154"/>
                    <a:gd name="connsiteY308" fmla="*/ 3991429 h 7460343"/>
                    <a:gd name="connsiteX309" fmla="*/ 2616097 w 4198154"/>
                    <a:gd name="connsiteY309" fmla="*/ 4034972 h 7460343"/>
                    <a:gd name="connsiteX310" fmla="*/ 2587068 w 4198154"/>
                    <a:gd name="connsiteY310" fmla="*/ 4078515 h 7460343"/>
                    <a:gd name="connsiteX311" fmla="*/ 2543525 w 4198154"/>
                    <a:gd name="connsiteY311" fmla="*/ 4209143 h 7460343"/>
                    <a:gd name="connsiteX312" fmla="*/ 2529011 w 4198154"/>
                    <a:gd name="connsiteY312" fmla="*/ 4252686 h 7460343"/>
                    <a:gd name="connsiteX313" fmla="*/ 2441925 w 4198154"/>
                    <a:gd name="connsiteY313" fmla="*/ 4310743 h 7460343"/>
                    <a:gd name="connsiteX314" fmla="*/ 2354840 w 4198154"/>
                    <a:gd name="connsiteY314" fmla="*/ 4397829 h 7460343"/>
                    <a:gd name="connsiteX315" fmla="*/ 2267754 w 4198154"/>
                    <a:gd name="connsiteY315" fmla="*/ 4455886 h 7460343"/>
                    <a:gd name="connsiteX316" fmla="*/ 1774268 w 4198154"/>
                    <a:gd name="connsiteY316" fmla="*/ 4470400 h 7460343"/>
                    <a:gd name="connsiteX317" fmla="*/ 1687183 w 4198154"/>
                    <a:gd name="connsiteY317" fmla="*/ 4513943 h 7460343"/>
                    <a:gd name="connsiteX318" fmla="*/ 1585583 w 4198154"/>
                    <a:gd name="connsiteY318" fmla="*/ 4572000 h 7460343"/>
                    <a:gd name="connsiteX319" fmla="*/ 1469468 w 4198154"/>
                    <a:gd name="connsiteY319" fmla="*/ 4601029 h 7460343"/>
                    <a:gd name="connsiteX320" fmla="*/ 1309811 w 4198154"/>
                    <a:gd name="connsiteY320" fmla="*/ 4673600 h 7460343"/>
                    <a:gd name="connsiteX321" fmla="*/ 1150154 w 4198154"/>
                    <a:gd name="connsiteY321" fmla="*/ 4717143 h 7460343"/>
                    <a:gd name="connsiteX322" fmla="*/ 917925 w 4198154"/>
                    <a:gd name="connsiteY322" fmla="*/ 4746172 h 7460343"/>
                    <a:gd name="connsiteX323" fmla="*/ 656668 w 4198154"/>
                    <a:gd name="connsiteY323" fmla="*/ 4717143 h 7460343"/>
                    <a:gd name="connsiteX324" fmla="*/ 569583 w 4198154"/>
                    <a:gd name="connsiteY324" fmla="*/ 4688115 h 7460343"/>
                    <a:gd name="connsiteX325" fmla="*/ 467983 w 4198154"/>
                    <a:gd name="connsiteY325" fmla="*/ 4659086 h 7460343"/>
                    <a:gd name="connsiteX326" fmla="*/ 380897 w 4198154"/>
                    <a:gd name="connsiteY326" fmla="*/ 4601029 h 7460343"/>
                    <a:gd name="connsiteX327" fmla="*/ 308325 w 4198154"/>
                    <a:gd name="connsiteY327" fmla="*/ 4528457 h 7460343"/>
                    <a:gd name="connsiteX328" fmla="*/ 264783 w 4198154"/>
                    <a:gd name="connsiteY328" fmla="*/ 4470400 h 7460343"/>
                    <a:gd name="connsiteX329" fmla="*/ 235754 w 4198154"/>
                    <a:gd name="connsiteY329" fmla="*/ 4412343 h 7460343"/>
                    <a:gd name="connsiteX330" fmla="*/ 163183 w 4198154"/>
                    <a:gd name="connsiteY330" fmla="*/ 4325257 h 7460343"/>
                    <a:gd name="connsiteX331" fmla="*/ 119640 w 4198154"/>
                    <a:gd name="connsiteY331" fmla="*/ 4310743 h 7460343"/>
                    <a:gd name="connsiteX332" fmla="*/ 3525 w 4198154"/>
                    <a:gd name="connsiteY332" fmla="*/ 4325257 h 7460343"/>
                    <a:gd name="connsiteX333" fmla="*/ 47068 w 4198154"/>
                    <a:gd name="connsiteY333" fmla="*/ 4368800 h 7460343"/>
                    <a:gd name="connsiteX334" fmla="*/ 177697 w 4198154"/>
                    <a:gd name="connsiteY334" fmla="*/ 4441372 h 7460343"/>
                    <a:gd name="connsiteX335" fmla="*/ 279297 w 4198154"/>
                    <a:gd name="connsiteY335" fmla="*/ 4542972 h 7460343"/>
                    <a:gd name="connsiteX336" fmla="*/ 366383 w 4198154"/>
                    <a:gd name="connsiteY336" fmla="*/ 4630057 h 7460343"/>
                    <a:gd name="connsiteX337" fmla="*/ 453468 w 4198154"/>
                    <a:gd name="connsiteY337" fmla="*/ 4702629 h 7460343"/>
                    <a:gd name="connsiteX338" fmla="*/ 540554 w 4198154"/>
                    <a:gd name="connsiteY338" fmla="*/ 4731657 h 7460343"/>
                    <a:gd name="connsiteX339" fmla="*/ 584097 w 4198154"/>
                    <a:gd name="connsiteY339" fmla="*/ 4746172 h 7460343"/>
                    <a:gd name="connsiteX340" fmla="*/ 743754 w 4198154"/>
                    <a:gd name="connsiteY340" fmla="*/ 4775200 h 7460343"/>
                    <a:gd name="connsiteX341" fmla="*/ 888897 w 4198154"/>
                    <a:gd name="connsiteY341" fmla="*/ 4760686 h 7460343"/>
                    <a:gd name="connsiteX342" fmla="*/ 975983 w 4198154"/>
                    <a:gd name="connsiteY342" fmla="*/ 4731657 h 7460343"/>
                    <a:gd name="connsiteX343" fmla="*/ 1106611 w 4198154"/>
                    <a:gd name="connsiteY343" fmla="*/ 4746172 h 7460343"/>
                    <a:gd name="connsiteX344" fmla="*/ 1150154 w 4198154"/>
                    <a:gd name="connsiteY344" fmla="*/ 4760686 h 7460343"/>
                    <a:gd name="connsiteX345" fmla="*/ 1034040 w 4198154"/>
                    <a:gd name="connsiteY345" fmla="*/ 4775200 h 7460343"/>
                    <a:gd name="connsiteX346" fmla="*/ 946954 w 4198154"/>
                    <a:gd name="connsiteY346" fmla="*/ 4833257 h 7460343"/>
                    <a:gd name="connsiteX347" fmla="*/ 845354 w 4198154"/>
                    <a:gd name="connsiteY347" fmla="*/ 4876800 h 7460343"/>
                    <a:gd name="connsiteX348" fmla="*/ 801811 w 4198154"/>
                    <a:gd name="connsiteY348" fmla="*/ 4891315 h 7460343"/>
                    <a:gd name="connsiteX349" fmla="*/ 700211 w 4198154"/>
                    <a:gd name="connsiteY349" fmla="*/ 4949372 h 7460343"/>
                    <a:gd name="connsiteX350" fmla="*/ 656668 w 4198154"/>
                    <a:gd name="connsiteY350" fmla="*/ 4963886 h 7460343"/>
                    <a:gd name="connsiteX351" fmla="*/ 613125 w 4198154"/>
                    <a:gd name="connsiteY351" fmla="*/ 4992915 h 7460343"/>
                    <a:gd name="connsiteX352" fmla="*/ 540554 w 4198154"/>
                    <a:gd name="connsiteY352" fmla="*/ 5007429 h 7460343"/>
                    <a:gd name="connsiteX353" fmla="*/ 482497 w 4198154"/>
                    <a:gd name="connsiteY353" fmla="*/ 5021943 h 7460343"/>
                    <a:gd name="connsiteX354" fmla="*/ 119640 w 4198154"/>
                    <a:gd name="connsiteY354" fmla="*/ 5007429 h 7460343"/>
                    <a:gd name="connsiteX355" fmla="*/ 18040 w 4198154"/>
                    <a:gd name="connsiteY355" fmla="*/ 5007429 h 7460343"/>
                    <a:gd name="connsiteX356" fmla="*/ 134154 w 4198154"/>
                    <a:gd name="connsiteY356" fmla="*/ 5036457 h 7460343"/>
                    <a:gd name="connsiteX357" fmla="*/ 293811 w 4198154"/>
                    <a:gd name="connsiteY357" fmla="*/ 5080000 h 7460343"/>
                    <a:gd name="connsiteX358" fmla="*/ 497011 w 4198154"/>
                    <a:gd name="connsiteY358" fmla="*/ 5065486 h 7460343"/>
                    <a:gd name="connsiteX359" fmla="*/ 584097 w 4198154"/>
                    <a:gd name="connsiteY359" fmla="*/ 5036457 h 7460343"/>
                    <a:gd name="connsiteX360" fmla="*/ 642154 w 4198154"/>
                    <a:gd name="connsiteY360" fmla="*/ 5021943 h 7460343"/>
                    <a:gd name="connsiteX361" fmla="*/ 772783 w 4198154"/>
                    <a:gd name="connsiteY361" fmla="*/ 4978400 h 7460343"/>
                    <a:gd name="connsiteX362" fmla="*/ 816325 w 4198154"/>
                    <a:gd name="connsiteY362" fmla="*/ 4963886 h 7460343"/>
                    <a:gd name="connsiteX363" fmla="*/ 946954 w 4198154"/>
                    <a:gd name="connsiteY363" fmla="*/ 4891315 h 7460343"/>
                    <a:gd name="connsiteX364" fmla="*/ 990497 w 4198154"/>
                    <a:gd name="connsiteY364" fmla="*/ 4804229 h 7460343"/>
                    <a:gd name="connsiteX365" fmla="*/ 946954 w 4198154"/>
                    <a:gd name="connsiteY365" fmla="*/ 4847772 h 7460343"/>
                    <a:gd name="connsiteX366" fmla="*/ 874383 w 4198154"/>
                    <a:gd name="connsiteY366" fmla="*/ 4891315 h 7460343"/>
                    <a:gd name="connsiteX367" fmla="*/ 787297 w 4198154"/>
                    <a:gd name="connsiteY367" fmla="*/ 4992915 h 7460343"/>
                    <a:gd name="connsiteX368" fmla="*/ 700211 w 4198154"/>
                    <a:gd name="connsiteY368" fmla="*/ 5050972 h 7460343"/>
                    <a:gd name="connsiteX369" fmla="*/ 656668 w 4198154"/>
                    <a:gd name="connsiteY369" fmla="*/ 5080000 h 7460343"/>
                    <a:gd name="connsiteX370" fmla="*/ 569583 w 4198154"/>
                    <a:gd name="connsiteY370" fmla="*/ 5167086 h 7460343"/>
                    <a:gd name="connsiteX371" fmla="*/ 526040 w 4198154"/>
                    <a:gd name="connsiteY371" fmla="*/ 5196115 h 7460343"/>
                    <a:gd name="connsiteX372" fmla="*/ 453468 w 4198154"/>
                    <a:gd name="connsiteY372" fmla="*/ 5283200 h 7460343"/>
                    <a:gd name="connsiteX373" fmla="*/ 409925 w 4198154"/>
                    <a:gd name="connsiteY373" fmla="*/ 5312229 h 7460343"/>
                    <a:gd name="connsiteX374" fmla="*/ 322840 w 4198154"/>
                    <a:gd name="connsiteY374" fmla="*/ 5399315 h 7460343"/>
                    <a:gd name="connsiteX375" fmla="*/ 235754 w 4198154"/>
                    <a:gd name="connsiteY375" fmla="*/ 5457372 h 7460343"/>
                    <a:gd name="connsiteX376" fmla="*/ 192211 w 4198154"/>
                    <a:gd name="connsiteY376" fmla="*/ 5486400 h 7460343"/>
                    <a:gd name="connsiteX377" fmla="*/ 206725 w 4198154"/>
                    <a:gd name="connsiteY377" fmla="*/ 5428343 h 7460343"/>
                    <a:gd name="connsiteX378" fmla="*/ 250268 w 4198154"/>
                    <a:gd name="connsiteY378" fmla="*/ 5413829 h 7460343"/>
                    <a:gd name="connsiteX379" fmla="*/ 337354 w 4198154"/>
                    <a:gd name="connsiteY379" fmla="*/ 5370286 h 7460343"/>
                    <a:gd name="connsiteX380" fmla="*/ 438954 w 4198154"/>
                    <a:gd name="connsiteY380" fmla="*/ 5268686 h 7460343"/>
                    <a:gd name="connsiteX381" fmla="*/ 511525 w 4198154"/>
                    <a:gd name="connsiteY381" fmla="*/ 5196115 h 7460343"/>
                    <a:gd name="connsiteX382" fmla="*/ 555068 w 4198154"/>
                    <a:gd name="connsiteY382" fmla="*/ 5167086 h 7460343"/>
                    <a:gd name="connsiteX383" fmla="*/ 511525 w 4198154"/>
                    <a:gd name="connsiteY383" fmla="*/ 5167086 h 7460343"/>
                    <a:gd name="connsiteX384" fmla="*/ 467983 w 4198154"/>
                    <a:gd name="connsiteY384" fmla="*/ 5181600 h 7460343"/>
                    <a:gd name="connsiteX385" fmla="*/ 424440 w 4198154"/>
                    <a:gd name="connsiteY385" fmla="*/ 5210629 h 7460343"/>
                    <a:gd name="connsiteX386" fmla="*/ 366383 w 4198154"/>
                    <a:gd name="connsiteY386" fmla="*/ 5225143 h 7460343"/>
                    <a:gd name="connsiteX387" fmla="*/ 163183 w 4198154"/>
                    <a:gd name="connsiteY387" fmla="*/ 5210629 h 7460343"/>
                    <a:gd name="connsiteX388" fmla="*/ 250268 w 4198154"/>
                    <a:gd name="connsiteY388" fmla="*/ 5225143 h 7460343"/>
                    <a:gd name="connsiteX389" fmla="*/ 584097 w 4198154"/>
                    <a:gd name="connsiteY389" fmla="*/ 5210629 h 7460343"/>
                    <a:gd name="connsiteX390" fmla="*/ 627640 w 4198154"/>
                    <a:gd name="connsiteY390" fmla="*/ 5167086 h 7460343"/>
                    <a:gd name="connsiteX391" fmla="*/ 671183 w 4198154"/>
                    <a:gd name="connsiteY391" fmla="*/ 5138057 h 7460343"/>
                    <a:gd name="connsiteX392" fmla="*/ 700211 w 4198154"/>
                    <a:gd name="connsiteY392" fmla="*/ 5094515 h 7460343"/>
                    <a:gd name="connsiteX393" fmla="*/ 656668 w 4198154"/>
                    <a:gd name="connsiteY393" fmla="*/ 5138057 h 7460343"/>
                    <a:gd name="connsiteX394" fmla="*/ 569583 w 4198154"/>
                    <a:gd name="connsiteY394" fmla="*/ 5254172 h 7460343"/>
                    <a:gd name="connsiteX395" fmla="*/ 555068 w 4198154"/>
                    <a:gd name="connsiteY395" fmla="*/ 5297715 h 7460343"/>
                    <a:gd name="connsiteX396" fmla="*/ 497011 w 4198154"/>
                    <a:gd name="connsiteY396" fmla="*/ 5399315 h 7460343"/>
                    <a:gd name="connsiteX397" fmla="*/ 467983 w 4198154"/>
                    <a:gd name="connsiteY397" fmla="*/ 5486400 h 7460343"/>
                    <a:gd name="connsiteX398" fmla="*/ 453468 w 4198154"/>
                    <a:gd name="connsiteY398" fmla="*/ 5529943 h 7460343"/>
                    <a:gd name="connsiteX399" fmla="*/ 424440 w 4198154"/>
                    <a:gd name="connsiteY399" fmla="*/ 5631543 h 7460343"/>
                    <a:gd name="connsiteX400" fmla="*/ 322840 w 4198154"/>
                    <a:gd name="connsiteY400" fmla="*/ 5805715 h 7460343"/>
                    <a:gd name="connsiteX401" fmla="*/ 192211 w 4198154"/>
                    <a:gd name="connsiteY401" fmla="*/ 5907315 h 7460343"/>
                    <a:gd name="connsiteX402" fmla="*/ 250268 w 4198154"/>
                    <a:gd name="connsiteY402" fmla="*/ 5863772 h 7460343"/>
                    <a:gd name="connsiteX403" fmla="*/ 308325 w 4198154"/>
                    <a:gd name="connsiteY403" fmla="*/ 5776686 h 7460343"/>
                    <a:gd name="connsiteX404" fmla="*/ 337354 w 4198154"/>
                    <a:gd name="connsiteY404" fmla="*/ 5733143 h 7460343"/>
                    <a:gd name="connsiteX405" fmla="*/ 424440 w 4198154"/>
                    <a:gd name="connsiteY405" fmla="*/ 5573486 h 7460343"/>
                    <a:gd name="connsiteX406" fmla="*/ 482497 w 4198154"/>
                    <a:gd name="connsiteY406" fmla="*/ 5442857 h 7460343"/>
                    <a:gd name="connsiteX407" fmla="*/ 497011 w 4198154"/>
                    <a:gd name="connsiteY407" fmla="*/ 5399315 h 7460343"/>
                    <a:gd name="connsiteX408" fmla="*/ 540554 w 4198154"/>
                    <a:gd name="connsiteY408" fmla="*/ 5341257 h 7460343"/>
                    <a:gd name="connsiteX409" fmla="*/ 613125 w 4198154"/>
                    <a:gd name="connsiteY409" fmla="*/ 5254172 h 7460343"/>
                    <a:gd name="connsiteX410" fmla="*/ 656668 w 4198154"/>
                    <a:gd name="connsiteY410" fmla="*/ 5167086 h 7460343"/>
                    <a:gd name="connsiteX411" fmla="*/ 700211 w 4198154"/>
                    <a:gd name="connsiteY411" fmla="*/ 5123543 h 7460343"/>
                    <a:gd name="connsiteX412" fmla="*/ 729240 w 4198154"/>
                    <a:gd name="connsiteY412" fmla="*/ 5080000 h 7460343"/>
                    <a:gd name="connsiteX413" fmla="*/ 714725 w 4198154"/>
                    <a:gd name="connsiteY413" fmla="*/ 5123543 h 7460343"/>
                    <a:gd name="connsiteX414" fmla="*/ 685697 w 4198154"/>
                    <a:gd name="connsiteY414" fmla="*/ 5268686 h 7460343"/>
                    <a:gd name="connsiteX415" fmla="*/ 700211 w 4198154"/>
                    <a:gd name="connsiteY415" fmla="*/ 5399315 h 7460343"/>
                    <a:gd name="connsiteX416" fmla="*/ 714725 w 4198154"/>
                    <a:gd name="connsiteY416" fmla="*/ 5442857 h 7460343"/>
                    <a:gd name="connsiteX417" fmla="*/ 729240 w 4198154"/>
                    <a:gd name="connsiteY417" fmla="*/ 5588000 h 7460343"/>
                    <a:gd name="connsiteX418" fmla="*/ 743754 w 4198154"/>
                    <a:gd name="connsiteY418" fmla="*/ 5515429 h 7460343"/>
                    <a:gd name="connsiteX419" fmla="*/ 758268 w 4198154"/>
                    <a:gd name="connsiteY419" fmla="*/ 5457372 h 7460343"/>
                    <a:gd name="connsiteX420" fmla="*/ 772783 w 4198154"/>
                    <a:gd name="connsiteY420" fmla="*/ 5152572 h 7460343"/>
                    <a:gd name="connsiteX421" fmla="*/ 830840 w 4198154"/>
                    <a:gd name="connsiteY421" fmla="*/ 5050972 h 7460343"/>
                    <a:gd name="connsiteX422" fmla="*/ 903411 w 4198154"/>
                    <a:gd name="connsiteY422" fmla="*/ 4949372 h 7460343"/>
                    <a:gd name="connsiteX423" fmla="*/ 990497 w 4198154"/>
                    <a:gd name="connsiteY423" fmla="*/ 4891315 h 7460343"/>
                    <a:gd name="connsiteX424" fmla="*/ 1077583 w 4198154"/>
                    <a:gd name="connsiteY424" fmla="*/ 4847772 h 7460343"/>
                    <a:gd name="connsiteX425" fmla="*/ 1121125 w 4198154"/>
                    <a:gd name="connsiteY425" fmla="*/ 4818743 h 7460343"/>
                    <a:gd name="connsiteX426" fmla="*/ 1208211 w 4198154"/>
                    <a:gd name="connsiteY426" fmla="*/ 4775200 h 7460343"/>
                    <a:gd name="connsiteX427" fmla="*/ 1222725 w 4198154"/>
                    <a:gd name="connsiteY427" fmla="*/ 4731657 h 7460343"/>
                    <a:gd name="connsiteX428" fmla="*/ 1237240 w 4198154"/>
                    <a:gd name="connsiteY428" fmla="*/ 4992915 h 7460343"/>
                    <a:gd name="connsiteX429" fmla="*/ 1251754 w 4198154"/>
                    <a:gd name="connsiteY429" fmla="*/ 5036457 h 7460343"/>
                    <a:gd name="connsiteX430" fmla="*/ 1266268 w 4198154"/>
                    <a:gd name="connsiteY430" fmla="*/ 4804229 h 7460343"/>
                    <a:gd name="connsiteX431" fmla="*/ 1280783 w 4198154"/>
                    <a:gd name="connsiteY431" fmla="*/ 4760686 h 7460343"/>
                    <a:gd name="connsiteX432" fmla="*/ 1338840 w 4198154"/>
                    <a:gd name="connsiteY432" fmla="*/ 4731657 h 7460343"/>
                    <a:gd name="connsiteX433" fmla="*/ 1425925 w 4198154"/>
                    <a:gd name="connsiteY433" fmla="*/ 4673600 h 7460343"/>
                    <a:gd name="connsiteX434" fmla="*/ 1483983 w 4198154"/>
                    <a:gd name="connsiteY434" fmla="*/ 4644572 h 7460343"/>
                    <a:gd name="connsiteX435" fmla="*/ 1571068 w 4198154"/>
                    <a:gd name="connsiteY435" fmla="*/ 4572000 h 7460343"/>
                    <a:gd name="connsiteX436" fmla="*/ 1672668 w 4198154"/>
                    <a:gd name="connsiteY436" fmla="*/ 4455886 h 7460343"/>
                    <a:gd name="connsiteX437" fmla="*/ 1919411 w 4198154"/>
                    <a:gd name="connsiteY437" fmla="*/ 4441372 h 7460343"/>
                    <a:gd name="connsiteX438" fmla="*/ 1962954 w 4198154"/>
                    <a:gd name="connsiteY438" fmla="*/ 4455886 h 7460343"/>
                    <a:gd name="connsiteX439" fmla="*/ 2311297 w 4198154"/>
                    <a:gd name="connsiteY439" fmla="*/ 4455886 h 7460343"/>
                    <a:gd name="connsiteX440" fmla="*/ 2238725 w 4198154"/>
                    <a:gd name="connsiteY440" fmla="*/ 4572000 h 7460343"/>
                    <a:gd name="connsiteX441" fmla="*/ 2195183 w 4198154"/>
                    <a:gd name="connsiteY441" fmla="*/ 4601029 h 7460343"/>
                    <a:gd name="connsiteX442" fmla="*/ 2079068 w 4198154"/>
                    <a:gd name="connsiteY442" fmla="*/ 4688115 h 7460343"/>
                    <a:gd name="connsiteX443" fmla="*/ 1991983 w 4198154"/>
                    <a:gd name="connsiteY443" fmla="*/ 4760686 h 7460343"/>
                    <a:gd name="connsiteX444" fmla="*/ 1919411 w 4198154"/>
                    <a:gd name="connsiteY444" fmla="*/ 4862286 h 7460343"/>
                    <a:gd name="connsiteX445" fmla="*/ 1745240 w 4198154"/>
                    <a:gd name="connsiteY445" fmla="*/ 5021943 h 7460343"/>
                    <a:gd name="connsiteX446" fmla="*/ 1658154 w 4198154"/>
                    <a:gd name="connsiteY446" fmla="*/ 5196115 h 7460343"/>
                    <a:gd name="connsiteX447" fmla="*/ 1629125 w 4198154"/>
                    <a:gd name="connsiteY447" fmla="*/ 5254172 h 7460343"/>
                    <a:gd name="connsiteX448" fmla="*/ 1600097 w 4198154"/>
                    <a:gd name="connsiteY448" fmla="*/ 5312229 h 7460343"/>
                    <a:gd name="connsiteX449" fmla="*/ 1513011 w 4198154"/>
                    <a:gd name="connsiteY449" fmla="*/ 5428343 h 7460343"/>
                    <a:gd name="connsiteX450" fmla="*/ 1483983 w 4198154"/>
                    <a:gd name="connsiteY450" fmla="*/ 5486400 h 7460343"/>
                    <a:gd name="connsiteX451" fmla="*/ 1440440 w 4198154"/>
                    <a:gd name="connsiteY451" fmla="*/ 5544457 h 7460343"/>
                    <a:gd name="connsiteX452" fmla="*/ 1411411 w 4198154"/>
                    <a:gd name="connsiteY452" fmla="*/ 5617029 h 7460343"/>
                    <a:gd name="connsiteX453" fmla="*/ 1396897 w 4198154"/>
                    <a:gd name="connsiteY453" fmla="*/ 5660572 h 7460343"/>
                    <a:gd name="connsiteX454" fmla="*/ 1266268 w 4198154"/>
                    <a:gd name="connsiteY454" fmla="*/ 5747657 h 7460343"/>
                    <a:gd name="connsiteX455" fmla="*/ 1222725 w 4198154"/>
                    <a:gd name="connsiteY455" fmla="*/ 5776686 h 7460343"/>
                    <a:gd name="connsiteX456" fmla="*/ 1135640 w 4198154"/>
                    <a:gd name="connsiteY456" fmla="*/ 5805715 h 7460343"/>
                    <a:gd name="connsiteX457" fmla="*/ 1005011 w 4198154"/>
                    <a:gd name="connsiteY457" fmla="*/ 5791200 h 7460343"/>
                    <a:gd name="connsiteX458" fmla="*/ 1034040 w 4198154"/>
                    <a:gd name="connsiteY458" fmla="*/ 5747657 h 7460343"/>
                    <a:gd name="connsiteX459" fmla="*/ 1121125 w 4198154"/>
                    <a:gd name="connsiteY459" fmla="*/ 5704115 h 7460343"/>
                    <a:gd name="connsiteX460" fmla="*/ 1251754 w 4198154"/>
                    <a:gd name="connsiteY460" fmla="*/ 5646057 h 7460343"/>
                    <a:gd name="connsiteX461" fmla="*/ 1295297 w 4198154"/>
                    <a:gd name="connsiteY461" fmla="*/ 5631543 h 7460343"/>
                    <a:gd name="connsiteX462" fmla="*/ 1338840 w 4198154"/>
                    <a:gd name="connsiteY462" fmla="*/ 5544457 h 7460343"/>
                    <a:gd name="connsiteX463" fmla="*/ 1425925 w 4198154"/>
                    <a:gd name="connsiteY463" fmla="*/ 5486400 h 7460343"/>
                    <a:gd name="connsiteX464" fmla="*/ 1542040 w 4198154"/>
                    <a:gd name="connsiteY464" fmla="*/ 5355772 h 7460343"/>
                    <a:gd name="connsiteX465" fmla="*/ 1585583 w 4198154"/>
                    <a:gd name="connsiteY465" fmla="*/ 5268686 h 7460343"/>
                    <a:gd name="connsiteX466" fmla="*/ 1600097 w 4198154"/>
                    <a:gd name="connsiteY466" fmla="*/ 5225143 h 7460343"/>
                    <a:gd name="connsiteX467" fmla="*/ 1556554 w 4198154"/>
                    <a:gd name="connsiteY467" fmla="*/ 5239657 h 7460343"/>
                    <a:gd name="connsiteX468" fmla="*/ 1513011 w 4198154"/>
                    <a:gd name="connsiteY468" fmla="*/ 5283200 h 7460343"/>
                    <a:gd name="connsiteX469" fmla="*/ 1469468 w 4198154"/>
                    <a:gd name="connsiteY469" fmla="*/ 5312229 h 7460343"/>
                    <a:gd name="connsiteX470" fmla="*/ 1513011 w 4198154"/>
                    <a:gd name="connsiteY470" fmla="*/ 5297715 h 7460343"/>
                    <a:gd name="connsiteX471" fmla="*/ 1571068 w 4198154"/>
                    <a:gd name="connsiteY471" fmla="*/ 5210629 h 7460343"/>
                    <a:gd name="connsiteX472" fmla="*/ 1614611 w 4198154"/>
                    <a:gd name="connsiteY472" fmla="*/ 5181600 h 7460343"/>
                    <a:gd name="connsiteX473" fmla="*/ 1643640 w 4198154"/>
                    <a:gd name="connsiteY473" fmla="*/ 5138057 h 7460343"/>
                    <a:gd name="connsiteX474" fmla="*/ 1658154 w 4198154"/>
                    <a:gd name="connsiteY474" fmla="*/ 5094515 h 7460343"/>
                    <a:gd name="connsiteX475" fmla="*/ 1745240 w 4198154"/>
                    <a:gd name="connsiteY475" fmla="*/ 5050972 h 7460343"/>
                    <a:gd name="connsiteX476" fmla="*/ 1701697 w 4198154"/>
                    <a:gd name="connsiteY476" fmla="*/ 5109029 h 7460343"/>
                    <a:gd name="connsiteX477" fmla="*/ 1687183 w 4198154"/>
                    <a:gd name="connsiteY477" fmla="*/ 5152572 h 7460343"/>
                    <a:gd name="connsiteX478" fmla="*/ 1614611 w 4198154"/>
                    <a:gd name="connsiteY478" fmla="*/ 5225143 h 7460343"/>
                    <a:gd name="connsiteX479" fmla="*/ 1542040 w 4198154"/>
                    <a:gd name="connsiteY479" fmla="*/ 5341257 h 7460343"/>
                    <a:gd name="connsiteX480" fmla="*/ 1498497 w 4198154"/>
                    <a:gd name="connsiteY480" fmla="*/ 5399315 h 7460343"/>
                    <a:gd name="connsiteX481" fmla="*/ 1440440 w 4198154"/>
                    <a:gd name="connsiteY481" fmla="*/ 5602515 h 7460343"/>
                    <a:gd name="connsiteX482" fmla="*/ 1425925 w 4198154"/>
                    <a:gd name="connsiteY482" fmla="*/ 5646057 h 7460343"/>
                    <a:gd name="connsiteX483" fmla="*/ 1411411 w 4198154"/>
                    <a:gd name="connsiteY483" fmla="*/ 5689600 h 7460343"/>
                    <a:gd name="connsiteX484" fmla="*/ 1382383 w 4198154"/>
                    <a:gd name="connsiteY484" fmla="*/ 5747657 h 7460343"/>
                    <a:gd name="connsiteX485" fmla="*/ 1367868 w 4198154"/>
                    <a:gd name="connsiteY485" fmla="*/ 5791200 h 7460343"/>
                    <a:gd name="connsiteX486" fmla="*/ 1295297 w 4198154"/>
                    <a:gd name="connsiteY486" fmla="*/ 5921829 h 7460343"/>
                    <a:gd name="connsiteX487" fmla="*/ 1193697 w 4198154"/>
                    <a:gd name="connsiteY487" fmla="*/ 6023429 h 7460343"/>
                    <a:gd name="connsiteX488" fmla="*/ 1150154 w 4198154"/>
                    <a:gd name="connsiteY488" fmla="*/ 6066972 h 7460343"/>
                    <a:gd name="connsiteX489" fmla="*/ 1106611 w 4198154"/>
                    <a:gd name="connsiteY489" fmla="*/ 6110515 h 7460343"/>
                    <a:gd name="connsiteX490" fmla="*/ 1063068 w 4198154"/>
                    <a:gd name="connsiteY490" fmla="*/ 6125029 h 7460343"/>
                    <a:gd name="connsiteX491" fmla="*/ 917925 w 4198154"/>
                    <a:gd name="connsiteY491" fmla="*/ 6197600 h 7460343"/>
                    <a:gd name="connsiteX492" fmla="*/ 874383 w 4198154"/>
                    <a:gd name="connsiteY492" fmla="*/ 6226629 h 7460343"/>
                    <a:gd name="connsiteX493" fmla="*/ 830840 w 4198154"/>
                    <a:gd name="connsiteY493" fmla="*/ 6241143 h 7460343"/>
                    <a:gd name="connsiteX494" fmla="*/ 787297 w 4198154"/>
                    <a:gd name="connsiteY494" fmla="*/ 6284686 h 7460343"/>
                    <a:gd name="connsiteX495" fmla="*/ 729240 w 4198154"/>
                    <a:gd name="connsiteY495" fmla="*/ 6386286 h 7460343"/>
                    <a:gd name="connsiteX496" fmla="*/ 700211 w 4198154"/>
                    <a:gd name="connsiteY496" fmla="*/ 6473372 h 7460343"/>
                    <a:gd name="connsiteX497" fmla="*/ 685697 w 4198154"/>
                    <a:gd name="connsiteY497" fmla="*/ 6516915 h 7460343"/>
                    <a:gd name="connsiteX498" fmla="*/ 714725 w 4198154"/>
                    <a:gd name="connsiteY498" fmla="*/ 6400800 h 7460343"/>
                    <a:gd name="connsiteX499" fmla="*/ 816325 w 4198154"/>
                    <a:gd name="connsiteY499" fmla="*/ 6284686 h 7460343"/>
                    <a:gd name="connsiteX500" fmla="*/ 845354 w 4198154"/>
                    <a:gd name="connsiteY500" fmla="*/ 6241143 h 7460343"/>
                    <a:gd name="connsiteX501" fmla="*/ 888897 w 4198154"/>
                    <a:gd name="connsiteY501" fmla="*/ 6212115 h 7460343"/>
                    <a:gd name="connsiteX502" fmla="*/ 1034040 w 4198154"/>
                    <a:gd name="connsiteY502" fmla="*/ 6168572 h 7460343"/>
                    <a:gd name="connsiteX503" fmla="*/ 1077583 w 4198154"/>
                    <a:gd name="connsiteY503" fmla="*/ 6154057 h 7460343"/>
                    <a:gd name="connsiteX504" fmla="*/ 1164668 w 4198154"/>
                    <a:gd name="connsiteY504" fmla="*/ 6081486 h 7460343"/>
                    <a:gd name="connsiteX505" fmla="*/ 1222725 w 4198154"/>
                    <a:gd name="connsiteY505" fmla="*/ 5994400 h 7460343"/>
                    <a:gd name="connsiteX506" fmla="*/ 1251754 w 4198154"/>
                    <a:gd name="connsiteY506" fmla="*/ 5950857 h 7460343"/>
                    <a:gd name="connsiteX507" fmla="*/ 1324325 w 4198154"/>
                    <a:gd name="connsiteY507" fmla="*/ 5863772 h 7460343"/>
                    <a:gd name="connsiteX508" fmla="*/ 1338840 w 4198154"/>
                    <a:gd name="connsiteY508" fmla="*/ 5820229 h 7460343"/>
                    <a:gd name="connsiteX509" fmla="*/ 1353354 w 4198154"/>
                    <a:gd name="connsiteY509" fmla="*/ 5689600 h 7460343"/>
                    <a:gd name="connsiteX510" fmla="*/ 1338840 w 4198154"/>
                    <a:gd name="connsiteY510" fmla="*/ 5791200 h 7460343"/>
                    <a:gd name="connsiteX511" fmla="*/ 1309811 w 4198154"/>
                    <a:gd name="connsiteY511" fmla="*/ 5849257 h 7460343"/>
                    <a:gd name="connsiteX512" fmla="*/ 1295297 w 4198154"/>
                    <a:gd name="connsiteY512" fmla="*/ 5892800 h 7460343"/>
                    <a:gd name="connsiteX513" fmla="*/ 1237240 w 4198154"/>
                    <a:gd name="connsiteY513" fmla="*/ 5950857 h 7460343"/>
                    <a:gd name="connsiteX514" fmla="*/ 1208211 w 4198154"/>
                    <a:gd name="connsiteY514" fmla="*/ 5994400 h 7460343"/>
                    <a:gd name="connsiteX515" fmla="*/ 1092097 w 4198154"/>
                    <a:gd name="connsiteY515" fmla="*/ 6125029 h 7460343"/>
                    <a:gd name="connsiteX516" fmla="*/ 1063068 w 4198154"/>
                    <a:gd name="connsiteY516" fmla="*/ 6212115 h 7460343"/>
                    <a:gd name="connsiteX517" fmla="*/ 1048554 w 4198154"/>
                    <a:gd name="connsiteY517" fmla="*/ 6255657 h 7460343"/>
                    <a:gd name="connsiteX518" fmla="*/ 1019525 w 4198154"/>
                    <a:gd name="connsiteY518" fmla="*/ 6415315 h 7460343"/>
                    <a:gd name="connsiteX519" fmla="*/ 1005011 w 4198154"/>
                    <a:gd name="connsiteY519" fmla="*/ 6473372 h 7460343"/>
                    <a:gd name="connsiteX520" fmla="*/ 946954 w 4198154"/>
                    <a:gd name="connsiteY520" fmla="*/ 6589486 h 7460343"/>
                    <a:gd name="connsiteX521" fmla="*/ 917925 w 4198154"/>
                    <a:gd name="connsiteY521" fmla="*/ 6705600 h 7460343"/>
                    <a:gd name="connsiteX522" fmla="*/ 903411 w 4198154"/>
                    <a:gd name="connsiteY522" fmla="*/ 6749143 h 7460343"/>
                    <a:gd name="connsiteX523" fmla="*/ 888897 w 4198154"/>
                    <a:gd name="connsiteY523" fmla="*/ 6821715 h 7460343"/>
                    <a:gd name="connsiteX524" fmla="*/ 903411 w 4198154"/>
                    <a:gd name="connsiteY524" fmla="*/ 6778172 h 7460343"/>
                    <a:gd name="connsiteX525" fmla="*/ 917925 w 4198154"/>
                    <a:gd name="connsiteY525" fmla="*/ 6734629 h 7460343"/>
                    <a:gd name="connsiteX526" fmla="*/ 946954 w 4198154"/>
                    <a:gd name="connsiteY526" fmla="*/ 6633029 h 7460343"/>
                    <a:gd name="connsiteX527" fmla="*/ 1005011 w 4198154"/>
                    <a:gd name="connsiteY527" fmla="*/ 6545943 h 7460343"/>
                    <a:gd name="connsiteX528" fmla="*/ 1048554 w 4198154"/>
                    <a:gd name="connsiteY528" fmla="*/ 6502400 h 7460343"/>
                    <a:gd name="connsiteX529" fmla="*/ 1077583 w 4198154"/>
                    <a:gd name="connsiteY529" fmla="*/ 6444343 h 7460343"/>
                    <a:gd name="connsiteX530" fmla="*/ 1092097 w 4198154"/>
                    <a:gd name="connsiteY530" fmla="*/ 6386286 h 7460343"/>
                    <a:gd name="connsiteX531" fmla="*/ 1106611 w 4198154"/>
                    <a:gd name="connsiteY531" fmla="*/ 6342743 h 7460343"/>
                    <a:gd name="connsiteX532" fmla="*/ 1121125 w 4198154"/>
                    <a:gd name="connsiteY532" fmla="*/ 6197600 h 7460343"/>
                    <a:gd name="connsiteX533" fmla="*/ 1164668 w 4198154"/>
                    <a:gd name="connsiteY533" fmla="*/ 6096000 h 7460343"/>
                    <a:gd name="connsiteX534" fmla="*/ 1266268 w 4198154"/>
                    <a:gd name="connsiteY534" fmla="*/ 5965372 h 7460343"/>
                    <a:gd name="connsiteX535" fmla="*/ 1309811 w 4198154"/>
                    <a:gd name="connsiteY535" fmla="*/ 5849257 h 7460343"/>
                    <a:gd name="connsiteX536" fmla="*/ 1367868 w 4198154"/>
                    <a:gd name="connsiteY536" fmla="*/ 5762172 h 7460343"/>
                    <a:gd name="connsiteX537" fmla="*/ 1411411 w 4198154"/>
                    <a:gd name="connsiteY537" fmla="*/ 5718629 h 7460343"/>
                    <a:gd name="connsiteX538" fmla="*/ 1440440 w 4198154"/>
                    <a:gd name="connsiteY538" fmla="*/ 5675086 h 7460343"/>
                    <a:gd name="connsiteX539" fmla="*/ 1367868 w 4198154"/>
                    <a:gd name="connsiteY539" fmla="*/ 5805715 h 7460343"/>
                    <a:gd name="connsiteX540" fmla="*/ 1324325 w 4198154"/>
                    <a:gd name="connsiteY540" fmla="*/ 5892800 h 7460343"/>
                    <a:gd name="connsiteX541" fmla="*/ 1295297 w 4198154"/>
                    <a:gd name="connsiteY541" fmla="*/ 5979886 h 7460343"/>
                    <a:gd name="connsiteX542" fmla="*/ 1280783 w 4198154"/>
                    <a:gd name="connsiteY542" fmla="*/ 6023429 h 7460343"/>
                    <a:gd name="connsiteX543" fmla="*/ 1251754 w 4198154"/>
                    <a:gd name="connsiteY543" fmla="*/ 6066972 h 7460343"/>
                    <a:gd name="connsiteX544" fmla="*/ 1222725 w 4198154"/>
                    <a:gd name="connsiteY544" fmla="*/ 6226629 h 7460343"/>
                    <a:gd name="connsiteX545" fmla="*/ 1237240 w 4198154"/>
                    <a:gd name="connsiteY545" fmla="*/ 6458857 h 7460343"/>
                    <a:gd name="connsiteX546" fmla="*/ 1280783 w 4198154"/>
                    <a:gd name="connsiteY546" fmla="*/ 6618515 h 7460343"/>
                    <a:gd name="connsiteX547" fmla="*/ 1280783 w 4198154"/>
                    <a:gd name="connsiteY547" fmla="*/ 6052457 h 7460343"/>
                    <a:gd name="connsiteX548" fmla="*/ 1309811 w 4198154"/>
                    <a:gd name="connsiteY548" fmla="*/ 6008915 h 7460343"/>
                    <a:gd name="connsiteX549" fmla="*/ 1324325 w 4198154"/>
                    <a:gd name="connsiteY549" fmla="*/ 5950857 h 7460343"/>
                    <a:gd name="connsiteX550" fmla="*/ 1353354 w 4198154"/>
                    <a:gd name="connsiteY550" fmla="*/ 5863772 h 7460343"/>
                    <a:gd name="connsiteX551" fmla="*/ 1367868 w 4198154"/>
                    <a:gd name="connsiteY551" fmla="*/ 5820229 h 7460343"/>
                    <a:gd name="connsiteX552" fmla="*/ 1396897 w 4198154"/>
                    <a:gd name="connsiteY552" fmla="*/ 5733143 h 7460343"/>
                    <a:gd name="connsiteX553" fmla="*/ 1411411 w 4198154"/>
                    <a:gd name="connsiteY553" fmla="*/ 5660572 h 7460343"/>
                    <a:gd name="connsiteX554" fmla="*/ 1483983 w 4198154"/>
                    <a:gd name="connsiteY554" fmla="*/ 5602515 h 7460343"/>
                    <a:gd name="connsiteX555" fmla="*/ 1585583 w 4198154"/>
                    <a:gd name="connsiteY555" fmla="*/ 5747657 h 7460343"/>
                    <a:gd name="connsiteX556" fmla="*/ 1643640 w 4198154"/>
                    <a:gd name="connsiteY556" fmla="*/ 5863772 h 7460343"/>
                    <a:gd name="connsiteX557" fmla="*/ 1672668 w 4198154"/>
                    <a:gd name="connsiteY557" fmla="*/ 5921829 h 7460343"/>
                    <a:gd name="connsiteX558" fmla="*/ 1658154 w 4198154"/>
                    <a:gd name="connsiteY558" fmla="*/ 5979886 h 7460343"/>
                    <a:gd name="connsiteX559" fmla="*/ 1629125 w 4198154"/>
                    <a:gd name="connsiteY559" fmla="*/ 5892800 h 7460343"/>
                    <a:gd name="connsiteX560" fmla="*/ 1600097 w 4198154"/>
                    <a:gd name="connsiteY560" fmla="*/ 5747657 h 7460343"/>
                    <a:gd name="connsiteX561" fmla="*/ 1542040 w 4198154"/>
                    <a:gd name="connsiteY561" fmla="*/ 5660572 h 7460343"/>
                    <a:gd name="connsiteX562" fmla="*/ 1527525 w 4198154"/>
                    <a:gd name="connsiteY562" fmla="*/ 5602515 h 7460343"/>
                    <a:gd name="connsiteX563" fmla="*/ 1513011 w 4198154"/>
                    <a:gd name="connsiteY563" fmla="*/ 5558972 h 7460343"/>
                    <a:gd name="connsiteX564" fmla="*/ 1527525 w 4198154"/>
                    <a:gd name="connsiteY564" fmla="*/ 5355772 h 7460343"/>
                    <a:gd name="connsiteX565" fmla="*/ 1571068 w 4198154"/>
                    <a:gd name="connsiteY565" fmla="*/ 5297715 h 7460343"/>
                    <a:gd name="connsiteX566" fmla="*/ 1672668 w 4198154"/>
                    <a:gd name="connsiteY566" fmla="*/ 5138057 h 7460343"/>
                    <a:gd name="connsiteX567" fmla="*/ 1716211 w 4198154"/>
                    <a:gd name="connsiteY567" fmla="*/ 5109029 h 7460343"/>
                    <a:gd name="connsiteX568" fmla="*/ 1730725 w 4198154"/>
                    <a:gd name="connsiteY568" fmla="*/ 5152572 h 7460343"/>
                    <a:gd name="connsiteX569" fmla="*/ 1759754 w 4198154"/>
                    <a:gd name="connsiteY569" fmla="*/ 5384800 h 7460343"/>
                    <a:gd name="connsiteX570" fmla="*/ 1774268 w 4198154"/>
                    <a:gd name="connsiteY570" fmla="*/ 5181600 h 7460343"/>
                    <a:gd name="connsiteX571" fmla="*/ 1861354 w 4198154"/>
                    <a:gd name="connsiteY571" fmla="*/ 5007429 h 7460343"/>
                    <a:gd name="connsiteX572" fmla="*/ 1904897 w 4198154"/>
                    <a:gd name="connsiteY572" fmla="*/ 4963886 h 7460343"/>
                    <a:gd name="connsiteX573" fmla="*/ 1933925 w 4198154"/>
                    <a:gd name="connsiteY573" fmla="*/ 4920343 h 7460343"/>
                    <a:gd name="connsiteX574" fmla="*/ 2064554 w 4198154"/>
                    <a:gd name="connsiteY574" fmla="*/ 4804229 h 7460343"/>
                    <a:gd name="connsiteX575" fmla="*/ 2093583 w 4198154"/>
                    <a:gd name="connsiteY575" fmla="*/ 4760686 h 7460343"/>
                    <a:gd name="connsiteX576" fmla="*/ 2122611 w 4198154"/>
                    <a:gd name="connsiteY576" fmla="*/ 4673600 h 7460343"/>
                    <a:gd name="connsiteX577" fmla="*/ 2224211 w 4198154"/>
                    <a:gd name="connsiteY577" fmla="*/ 4644572 h 7460343"/>
                    <a:gd name="connsiteX578" fmla="*/ 2296783 w 4198154"/>
                    <a:gd name="connsiteY578" fmla="*/ 4572000 h 7460343"/>
                    <a:gd name="connsiteX579" fmla="*/ 2383868 w 4198154"/>
                    <a:gd name="connsiteY579" fmla="*/ 4484915 h 7460343"/>
                    <a:gd name="connsiteX580" fmla="*/ 2354840 w 4198154"/>
                    <a:gd name="connsiteY580" fmla="*/ 4601029 h 7460343"/>
                    <a:gd name="connsiteX581" fmla="*/ 2340325 w 4198154"/>
                    <a:gd name="connsiteY581" fmla="*/ 4659086 h 7460343"/>
                    <a:gd name="connsiteX582" fmla="*/ 2311297 w 4198154"/>
                    <a:gd name="connsiteY582" fmla="*/ 4775200 h 7460343"/>
                    <a:gd name="connsiteX583" fmla="*/ 2296783 w 4198154"/>
                    <a:gd name="connsiteY583" fmla="*/ 4920343 h 7460343"/>
                    <a:gd name="connsiteX584" fmla="*/ 2267754 w 4198154"/>
                    <a:gd name="connsiteY584" fmla="*/ 5225143 h 7460343"/>
                    <a:gd name="connsiteX585" fmla="*/ 2238725 w 4198154"/>
                    <a:gd name="connsiteY585" fmla="*/ 5326743 h 7460343"/>
                    <a:gd name="connsiteX586" fmla="*/ 2224211 w 4198154"/>
                    <a:gd name="connsiteY586" fmla="*/ 5384800 h 7460343"/>
                    <a:gd name="connsiteX587" fmla="*/ 2209697 w 4198154"/>
                    <a:gd name="connsiteY587" fmla="*/ 5486400 h 7460343"/>
                    <a:gd name="connsiteX588" fmla="*/ 2180668 w 4198154"/>
                    <a:gd name="connsiteY588" fmla="*/ 5588000 h 7460343"/>
                    <a:gd name="connsiteX589" fmla="*/ 2166154 w 4198154"/>
                    <a:gd name="connsiteY589" fmla="*/ 5646057 h 7460343"/>
                    <a:gd name="connsiteX590" fmla="*/ 2137125 w 4198154"/>
                    <a:gd name="connsiteY590" fmla="*/ 5791200 h 7460343"/>
                    <a:gd name="connsiteX591" fmla="*/ 2093583 w 4198154"/>
                    <a:gd name="connsiteY591" fmla="*/ 5907315 h 7460343"/>
                    <a:gd name="connsiteX592" fmla="*/ 2079068 w 4198154"/>
                    <a:gd name="connsiteY592" fmla="*/ 5994400 h 7460343"/>
                    <a:gd name="connsiteX593" fmla="*/ 2035525 w 4198154"/>
                    <a:gd name="connsiteY593" fmla="*/ 6139543 h 7460343"/>
                    <a:gd name="connsiteX594" fmla="*/ 2021011 w 4198154"/>
                    <a:gd name="connsiteY594" fmla="*/ 6183086 h 7460343"/>
                    <a:gd name="connsiteX595" fmla="*/ 1991983 w 4198154"/>
                    <a:gd name="connsiteY595" fmla="*/ 6241143 h 7460343"/>
                    <a:gd name="connsiteX596" fmla="*/ 1962954 w 4198154"/>
                    <a:gd name="connsiteY596" fmla="*/ 6284686 h 7460343"/>
                    <a:gd name="connsiteX597" fmla="*/ 1904897 w 4198154"/>
                    <a:gd name="connsiteY597" fmla="*/ 6400800 h 7460343"/>
                    <a:gd name="connsiteX598" fmla="*/ 1788783 w 4198154"/>
                    <a:gd name="connsiteY598" fmla="*/ 6531429 h 7460343"/>
                    <a:gd name="connsiteX599" fmla="*/ 1701697 w 4198154"/>
                    <a:gd name="connsiteY599" fmla="*/ 6589486 h 7460343"/>
                    <a:gd name="connsiteX600" fmla="*/ 1658154 w 4198154"/>
                    <a:gd name="connsiteY600" fmla="*/ 6618515 h 7460343"/>
                    <a:gd name="connsiteX601" fmla="*/ 1614611 w 4198154"/>
                    <a:gd name="connsiteY601" fmla="*/ 6662057 h 7460343"/>
                    <a:gd name="connsiteX602" fmla="*/ 1542040 w 4198154"/>
                    <a:gd name="connsiteY602" fmla="*/ 6778172 h 7460343"/>
                    <a:gd name="connsiteX603" fmla="*/ 1513011 w 4198154"/>
                    <a:gd name="connsiteY603" fmla="*/ 6821715 h 7460343"/>
                    <a:gd name="connsiteX604" fmla="*/ 1469468 w 4198154"/>
                    <a:gd name="connsiteY604" fmla="*/ 6879772 h 7460343"/>
                    <a:gd name="connsiteX605" fmla="*/ 1396897 w 4198154"/>
                    <a:gd name="connsiteY605" fmla="*/ 6966857 h 7460343"/>
                    <a:gd name="connsiteX606" fmla="*/ 1440440 w 4198154"/>
                    <a:gd name="connsiteY606" fmla="*/ 6836229 h 7460343"/>
                    <a:gd name="connsiteX607" fmla="*/ 1513011 w 4198154"/>
                    <a:gd name="connsiteY607" fmla="*/ 6705600 h 7460343"/>
                    <a:gd name="connsiteX608" fmla="*/ 1585583 w 4198154"/>
                    <a:gd name="connsiteY608" fmla="*/ 6618515 h 7460343"/>
                    <a:gd name="connsiteX609" fmla="*/ 1658154 w 4198154"/>
                    <a:gd name="connsiteY609" fmla="*/ 6574972 h 7460343"/>
                    <a:gd name="connsiteX610" fmla="*/ 1759754 w 4198154"/>
                    <a:gd name="connsiteY610" fmla="*/ 6531429 h 7460343"/>
                    <a:gd name="connsiteX611" fmla="*/ 1861354 w 4198154"/>
                    <a:gd name="connsiteY611" fmla="*/ 6473372 h 7460343"/>
                    <a:gd name="connsiteX612" fmla="*/ 1948440 w 4198154"/>
                    <a:gd name="connsiteY612" fmla="*/ 6313715 h 7460343"/>
                    <a:gd name="connsiteX613" fmla="*/ 1991983 w 4198154"/>
                    <a:gd name="connsiteY613" fmla="*/ 6255657 h 7460343"/>
                    <a:gd name="connsiteX614" fmla="*/ 2021011 w 4198154"/>
                    <a:gd name="connsiteY614" fmla="*/ 6168572 h 7460343"/>
                    <a:gd name="connsiteX615" fmla="*/ 2035525 w 4198154"/>
                    <a:gd name="connsiteY615" fmla="*/ 6110515 h 7460343"/>
                    <a:gd name="connsiteX616" fmla="*/ 2064554 w 4198154"/>
                    <a:gd name="connsiteY616" fmla="*/ 6023429 h 7460343"/>
                    <a:gd name="connsiteX617" fmla="*/ 1919411 w 4198154"/>
                    <a:gd name="connsiteY617" fmla="*/ 6052457 h 7460343"/>
                    <a:gd name="connsiteX618" fmla="*/ 1817811 w 4198154"/>
                    <a:gd name="connsiteY618" fmla="*/ 6110515 h 7460343"/>
                    <a:gd name="connsiteX619" fmla="*/ 1774268 w 4198154"/>
                    <a:gd name="connsiteY619" fmla="*/ 6139543 h 7460343"/>
                    <a:gd name="connsiteX620" fmla="*/ 1716211 w 4198154"/>
                    <a:gd name="connsiteY620" fmla="*/ 6168572 h 7460343"/>
                    <a:gd name="connsiteX621" fmla="*/ 1672668 w 4198154"/>
                    <a:gd name="connsiteY621" fmla="*/ 6197600 h 7460343"/>
                    <a:gd name="connsiteX622" fmla="*/ 1571068 w 4198154"/>
                    <a:gd name="connsiteY622" fmla="*/ 6241143 h 7460343"/>
                    <a:gd name="connsiteX623" fmla="*/ 1614611 w 4198154"/>
                    <a:gd name="connsiteY623" fmla="*/ 6255657 h 7460343"/>
                    <a:gd name="connsiteX624" fmla="*/ 1745240 w 4198154"/>
                    <a:gd name="connsiteY624" fmla="*/ 6154057 h 7460343"/>
                    <a:gd name="connsiteX625" fmla="*/ 1817811 w 4198154"/>
                    <a:gd name="connsiteY625" fmla="*/ 6110515 h 7460343"/>
                    <a:gd name="connsiteX626" fmla="*/ 1861354 w 4198154"/>
                    <a:gd name="connsiteY626" fmla="*/ 6081486 h 7460343"/>
                    <a:gd name="connsiteX627" fmla="*/ 1919411 w 4198154"/>
                    <a:gd name="connsiteY627" fmla="*/ 6066972 h 7460343"/>
                    <a:gd name="connsiteX628" fmla="*/ 1962954 w 4198154"/>
                    <a:gd name="connsiteY628" fmla="*/ 6052457 h 7460343"/>
                    <a:gd name="connsiteX629" fmla="*/ 2050040 w 4198154"/>
                    <a:gd name="connsiteY629" fmla="*/ 5921829 h 7460343"/>
                    <a:gd name="connsiteX630" fmla="*/ 2079068 w 4198154"/>
                    <a:gd name="connsiteY630" fmla="*/ 5878286 h 7460343"/>
                    <a:gd name="connsiteX631" fmla="*/ 2122611 w 4198154"/>
                    <a:gd name="connsiteY631" fmla="*/ 5820229 h 7460343"/>
                    <a:gd name="connsiteX632" fmla="*/ 2195183 w 4198154"/>
                    <a:gd name="connsiteY632" fmla="*/ 5675086 h 7460343"/>
                    <a:gd name="connsiteX633" fmla="*/ 2209697 w 4198154"/>
                    <a:gd name="connsiteY633" fmla="*/ 5558972 h 7460343"/>
                    <a:gd name="connsiteX634" fmla="*/ 2238725 w 4198154"/>
                    <a:gd name="connsiteY634" fmla="*/ 5413829 h 7460343"/>
                    <a:gd name="connsiteX635" fmla="*/ 2267754 w 4198154"/>
                    <a:gd name="connsiteY635" fmla="*/ 5370286 h 7460343"/>
                    <a:gd name="connsiteX636" fmla="*/ 2311297 w 4198154"/>
                    <a:gd name="connsiteY636" fmla="*/ 5050972 h 7460343"/>
                    <a:gd name="connsiteX637" fmla="*/ 2325811 w 4198154"/>
                    <a:gd name="connsiteY637" fmla="*/ 5138057 h 7460343"/>
                    <a:gd name="connsiteX638" fmla="*/ 2311297 w 4198154"/>
                    <a:gd name="connsiteY638" fmla="*/ 5181600 h 7460343"/>
                    <a:gd name="connsiteX639" fmla="*/ 2296783 w 4198154"/>
                    <a:gd name="connsiteY639" fmla="*/ 5254172 h 7460343"/>
                    <a:gd name="connsiteX640" fmla="*/ 2253240 w 4198154"/>
                    <a:gd name="connsiteY640" fmla="*/ 5602515 h 7460343"/>
                    <a:gd name="connsiteX641" fmla="*/ 2224211 w 4198154"/>
                    <a:gd name="connsiteY641" fmla="*/ 5646057 h 7460343"/>
                    <a:gd name="connsiteX642" fmla="*/ 2137125 w 4198154"/>
                    <a:gd name="connsiteY642" fmla="*/ 5776686 h 7460343"/>
                    <a:gd name="connsiteX643" fmla="*/ 2108097 w 4198154"/>
                    <a:gd name="connsiteY643" fmla="*/ 5863772 h 7460343"/>
                    <a:gd name="connsiteX644" fmla="*/ 2093583 w 4198154"/>
                    <a:gd name="connsiteY644" fmla="*/ 5907315 h 7460343"/>
                    <a:gd name="connsiteX645" fmla="*/ 2079068 w 4198154"/>
                    <a:gd name="connsiteY645" fmla="*/ 6023429 h 7460343"/>
                    <a:gd name="connsiteX646" fmla="*/ 2050040 w 4198154"/>
                    <a:gd name="connsiteY646" fmla="*/ 6110515 h 7460343"/>
                    <a:gd name="connsiteX647" fmla="*/ 2021011 w 4198154"/>
                    <a:gd name="connsiteY647" fmla="*/ 6502400 h 7460343"/>
                    <a:gd name="connsiteX648" fmla="*/ 2006497 w 4198154"/>
                    <a:gd name="connsiteY648" fmla="*/ 6574972 h 7460343"/>
                    <a:gd name="connsiteX649" fmla="*/ 1991983 w 4198154"/>
                    <a:gd name="connsiteY649" fmla="*/ 6531429 h 7460343"/>
                    <a:gd name="connsiteX650" fmla="*/ 1991983 w 4198154"/>
                    <a:gd name="connsiteY650" fmla="*/ 6212115 h 7460343"/>
                    <a:gd name="connsiteX651" fmla="*/ 2035525 w 4198154"/>
                    <a:gd name="connsiteY651" fmla="*/ 6197600 h 7460343"/>
                    <a:gd name="connsiteX652" fmla="*/ 1991983 w 4198154"/>
                    <a:gd name="connsiteY652" fmla="*/ 6226629 h 7460343"/>
                    <a:gd name="connsiteX653" fmla="*/ 1962954 w 4198154"/>
                    <a:gd name="connsiteY653" fmla="*/ 6270172 h 7460343"/>
                    <a:gd name="connsiteX654" fmla="*/ 1875868 w 4198154"/>
                    <a:gd name="connsiteY654" fmla="*/ 6444343 h 7460343"/>
                    <a:gd name="connsiteX655" fmla="*/ 1832325 w 4198154"/>
                    <a:gd name="connsiteY655" fmla="*/ 6473372 h 7460343"/>
                    <a:gd name="connsiteX656" fmla="*/ 1745240 w 4198154"/>
                    <a:gd name="connsiteY656" fmla="*/ 6574972 h 7460343"/>
                    <a:gd name="connsiteX657" fmla="*/ 1716211 w 4198154"/>
                    <a:gd name="connsiteY657" fmla="*/ 6676572 h 7460343"/>
                    <a:gd name="connsiteX658" fmla="*/ 1701697 w 4198154"/>
                    <a:gd name="connsiteY658" fmla="*/ 6778172 h 7460343"/>
                    <a:gd name="connsiteX659" fmla="*/ 1672668 w 4198154"/>
                    <a:gd name="connsiteY659" fmla="*/ 7170057 h 7460343"/>
                    <a:gd name="connsiteX660" fmla="*/ 1629125 w 4198154"/>
                    <a:gd name="connsiteY660" fmla="*/ 7300686 h 7460343"/>
                    <a:gd name="connsiteX661" fmla="*/ 1571068 w 4198154"/>
                    <a:gd name="connsiteY661" fmla="*/ 7460343 h 7460343"/>
                    <a:gd name="connsiteX662" fmla="*/ 1585583 w 4198154"/>
                    <a:gd name="connsiteY662" fmla="*/ 7358743 h 7460343"/>
                    <a:gd name="connsiteX663" fmla="*/ 1643640 w 4198154"/>
                    <a:gd name="connsiteY663" fmla="*/ 7257143 h 7460343"/>
                    <a:gd name="connsiteX664" fmla="*/ 1701697 w 4198154"/>
                    <a:gd name="connsiteY664" fmla="*/ 7170057 h 7460343"/>
                    <a:gd name="connsiteX665" fmla="*/ 1716211 w 4198154"/>
                    <a:gd name="connsiteY665" fmla="*/ 7126515 h 7460343"/>
                    <a:gd name="connsiteX666" fmla="*/ 1745240 w 4198154"/>
                    <a:gd name="connsiteY666" fmla="*/ 7082972 h 7460343"/>
                    <a:gd name="connsiteX667" fmla="*/ 1759754 w 4198154"/>
                    <a:gd name="connsiteY667" fmla="*/ 6662057 h 7460343"/>
                    <a:gd name="connsiteX668" fmla="*/ 1774268 w 4198154"/>
                    <a:gd name="connsiteY668" fmla="*/ 6618515 h 7460343"/>
                    <a:gd name="connsiteX669" fmla="*/ 1788783 w 4198154"/>
                    <a:gd name="connsiteY669" fmla="*/ 6545943 h 7460343"/>
                    <a:gd name="connsiteX670" fmla="*/ 1803297 w 4198154"/>
                    <a:gd name="connsiteY670" fmla="*/ 6487886 h 7460343"/>
                    <a:gd name="connsiteX671" fmla="*/ 1861354 w 4198154"/>
                    <a:gd name="connsiteY671" fmla="*/ 6400800 h 7460343"/>
                    <a:gd name="connsiteX672" fmla="*/ 1890383 w 4198154"/>
                    <a:gd name="connsiteY672" fmla="*/ 6357257 h 7460343"/>
                    <a:gd name="connsiteX673" fmla="*/ 1919411 w 4198154"/>
                    <a:gd name="connsiteY673" fmla="*/ 6313715 h 7460343"/>
                    <a:gd name="connsiteX674" fmla="*/ 1962954 w 4198154"/>
                    <a:gd name="connsiteY674" fmla="*/ 6284686 h 7460343"/>
                    <a:gd name="connsiteX675" fmla="*/ 1991983 w 4198154"/>
                    <a:gd name="connsiteY675" fmla="*/ 6226629 h 7460343"/>
                    <a:gd name="connsiteX676" fmla="*/ 2021011 w 4198154"/>
                    <a:gd name="connsiteY676" fmla="*/ 6183086 h 7460343"/>
                    <a:gd name="connsiteX677" fmla="*/ 2050040 w 4198154"/>
                    <a:gd name="connsiteY677" fmla="*/ 6096000 h 7460343"/>
                    <a:gd name="connsiteX678" fmla="*/ 2064554 w 4198154"/>
                    <a:gd name="connsiteY678" fmla="*/ 6052457 h 7460343"/>
                    <a:gd name="connsiteX679" fmla="*/ 2079068 w 4198154"/>
                    <a:gd name="connsiteY679" fmla="*/ 6008915 h 7460343"/>
                    <a:gd name="connsiteX680" fmla="*/ 2224211 w 4198154"/>
                    <a:gd name="connsiteY680" fmla="*/ 6125029 h 7460343"/>
                    <a:gd name="connsiteX681" fmla="*/ 2325811 w 4198154"/>
                    <a:gd name="connsiteY681" fmla="*/ 6197600 h 7460343"/>
                    <a:gd name="connsiteX682" fmla="*/ 2369354 w 4198154"/>
                    <a:gd name="connsiteY682" fmla="*/ 6212115 h 7460343"/>
                    <a:gd name="connsiteX683" fmla="*/ 2340325 w 4198154"/>
                    <a:gd name="connsiteY683" fmla="*/ 6154057 h 7460343"/>
                    <a:gd name="connsiteX684" fmla="*/ 2296783 w 4198154"/>
                    <a:gd name="connsiteY684" fmla="*/ 6081486 h 7460343"/>
                    <a:gd name="connsiteX685" fmla="*/ 2282268 w 4198154"/>
                    <a:gd name="connsiteY685" fmla="*/ 6037943 h 7460343"/>
                    <a:gd name="connsiteX686" fmla="*/ 2195183 w 4198154"/>
                    <a:gd name="connsiteY686" fmla="*/ 5994400 h 7460343"/>
                    <a:gd name="connsiteX687" fmla="*/ 2224211 w 4198154"/>
                    <a:gd name="connsiteY687" fmla="*/ 5573486 h 7460343"/>
                    <a:gd name="connsiteX688" fmla="*/ 2267754 w 4198154"/>
                    <a:gd name="connsiteY688" fmla="*/ 5297715 h 7460343"/>
                    <a:gd name="connsiteX689" fmla="*/ 2282268 w 4198154"/>
                    <a:gd name="connsiteY689" fmla="*/ 5239657 h 7460343"/>
                    <a:gd name="connsiteX690" fmla="*/ 2354840 w 4198154"/>
                    <a:gd name="connsiteY690" fmla="*/ 5152572 h 7460343"/>
                    <a:gd name="connsiteX691" fmla="*/ 2369354 w 4198154"/>
                    <a:gd name="connsiteY691" fmla="*/ 5109029 h 7460343"/>
                    <a:gd name="connsiteX692" fmla="*/ 2383868 w 4198154"/>
                    <a:gd name="connsiteY692" fmla="*/ 4978400 h 7460343"/>
                    <a:gd name="connsiteX693" fmla="*/ 2427411 w 4198154"/>
                    <a:gd name="connsiteY693" fmla="*/ 4862286 h 7460343"/>
                    <a:gd name="connsiteX694" fmla="*/ 2470954 w 4198154"/>
                    <a:gd name="connsiteY694" fmla="*/ 4818743 h 7460343"/>
                    <a:gd name="connsiteX695" fmla="*/ 2529011 w 4198154"/>
                    <a:gd name="connsiteY695" fmla="*/ 4731657 h 7460343"/>
                    <a:gd name="connsiteX696" fmla="*/ 2558040 w 4198154"/>
                    <a:gd name="connsiteY696" fmla="*/ 4644572 h 7460343"/>
                    <a:gd name="connsiteX697" fmla="*/ 2601583 w 4198154"/>
                    <a:gd name="connsiteY697" fmla="*/ 4601029 h 7460343"/>
                    <a:gd name="connsiteX698" fmla="*/ 2630611 w 4198154"/>
                    <a:gd name="connsiteY698" fmla="*/ 4557486 h 7460343"/>
                    <a:gd name="connsiteX699" fmla="*/ 2688668 w 4198154"/>
                    <a:gd name="connsiteY699" fmla="*/ 4528457 h 7460343"/>
                    <a:gd name="connsiteX700" fmla="*/ 2746725 w 4198154"/>
                    <a:gd name="connsiteY700" fmla="*/ 4601029 h 7460343"/>
                    <a:gd name="connsiteX701" fmla="*/ 2790268 w 4198154"/>
                    <a:gd name="connsiteY701" fmla="*/ 4630057 h 7460343"/>
                    <a:gd name="connsiteX702" fmla="*/ 2819297 w 4198154"/>
                    <a:gd name="connsiteY702" fmla="*/ 4789715 h 7460343"/>
                    <a:gd name="connsiteX703" fmla="*/ 2833811 w 4198154"/>
                    <a:gd name="connsiteY703" fmla="*/ 4876800 h 7460343"/>
                    <a:gd name="connsiteX704" fmla="*/ 2819297 w 4198154"/>
                    <a:gd name="connsiteY704" fmla="*/ 5021943 h 7460343"/>
                    <a:gd name="connsiteX705" fmla="*/ 2761240 w 4198154"/>
                    <a:gd name="connsiteY705" fmla="*/ 5152572 h 7460343"/>
                    <a:gd name="connsiteX706" fmla="*/ 2703183 w 4198154"/>
                    <a:gd name="connsiteY706" fmla="*/ 5239657 h 7460343"/>
                    <a:gd name="connsiteX707" fmla="*/ 2717697 w 4198154"/>
                    <a:gd name="connsiteY707" fmla="*/ 5471886 h 7460343"/>
                    <a:gd name="connsiteX708" fmla="*/ 2761240 w 4198154"/>
                    <a:gd name="connsiteY708" fmla="*/ 5617029 h 7460343"/>
                    <a:gd name="connsiteX709" fmla="*/ 2804783 w 4198154"/>
                    <a:gd name="connsiteY709" fmla="*/ 5718629 h 7460343"/>
                    <a:gd name="connsiteX710" fmla="*/ 2862840 w 4198154"/>
                    <a:gd name="connsiteY710" fmla="*/ 5776686 h 7460343"/>
                    <a:gd name="connsiteX711" fmla="*/ 2906383 w 4198154"/>
                    <a:gd name="connsiteY711" fmla="*/ 5878286 h 7460343"/>
                    <a:gd name="connsiteX712" fmla="*/ 2935411 w 4198154"/>
                    <a:gd name="connsiteY712" fmla="*/ 5965372 h 7460343"/>
                    <a:gd name="connsiteX713" fmla="*/ 2949925 w 4198154"/>
                    <a:gd name="connsiteY713" fmla="*/ 6066972 h 7460343"/>
                    <a:gd name="connsiteX714" fmla="*/ 2920897 w 4198154"/>
                    <a:gd name="connsiteY714" fmla="*/ 5950857 h 7460343"/>
                    <a:gd name="connsiteX715" fmla="*/ 2891868 w 4198154"/>
                    <a:gd name="connsiteY715" fmla="*/ 5863772 h 7460343"/>
                    <a:gd name="connsiteX716" fmla="*/ 2877354 w 4198154"/>
                    <a:gd name="connsiteY716" fmla="*/ 5820229 h 7460343"/>
                    <a:gd name="connsiteX717" fmla="*/ 2833811 w 4198154"/>
                    <a:gd name="connsiteY717" fmla="*/ 5791200 h 7460343"/>
                    <a:gd name="connsiteX718" fmla="*/ 2790268 w 4198154"/>
                    <a:gd name="connsiteY718" fmla="*/ 5834743 h 7460343"/>
                    <a:gd name="connsiteX719" fmla="*/ 2717697 w 4198154"/>
                    <a:gd name="connsiteY719" fmla="*/ 5994400 h 7460343"/>
                    <a:gd name="connsiteX720" fmla="*/ 2703183 w 4198154"/>
                    <a:gd name="connsiteY720" fmla="*/ 6052457 h 7460343"/>
                    <a:gd name="connsiteX721" fmla="*/ 2674154 w 4198154"/>
                    <a:gd name="connsiteY721" fmla="*/ 6139543 h 7460343"/>
                    <a:gd name="connsiteX722" fmla="*/ 2703183 w 4198154"/>
                    <a:gd name="connsiteY722" fmla="*/ 6052457 h 7460343"/>
                    <a:gd name="connsiteX723" fmla="*/ 2746725 w 4198154"/>
                    <a:gd name="connsiteY723" fmla="*/ 5950857 h 7460343"/>
                    <a:gd name="connsiteX724" fmla="*/ 2761240 w 4198154"/>
                    <a:gd name="connsiteY724" fmla="*/ 5892800 h 7460343"/>
                    <a:gd name="connsiteX725" fmla="*/ 2804783 w 4198154"/>
                    <a:gd name="connsiteY725" fmla="*/ 5805715 h 7460343"/>
                    <a:gd name="connsiteX726" fmla="*/ 2790268 w 4198154"/>
                    <a:gd name="connsiteY726" fmla="*/ 5689600 h 7460343"/>
                    <a:gd name="connsiteX727" fmla="*/ 2804783 w 4198154"/>
                    <a:gd name="connsiteY727" fmla="*/ 5747657 h 7460343"/>
                    <a:gd name="connsiteX728" fmla="*/ 2833811 w 4198154"/>
                    <a:gd name="connsiteY728" fmla="*/ 5791200 h 7460343"/>
                    <a:gd name="connsiteX729" fmla="*/ 2877354 w 4198154"/>
                    <a:gd name="connsiteY729" fmla="*/ 5849257 h 7460343"/>
                    <a:gd name="connsiteX730" fmla="*/ 2964440 w 4198154"/>
                    <a:gd name="connsiteY730" fmla="*/ 5892800 h 7460343"/>
                    <a:gd name="connsiteX731" fmla="*/ 3051525 w 4198154"/>
                    <a:gd name="connsiteY731" fmla="*/ 5950857 h 7460343"/>
                    <a:gd name="connsiteX732" fmla="*/ 3182154 w 4198154"/>
                    <a:gd name="connsiteY732" fmla="*/ 6096000 h 7460343"/>
                    <a:gd name="connsiteX733" fmla="*/ 3080554 w 4198154"/>
                    <a:gd name="connsiteY733" fmla="*/ 5921829 h 7460343"/>
                    <a:gd name="connsiteX734" fmla="*/ 2906383 w 4198154"/>
                    <a:gd name="connsiteY734" fmla="*/ 5849257 h 7460343"/>
                    <a:gd name="connsiteX735" fmla="*/ 2833811 w 4198154"/>
                    <a:gd name="connsiteY735" fmla="*/ 5747657 h 7460343"/>
                    <a:gd name="connsiteX736" fmla="*/ 2804783 w 4198154"/>
                    <a:gd name="connsiteY736" fmla="*/ 5704115 h 7460343"/>
                    <a:gd name="connsiteX737" fmla="*/ 2775754 w 4198154"/>
                    <a:gd name="connsiteY737" fmla="*/ 5617029 h 7460343"/>
                    <a:gd name="connsiteX738" fmla="*/ 2761240 w 4198154"/>
                    <a:gd name="connsiteY738" fmla="*/ 5573486 h 7460343"/>
                    <a:gd name="connsiteX739" fmla="*/ 2833811 w 4198154"/>
                    <a:gd name="connsiteY739" fmla="*/ 5588000 h 7460343"/>
                    <a:gd name="connsiteX740" fmla="*/ 2891868 w 4198154"/>
                    <a:gd name="connsiteY740" fmla="*/ 5617029 h 7460343"/>
                    <a:gd name="connsiteX741" fmla="*/ 2978954 w 4198154"/>
                    <a:gd name="connsiteY741" fmla="*/ 5646057 h 7460343"/>
                    <a:gd name="connsiteX742" fmla="*/ 3066040 w 4198154"/>
                    <a:gd name="connsiteY742" fmla="*/ 5704115 h 7460343"/>
                    <a:gd name="connsiteX743" fmla="*/ 3095068 w 4198154"/>
                    <a:gd name="connsiteY743" fmla="*/ 5747657 h 7460343"/>
                    <a:gd name="connsiteX744" fmla="*/ 3066040 w 4198154"/>
                    <a:gd name="connsiteY744" fmla="*/ 5660572 h 7460343"/>
                    <a:gd name="connsiteX745" fmla="*/ 2935411 w 4198154"/>
                    <a:gd name="connsiteY745" fmla="*/ 5558972 h 7460343"/>
                    <a:gd name="connsiteX746" fmla="*/ 2891868 w 4198154"/>
                    <a:gd name="connsiteY746" fmla="*/ 5529943 h 7460343"/>
                    <a:gd name="connsiteX747" fmla="*/ 2717697 w 4198154"/>
                    <a:gd name="connsiteY747" fmla="*/ 5471886 h 7460343"/>
                    <a:gd name="connsiteX748" fmla="*/ 2746725 w 4198154"/>
                    <a:gd name="connsiteY748" fmla="*/ 5268686 h 7460343"/>
                    <a:gd name="connsiteX749" fmla="*/ 2775754 w 4198154"/>
                    <a:gd name="connsiteY749" fmla="*/ 5225143 h 7460343"/>
                    <a:gd name="connsiteX750" fmla="*/ 2804783 w 4198154"/>
                    <a:gd name="connsiteY750" fmla="*/ 5138057 h 7460343"/>
                    <a:gd name="connsiteX751" fmla="*/ 2862840 w 4198154"/>
                    <a:gd name="connsiteY751" fmla="*/ 5050972 h 7460343"/>
                    <a:gd name="connsiteX752" fmla="*/ 2906383 w 4198154"/>
                    <a:gd name="connsiteY752" fmla="*/ 4920343 h 7460343"/>
                    <a:gd name="connsiteX753" fmla="*/ 2920897 w 4198154"/>
                    <a:gd name="connsiteY753" fmla="*/ 4876800 h 7460343"/>
                    <a:gd name="connsiteX754" fmla="*/ 2964440 w 4198154"/>
                    <a:gd name="connsiteY754" fmla="*/ 4789715 h 7460343"/>
                    <a:gd name="connsiteX755" fmla="*/ 2949925 w 4198154"/>
                    <a:gd name="connsiteY755" fmla="*/ 4746172 h 7460343"/>
                    <a:gd name="connsiteX756" fmla="*/ 2935411 w 4198154"/>
                    <a:gd name="connsiteY756" fmla="*/ 4673600 h 7460343"/>
                    <a:gd name="connsiteX757" fmla="*/ 2920897 w 4198154"/>
                    <a:gd name="connsiteY757" fmla="*/ 4760686 h 7460343"/>
                    <a:gd name="connsiteX758" fmla="*/ 2877354 w 4198154"/>
                    <a:gd name="connsiteY758" fmla="*/ 4615543 h 7460343"/>
                    <a:gd name="connsiteX759" fmla="*/ 2833811 w 4198154"/>
                    <a:gd name="connsiteY759" fmla="*/ 4586515 h 7460343"/>
                    <a:gd name="connsiteX760" fmla="*/ 2790268 w 4198154"/>
                    <a:gd name="connsiteY760" fmla="*/ 4499429 h 7460343"/>
                    <a:gd name="connsiteX761" fmla="*/ 2848325 w 4198154"/>
                    <a:gd name="connsiteY761" fmla="*/ 4325257 h 7460343"/>
                    <a:gd name="connsiteX762" fmla="*/ 2877354 w 4198154"/>
                    <a:gd name="connsiteY762" fmla="*/ 4223657 h 7460343"/>
                    <a:gd name="connsiteX763" fmla="*/ 3037011 w 4198154"/>
                    <a:gd name="connsiteY763" fmla="*/ 4383315 h 7460343"/>
                    <a:gd name="connsiteX764" fmla="*/ 3138611 w 4198154"/>
                    <a:gd name="connsiteY764" fmla="*/ 4499429 h 7460343"/>
                    <a:gd name="connsiteX765" fmla="*/ 3167640 w 4198154"/>
                    <a:gd name="connsiteY765" fmla="*/ 4557486 h 7460343"/>
                    <a:gd name="connsiteX766" fmla="*/ 3182154 w 4198154"/>
                    <a:gd name="connsiteY766" fmla="*/ 4862286 h 7460343"/>
                    <a:gd name="connsiteX767" fmla="*/ 3211183 w 4198154"/>
                    <a:gd name="connsiteY767" fmla="*/ 4978400 h 7460343"/>
                    <a:gd name="connsiteX768" fmla="*/ 3196668 w 4198154"/>
                    <a:gd name="connsiteY768" fmla="*/ 4818743 h 7460343"/>
                    <a:gd name="connsiteX769" fmla="*/ 3153125 w 4198154"/>
                    <a:gd name="connsiteY769" fmla="*/ 4572000 h 7460343"/>
                    <a:gd name="connsiteX770" fmla="*/ 3124097 w 4198154"/>
                    <a:gd name="connsiteY770" fmla="*/ 4441372 h 7460343"/>
                    <a:gd name="connsiteX771" fmla="*/ 3095068 w 4198154"/>
                    <a:gd name="connsiteY771" fmla="*/ 4397829 h 7460343"/>
                    <a:gd name="connsiteX772" fmla="*/ 3022497 w 4198154"/>
                    <a:gd name="connsiteY772" fmla="*/ 4296229 h 7460343"/>
                    <a:gd name="connsiteX773" fmla="*/ 2964440 w 4198154"/>
                    <a:gd name="connsiteY773" fmla="*/ 4267200 h 7460343"/>
                    <a:gd name="connsiteX774" fmla="*/ 2920897 w 4198154"/>
                    <a:gd name="connsiteY774" fmla="*/ 4180115 h 7460343"/>
                    <a:gd name="connsiteX775" fmla="*/ 2906383 w 4198154"/>
                    <a:gd name="connsiteY775" fmla="*/ 4136572 h 7460343"/>
                    <a:gd name="connsiteX776" fmla="*/ 2935411 w 4198154"/>
                    <a:gd name="connsiteY776" fmla="*/ 3846286 h 7460343"/>
                    <a:gd name="connsiteX777" fmla="*/ 2964440 w 4198154"/>
                    <a:gd name="connsiteY777" fmla="*/ 3802743 h 7460343"/>
                    <a:gd name="connsiteX778" fmla="*/ 2993468 w 4198154"/>
                    <a:gd name="connsiteY778" fmla="*/ 3715657 h 7460343"/>
                    <a:gd name="connsiteX779" fmla="*/ 3007983 w 4198154"/>
                    <a:gd name="connsiteY779" fmla="*/ 3672115 h 7460343"/>
                    <a:gd name="connsiteX780" fmla="*/ 3022497 w 4198154"/>
                    <a:gd name="connsiteY780" fmla="*/ 3773715 h 7460343"/>
                    <a:gd name="connsiteX781" fmla="*/ 3124097 w 4198154"/>
                    <a:gd name="connsiteY781" fmla="*/ 3831772 h 7460343"/>
                    <a:gd name="connsiteX782" fmla="*/ 3298268 w 4198154"/>
                    <a:gd name="connsiteY782" fmla="*/ 3991429 h 7460343"/>
                    <a:gd name="connsiteX783" fmla="*/ 3370840 w 4198154"/>
                    <a:gd name="connsiteY783" fmla="*/ 4078515 h 7460343"/>
                    <a:gd name="connsiteX784" fmla="*/ 3428897 w 4198154"/>
                    <a:gd name="connsiteY784" fmla="*/ 4194629 h 7460343"/>
                    <a:gd name="connsiteX785" fmla="*/ 3399868 w 4198154"/>
                    <a:gd name="connsiteY785" fmla="*/ 4151086 h 7460343"/>
                    <a:gd name="connsiteX786" fmla="*/ 3356325 w 4198154"/>
                    <a:gd name="connsiteY786" fmla="*/ 4107543 h 7460343"/>
                    <a:gd name="connsiteX787" fmla="*/ 3269240 w 4198154"/>
                    <a:gd name="connsiteY787" fmla="*/ 4005943 h 7460343"/>
                    <a:gd name="connsiteX788" fmla="*/ 3182154 w 4198154"/>
                    <a:gd name="connsiteY788" fmla="*/ 3976915 h 7460343"/>
                    <a:gd name="connsiteX789" fmla="*/ 3138611 w 4198154"/>
                    <a:gd name="connsiteY789" fmla="*/ 3918857 h 7460343"/>
                    <a:gd name="connsiteX790" fmla="*/ 3109583 w 4198154"/>
                    <a:gd name="connsiteY790" fmla="*/ 3831772 h 7460343"/>
                    <a:gd name="connsiteX791" fmla="*/ 3080554 w 4198154"/>
                    <a:gd name="connsiteY791" fmla="*/ 3744686 h 7460343"/>
                    <a:gd name="connsiteX792" fmla="*/ 3066040 w 4198154"/>
                    <a:gd name="connsiteY792" fmla="*/ 3701143 h 7460343"/>
                    <a:gd name="connsiteX793" fmla="*/ 3022497 w 4198154"/>
                    <a:gd name="connsiteY793" fmla="*/ 3672115 h 7460343"/>
                    <a:gd name="connsiteX794" fmla="*/ 3051525 w 4198154"/>
                    <a:gd name="connsiteY794" fmla="*/ 3585029 h 7460343"/>
                    <a:gd name="connsiteX795" fmla="*/ 3066040 w 4198154"/>
                    <a:gd name="connsiteY795" fmla="*/ 3541486 h 7460343"/>
                    <a:gd name="connsiteX796" fmla="*/ 3095068 w 4198154"/>
                    <a:gd name="connsiteY796" fmla="*/ 3497943 h 7460343"/>
                    <a:gd name="connsiteX797" fmla="*/ 3109583 w 4198154"/>
                    <a:gd name="connsiteY797" fmla="*/ 3454400 h 7460343"/>
                    <a:gd name="connsiteX798" fmla="*/ 3167640 w 4198154"/>
                    <a:gd name="connsiteY798" fmla="*/ 3367315 h 7460343"/>
                    <a:gd name="connsiteX799" fmla="*/ 3153125 w 4198154"/>
                    <a:gd name="connsiteY799" fmla="*/ 3425372 h 7460343"/>
                    <a:gd name="connsiteX800" fmla="*/ 3196668 w 4198154"/>
                    <a:gd name="connsiteY800" fmla="*/ 3410857 h 7460343"/>
                    <a:gd name="connsiteX801" fmla="*/ 3283754 w 4198154"/>
                    <a:gd name="connsiteY801" fmla="*/ 3367315 h 7460343"/>
                    <a:gd name="connsiteX802" fmla="*/ 3370840 w 4198154"/>
                    <a:gd name="connsiteY802" fmla="*/ 3309257 h 7460343"/>
                    <a:gd name="connsiteX803" fmla="*/ 3414383 w 4198154"/>
                    <a:gd name="connsiteY803" fmla="*/ 3280229 h 7460343"/>
                    <a:gd name="connsiteX804" fmla="*/ 3588554 w 4198154"/>
                    <a:gd name="connsiteY804" fmla="*/ 3222172 h 7460343"/>
                    <a:gd name="connsiteX805" fmla="*/ 3632097 w 4198154"/>
                    <a:gd name="connsiteY805" fmla="*/ 3207657 h 7460343"/>
                    <a:gd name="connsiteX806" fmla="*/ 3675640 w 4198154"/>
                    <a:gd name="connsiteY806" fmla="*/ 3178629 h 7460343"/>
                    <a:gd name="connsiteX807" fmla="*/ 3748211 w 4198154"/>
                    <a:gd name="connsiteY807" fmla="*/ 3091543 h 7460343"/>
                    <a:gd name="connsiteX808" fmla="*/ 3835297 w 4198154"/>
                    <a:gd name="connsiteY808" fmla="*/ 3033486 h 7460343"/>
                    <a:gd name="connsiteX809" fmla="*/ 3951411 w 4198154"/>
                    <a:gd name="connsiteY809" fmla="*/ 2902857 h 7460343"/>
                    <a:gd name="connsiteX810" fmla="*/ 4009468 w 4198154"/>
                    <a:gd name="connsiteY810" fmla="*/ 2859315 h 7460343"/>
                    <a:gd name="connsiteX811" fmla="*/ 4053011 w 4198154"/>
                    <a:gd name="connsiteY811" fmla="*/ 2844800 h 7460343"/>
                    <a:gd name="connsiteX812" fmla="*/ 4111068 w 4198154"/>
                    <a:gd name="connsiteY812" fmla="*/ 2743200 h 7460343"/>
                    <a:gd name="connsiteX813" fmla="*/ 4140097 w 4198154"/>
                    <a:gd name="connsiteY813" fmla="*/ 2656115 h 7460343"/>
                    <a:gd name="connsiteX814" fmla="*/ 4154611 w 4198154"/>
                    <a:gd name="connsiteY814" fmla="*/ 2612572 h 7460343"/>
                    <a:gd name="connsiteX815" fmla="*/ 4169125 w 4198154"/>
                    <a:gd name="connsiteY815" fmla="*/ 2510972 h 7460343"/>
                    <a:gd name="connsiteX816" fmla="*/ 4183640 w 4198154"/>
                    <a:gd name="connsiteY816" fmla="*/ 2394857 h 7460343"/>
                    <a:gd name="connsiteX817" fmla="*/ 4198154 w 4198154"/>
                    <a:gd name="connsiteY817" fmla="*/ 2307772 h 7460343"/>
                    <a:gd name="connsiteX818" fmla="*/ 4183640 w 4198154"/>
                    <a:gd name="connsiteY818" fmla="*/ 2206172 h 7460343"/>
                    <a:gd name="connsiteX819" fmla="*/ 4169125 w 4198154"/>
                    <a:gd name="connsiteY819" fmla="*/ 2090057 h 7460343"/>
                    <a:gd name="connsiteX820" fmla="*/ 4154611 w 4198154"/>
                    <a:gd name="connsiteY820" fmla="*/ 2017486 h 7460343"/>
                    <a:gd name="connsiteX821" fmla="*/ 4140097 w 4198154"/>
                    <a:gd name="connsiteY821" fmla="*/ 1930400 h 7460343"/>
                    <a:gd name="connsiteX822" fmla="*/ 4125583 w 4198154"/>
                    <a:gd name="connsiteY822" fmla="*/ 1886857 h 7460343"/>
                    <a:gd name="connsiteX823" fmla="*/ 4111068 w 4198154"/>
                    <a:gd name="connsiteY823" fmla="*/ 1828800 h 7460343"/>
                    <a:gd name="connsiteX824" fmla="*/ 4096554 w 4198154"/>
                    <a:gd name="connsiteY824" fmla="*/ 1640115 h 7460343"/>
                    <a:gd name="connsiteX825" fmla="*/ 4038497 w 4198154"/>
                    <a:gd name="connsiteY825" fmla="*/ 1538515 h 7460343"/>
                    <a:gd name="connsiteX826" fmla="*/ 4009468 w 4198154"/>
                    <a:gd name="connsiteY826" fmla="*/ 1494972 h 7460343"/>
                    <a:gd name="connsiteX827" fmla="*/ 3980440 w 4198154"/>
                    <a:gd name="connsiteY827" fmla="*/ 1407886 h 7460343"/>
                    <a:gd name="connsiteX828" fmla="*/ 3936897 w 4198154"/>
                    <a:gd name="connsiteY828" fmla="*/ 1175657 h 7460343"/>
                    <a:gd name="connsiteX829" fmla="*/ 3907868 w 4198154"/>
                    <a:gd name="connsiteY829" fmla="*/ 1117600 h 7460343"/>
                    <a:gd name="connsiteX830" fmla="*/ 3835297 w 4198154"/>
                    <a:gd name="connsiteY830" fmla="*/ 1001486 h 7460343"/>
                    <a:gd name="connsiteX831" fmla="*/ 3806268 w 4198154"/>
                    <a:gd name="connsiteY831" fmla="*/ 885372 h 7460343"/>
                    <a:gd name="connsiteX832" fmla="*/ 3777240 w 4198154"/>
                    <a:gd name="connsiteY832" fmla="*/ 812800 h 7460343"/>
                    <a:gd name="connsiteX833" fmla="*/ 3762725 w 4198154"/>
                    <a:gd name="connsiteY833" fmla="*/ 740229 h 7460343"/>
                    <a:gd name="connsiteX834" fmla="*/ 3719183 w 4198154"/>
                    <a:gd name="connsiteY834" fmla="*/ 595086 h 7460343"/>
                    <a:gd name="connsiteX835" fmla="*/ 3704668 w 4198154"/>
                    <a:gd name="connsiteY835" fmla="*/ 551543 h 7460343"/>
                    <a:gd name="connsiteX836" fmla="*/ 3690154 w 4198154"/>
                    <a:gd name="connsiteY836" fmla="*/ 508000 h 7460343"/>
                    <a:gd name="connsiteX837" fmla="*/ 3603068 w 4198154"/>
                    <a:gd name="connsiteY837" fmla="*/ 362857 h 7460343"/>
                    <a:gd name="connsiteX838" fmla="*/ 3574040 w 4198154"/>
                    <a:gd name="connsiteY838" fmla="*/ 275772 h 7460343"/>
                    <a:gd name="connsiteX839" fmla="*/ 3545011 w 4198154"/>
                    <a:gd name="connsiteY839" fmla="*/ 174172 h 7460343"/>
                    <a:gd name="connsiteX840" fmla="*/ 3545011 w 4198154"/>
                    <a:gd name="connsiteY840" fmla="*/ 159657 h 7460343"/>
                    <a:gd name="connsiteX841" fmla="*/ 3545011 w 4198154"/>
                    <a:gd name="connsiteY841" fmla="*/ 0 h 74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Lst>
                  <a:rect l="l" t="t" r="r" b="b"/>
                  <a:pathLst>
                    <a:path w="4198154" h="7460343">
                      <a:moveTo>
                        <a:pt x="3545011" y="0"/>
                      </a:moveTo>
                      <a:lnTo>
                        <a:pt x="3545011" y="0"/>
                      </a:lnTo>
                      <a:cubicBezTo>
                        <a:pt x="3549849" y="101600"/>
                        <a:pt x="3551414" y="203409"/>
                        <a:pt x="3559525" y="304800"/>
                      </a:cubicBezTo>
                      <a:cubicBezTo>
                        <a:pt x="3561116" y="324684"/>
                        <a:pt x="3570472" y="343231"/>
                        <a:pt x="3574040" y="362857"/>
                      </a:cubicBezTo>
                      <a:cubicBezTo>
                        <a:pt x="3580160" y="396516"/>
                        <a:pt x="3582609" y="430767"/>
                        <a:pt x="3588554" y="464457"/>
                      </a:cubicBezTo>
                      <a:cubicBezTo>
                        <a:pt x="3597128" y="513045"/>
                        <a:pt x="3607907" y="561219"/>
                        <a:pt x="3617583" y="609600"/>
                      </a:cubicBezTo>
                      <a:lnTo>
                        <a:pt x="3646611" y="754743"/>
                      </a:lnTo>
                      <a:lnTo>
                        <a:pt x="3661125" y="827315"/>
                      </a:lnTo>
                      <a:cubicBezTo>
                        <a:pt x="3665963" y="1001486"/>
                        <a:pt x="3667728" y="1175770"/>
                        <a:pt x="3675640" y="1349829"/>
                      </a:cubicBezTo>
                      <a:cubicBezTo>
                        <a:pt x="3677411" y="1388795"/>
                        <a:pt x="3685597" y="1427204"/>
                        <a:pt x="3690154" y="1465943"/>
                      </a:cubicBezTo>
                      <a:cubicBezTo>
                        <a:pt x="3698992" y="1541071"/>
                        <a:pt x="3703461" y="1610286"/>
                        <a:pt x="3719183" y="1683657"/>
                      </a:cubicBezTo>
                      <a:cubicBezTo>
                        <a:pt x="3727542" y="1722668"/>
                        <a:pt x="3740387" y="1760651"/>
                        <a:pt x="3748211" y="1799772"/>
                      </a:cubicBezTo>
                      <a:cubicBezTo>
                        <a:pt x="3753049" y="1823962"/>
                        <a:pt x="3757373" y="1848261"/>
                        <a:pt x="3762725" y="1872343"/>
                      </a:cubicBezTo>
                      <a:cubicBezTo>
                        <a:pt x="3767052" y="1891816"/>
                        <a:pt x="3773060" y="1910895"/>
                        <a:pt x="3777240" y="1930400"/>
                      </a:cubicBezTo>
                      <a:cubicBezTo>
                        <a:pt x="3792747" y="2002766"/>
                        <a:pt x="3806268" y="2075543"/>
                        <a:pt x="3820783" y="2148115"/>
                      </a:cubicBezTo>
                      <a:cubicBezTo>
                        <a:pt x="3838299" y="2235692"/>
                        <a:pt x="3827495" y="2197280"/>
                        <a:pt x="3849811" y="2264229"/>
                      </a:cubicBezTo>
                      <a:cubicBezTo>
                        <a:pt x="3844973" y="2341638"/>
                        <a:pt x="3852122" y="2420744"/>
                        <a:pt x="3835297" y="2496457"/>
                      </a:cubicBezTo>
                      <a:cubicBezTo>
                        <a:pt x="3831513" y="2513486"/>
                        <a:pt x="3804089" y="2513151"/>
                        <a:pt x="3791754" y="2525486"/>
                      </a:cubicBezTo>
                      <a:cubicBezTo>
                        <a:pt x="3779419" y="2537821"/>
                        <a:pt x="3773892" y="2555628"/>
                        <a:pt x="3762725" y="2569029"/>
                      </a:cubicBezTo>
                      <a:cubicBezTo>
                        <a:pt x="3749585" y="2584798"/>
                        <a:pt x="3732323" y="2596803"/>
                        <a:pt x="3719183" y="2612572"/>
                      </a:cubicBezTo>
                      <a:cubicBezTo>
                        <a:pt x="3708016" y="2625973"/>
                        <a:pt x="3701322" y="2642714"/>
                        <a:pt x="3690154" y="2656115"/>
                      </a:cubicBezTo>
                      <a:cubicBezTo>
                        <a:pt x="3677013" y="2671884"/>
                        <a:pt x="3659213" y="2683455"/>
                        <a:pt x="3646611" y="2699657"/>
                      </a:cubicBezTo>
                      <a:cubicBezTo>
                        <a:pt x="3625192" y="2727196"/>
                        <a:pt x="3607906" y="2757714"/>
                        <a:pt x="3588554" y="2786743"/>
                      </a:cubicBezTo>
                      <a:cubicBezTo>
                        <a:pt x="3578878" y="2801257"/>
                        <a:pt x="3574039" y="2820610"/>
                        <a:pt x="3559525" y="2830286"/>
                      </a:cubicBezTo>
                      <a:lnTo>
                        <a:pt x="3472440" y="2888343"/>
                      </a:lnTo>
                      <a:cubicBezTo>
                        <a:pt x="3405896" y="2988159"/>
                        <a:pt x="3447481" y="2964397"/>
                        <a:pt x="3370840" y="2989943"/>
                      </a:cubicBezTo>
                      <a:cubicBezTo>
                        <a:pt x="3316655" y="3071220"/>
                        <a:pt x="3373918" y="3008269"/>
                        <a:pt x="3254725" y="3048000"/>
                      </a:cubicBezTo>
                      <a:cubicBezTo>
                        <a:pt x="3238176" y="3053516"/>
                        <a:pt x="3227216" y="3070158"/>
                        <a:pt x="3211183" y="3077029"/>
                      </a:cubicBezTo>
                      <a:cubicBezTo>
                        <a:pt x="3192848" y="3084887"/>
                        <a:pt x="3172478" y="3086705"/>
                        <a:pt x="3153125" y="3091543"/>
                      </a:cubicBezTo>
                      <a:cubicBezTo>
                        <a:pt x="3056363" y="3086705"/>
                        <a:pt x="2957979" y="3095325"/>
                        <a:pt x="2862840" y="3077029"/>
                      </a:cubicBezTo>
                      <a:cubicBezTo>
                        <a:pt x="2862836" y="3077028"/>
                        <a:pt x="2753984" y="3004458"/>
                        <a:pt x="2732211" y="2989943"/>
                      </a:cubicBezTo>
                      <a:cubicBezTo>
                        <a:pt x="2717697" y="2980267"/>
                        <a:pt x="2705217" y="2966431"/>
                        <a:pt x="2688668" y="2960915"/>
                      </a:cubicBezTo>
                      <a:lnTo>
                        <a:pt x="2601583" y="2931886"/>
                      </a:lnTo>
                      <a:cubicBezTo>
                        <a:pt x="2587069" y="2927048"/>
                        <a:pt x="2572883" y="2921083"/>
                        <a:pt x="2558040" y="2917372"/>
                      </a:cubicBezTo>
                      <a:cubicBezTo>
                        <a:pt x="2485140" y="2899146"/>
                        <a:pt x="2518907" y="2909165"/>
                        <a:pt x="2456440" y="2888343"/>
                      </a:cubicBezTo>
                      <a:cubicBezTo>
                        <a:pt x="2437088" y="2859314"/>
                        <a:pt x="2427412" y="2820609"/>
                        <a:pt x="2398383" y="2801257"/>
                      </a:cubicBezTo>
                      <a:cubicBezTo>
                        <a:pt x="2355568" y="2772714"/>
                        <a:pt x="2346222" y="2770595"/>
                        <a:pt x="2311297" y="2728686"/>
                      </a:cubicBezTo>
                      <a:cubicBezTo>
                        <a:pt x="2300130" y="2715285"/>
                        <a:pt x="2293435" y="2698544"/>
                        <a:pt x="2282268" y="2685143"/>
                      </a:cubicBezTo>
                      <a:cubicBezTo>
                        <a:pt x="2269127" y="2669374"/>
                        <a:pt x="2251327" y="2657803"/>
                        <a:pt x="2238725" y="2641600"/>
                      </a:cubicBezTo>
                      <a:cubicBezTo>
                        <a:pt x="2217306" y="2614061"/>
                        <a:pt x="2180668" y="2554515"/>
                        <a:pt x="2180668" y="2554515"/>
                      </a:cubicBezTo>
                      <a:lnTo>
                        <a:pt x="2151640" y="2467429"/>
                      </a:lnTo>
                      <a:lnTo>
                        <a:pt x="2137125" y="2423886"/>
                      </a:lnTo>
                      <a:cubicBezTo>
                        <a:pt x="2141963" y="2331962"/>
                        <a:pt x="2143995" y="2239848"/>
                        <a:pt x="2151640" y="2148115"/>
                      </a:cubicBezTo>
                      <a:cubicBezTo>
                        <a:pt x="2158327" y="2067872"/>
                        <a:pt x="2165068" y="2094400"/>
                        <a:pt x="2180668" y="2032000"/>
                      </a:cubicBezTo>
                      <a:cubicBezTo>
                        <a:pt x="2186651" y="2008067"/>
                        <a:pt x="2189831" y="1983511"/>
                        <a:pt x="2195183" y="1959429"/>
                      </a:cubicBezTo>
                      <a:cubicBezTo>
                        <a:pt x="2217873" y="1857326"/>
                        <a:pt x="2199964" y="1942694"/>
                        <a:pt x="2224211" y="1857829"/>
                      </a:cubicBezTo>
                      <a:cubicBezTo>
                        <a:pt x="2229691" y="1838649"/>
                        <a:pt x="2233245" y="1818952"/>
                        <a:pt x="2238725" y="1799772"/>
                      </a:cubicBezTo>
                      <a:cubicBezTo>
                        <a:pt x="2242928" y="1785061"/>
                        <a:pt x="2249037" y="1770940"/>
                        <a:pt x="2253240" y="1756229"/>
                      </a:cubicBezTo>
                      <a:cubicBezTo>
                        <a:pt x="2267131" y="1707610"/>
                        <a:pt x="2273785" y="1657084"/>
                        <a:pt x="2296783" y="1611086"/>
                      </a:cubicBezTo>
                      <a:cubicBezTo>
                        <a:pt x="2306459" y="1591734"/>
                        <a:pt x="2317775" y="1573118"/>
                        <a:pt x="2325811" y="1553029"/>
                      </a:cubicBezTo>
                      <a:cubicBezTo>
                        <a:pt x="2337175" y="1524619"/>
                        <a:pt x="2354840" y="1465943"/>
                        <a:pt x="2354840" y="1465943"/>
                      </a:cubicBezTo>
                      <a:cubicBezTo>
                        <a:pt x="2350002" y="1378857"/>
                        <a:pt x="2348594" y="1291513"/>
                        <a:pt x="2340325" y="1204686"/>
                      </a:cubicBezTo>
                      <a:cubicBezTo>
                        <a:pt x="2338874" y="1189456"/>
                        <a:pt x="2333241" y="1174517"/>
                        <a:pt x="2325811" y="1161143"/>
                      </a:cubicBezTo>
                      <a:cubicBezTo>
                        <a:pt x="2308868" y="1130645"/>
                        <a:pt x="2267754" y="1074057"/>
                        <a:pt x="2267754" y="1074057"/>
                      </a:cubicBezTo>
                      <a:cubicBezTo>
                        <a:pt x="2233209" y="970423"/>
                        <a:pt x="2264184" y="1003945"/>
                        <a:pt x="2195183" y="957943"/>
                      </a:cubicBezTo>
                      <a:lnTo>
                        <a:pt x="2253240" y="1045029"/>
                      </a:lnTo>
                      <a:cubicBezTo>
                        <a:pt x="2262916" y="1059543"/>
                        <a:pt x="2276752" y="1072023"/>
                        <a:pt x="2282268" y="1088572"/>
                      </a:cubicBezTo>
                      <a:cubicBezTo>
                        <a:pt x="2302299" y="1148663"/>
                        <a:pt x="2288296" y="1119385"/>
                        <a:pt x="2325811" y="1175657"/>
                      </a:cubicBezTo>
                      <a:cubicBezTo>
                        <a:pt x="2335487" y="1204686"/>
                        <a:pt x="2356537" y="1232191"/>
                        <a:pt x="2354840" y="1262743"/>
                      </a:cubicBezTo>
                      <a:cubicBezTo>
                        <a:pt x="2350002" y="1349829"/>
                        <a:pt x="2351143" y="1437454"/>
                        <a:pt x="2340325" y="1524000"/>
                      </a:cubicBezTo>
                      <a:cubicBezTo>
                        <a:pt x="2336530" y="1554363"/>
                        <a:pt x="2320973" y="1582057"/>
                        <a:pt x="2311297" y="1611086"/>
                      </a:cubicBezTo>
                      <a:cubicBezTo>
                        <a:pt x="2291267" y="1671178"/>
                        <a:pt x="2305270" y="1641899"/>
                        <a:pt x="2267754" y="1698172"/>
                      </a:cubicBezTo>
                      <a:lnTo>
                        <a:pt x="2209697" y="1872343"/>
                      </a:lnTo>
                      <a:lnTo>
                        <a:pt x="2195183" y="1915886"/>
                      </a:lnTo>
                      <a:lnTo>
                        <a:pt x="2180668" y="1959429"/>
                      </a:lnTo>
                      <a:cubicBezTo>
                        <a:pt x="2175830" y="2090058"/>
                        <a:pt x="2185736" y="2222072"/>
                        <a:pt x="2166154" y="2351315"/>
                      </a:cubicBezTo>
                      <a:cubicBezTo>
                        <a:pt x="2160928" y="2385809"/>
                        <a:pt x="2119130" y="2405303"/>
                        <a:pt x="2108097" y="2438400"/>
                      </a:cubicBezTo>
                      <a:lnTo>
                        <a:pt x="2079068" y="2525486"/>
                      </a:lnTo>
                      <a:cubicBezTo>
                        <a:pt x="2055342" y="2517577"/>
                        <a:pt x="2006792" y="2505638"/>
                        <a:pt x="1991983" y="2481943"/>
                      </a:cubicBezTo>
                      <a:cubicBezTo>
                        <a:pt x="1970317" y="2447278"/>
                        <a:pt x="1956729" y="2363731"/>
                        <a:pt x="1948440" y="2322286"/>
                      </a:cubicBezTo>
                      <a:cubicBezTo>
                        <a:pt x="1943602" y="2162629"/>
                        <a:pt x="1954237" y="2001749"/>
                        <a:pt x="1933925" y="1843315"/>
                      </a:cubicBezTo>
                      <a:cubicBezTo>
                        <a:pt x="1929488" y="1808710"/>
                        <a:pt x="1895220" y="1785258"/>
                        <a:pt x="1875868" y="1756229"/>
                      </a:cubicBezTo>
                      <a:lnTo>
                        <a:pt x="1817811" y="1669143"/>
                      </a:lnTo>
                      <a:lnTo>
                        <a:pt x="1788783" y="1625600"/>
                      </a:lnTo>
                      <a:lnTo>
                        <a:pt x="1759754" y="1582057"/>
                      </a:lnTo>
                      <a:cubicBezTo>
                        <a:pt x="1723272" y="1472611"/>
                        <a:pt x="1772485" y="1607520"/>
                        <a:pt x="1716211" y="1494972"/>
                      </a:cubicBezTo>
                      <a:cubicBezTo>
                        <a:pt x="1692600" y="1447751"/>
                        <a:pt x="1714266" y="1449484"/>
                        <a:pt x="1672668" y="1407886"/>
                      </a:cubicBezTo>
                      <a:cubicBezTo>
                        <a:pt x="1660333" y="1395551"/>
                        <a:pt x="1643639" y="1388533"/>
                        <a:pt x="1629125" y="1378857"/>
                      </a:cubicBezTo>
                      <a:cubicBezTo>
                        <a:pt x="1654673" y="1455498"/>
                        <a:pt x="1635153" y="1409669"/>
                        <a:pt x="1701697" y="1509486"/>
                      </a:cubicBezTo>
                      <a:cubicBezTo>
                        <a:pt x="1711373" y="1524000"/>
                        <a:pt x="1718390" y="1540694"/>
                        <a:pt x="1730725" y="1553029"/>
                      </a:cubicBezTo>
                      <a:cubicBezTo>
                        <a:pt x="1745239" y="1567543"/>
                        <a:pt x="1761127" y="1580803"/>
                        <a:pt x="1774268" y="1596572"/>
                      </a:cubicBezTo>
                      <a:cubicBezTo>
                        <a:pt x="1834744" y="1669142"/>
                        <a:pt x="1767012" y="1615926"/>
                        <a:pt x="1846840" y="1669143"/>
                      </a:cubicBezTo>
                      <a:cubicBezTo>
                        <a:pt x="1930030" y="1793930"/>
                        <a:pt x="1830291" y="1636046"/>
                        <a:pt x="1890383" y="1756229"/>
                      </a:cubicBezTo>
                      <a:cubicBezTo>
                        <a:pt x="1898184" y="1771831"/>
                        <a:pt x="1911610" y="1784170"/>
                        <a:pt x="1919411" y="1799772"/>
                      </a:cubicBezTo>
                      <a:cubicBezTo>
                        <a:pt x="1926253" y="1813456"/>
                        <a:pt x="1924368" y="1831368"/>
                        <a:pt x="1933925" y="1843315"/>
                      </a:cubicBezTo>
                      <a:cubicBezTo>
                        <a:pt x="1944822" y="1856936"/>
                        <a:pt x="1962954" y="1862667"/>
                        <a:pt x="1977468" y="1872343"/>
                      </a:cubicBezTo>
                      <a:cubicBezTo>
                        <a:pt x="1982306" y="1886857"/>
                        <a:pt x="1991983" y="1900586"/>
                        <a:pt x="1991983" y="1915886"/>
                      </a:cubicBezTo>
                      <a:cubicBezTo>
                        <a:pt x="1991983" y="2017628"/>
                        <a:pt x="1978479" y="2083994"/>
                        <a:pt x="1962954" y="2177143"/>
                      </a:cubicBezTo>
                      <a:cubicBezTo>
                        <a:pt x="1963985" y="2189511"/>
                        <a:pt x="1962918" y="2342541"/>
                        <a:pt x="1991983" y="2394857"/>
                      </a:cubicBezTo>
                      <a:cubicBezTo>
                        <a:pt x="2008926" y="2425355"/>
                        <a:pt x="2030688" y="2452914"/>
                        <a:pt x="2050040" y="2481943"/>
                      </a:cubicBezTo>
                      <a:lnTo>
                        <a:pt x="2079068" y="2525486"/>
                      </a:lnTo>
                      <a:cubicBezTo>
                        <a:pt x="2064554" y="2530324"/>
                        <a:pt x="2050731" y="2541690"/>
                        <a:pt x="2035525" y="2540000"/>
                      </a:cubicBezTo>
                      <a:cubicBezTo>
                        <a:pt x="2005114" y="2536621"/>
                        <a:pt x="1948440" y="2510972"/>
                        <a:pt x="1948440" y="2510972"/>
                      </a:cubicBezTo>
                      <a:cubicBezTo>
                        <a:pt x="1943602" y="2496458"/>
                        <a:pt x="1940767" y="2481113"/>
                        <a:pt x="1933925" y="2467429"/>
                      </a:cubicBezTo>
                      <a:cubicBezTo>
                        <a:pt x="1926124" y="2451827"/>
                        <a:pt x="1911982" y="2439826"/>
                        <a:pt x="1904897" y="2423886"/>
                      </a:cubicBezTo>
                      <a:cubicBezTo>
                        <a:pt x="1892470" y="2395924"/>
                        <a:pt x="1885544" y="2365829"/>
                        <a:pt x="1875868" y="2336800"/>
                      </a:cubicBezTo>
                      <a:cubicBezTo>
                        <a:pt x="1871030" y="2322286"/>
                        <a:pt x="1875868" y="2298095"/>
                        <a:pt x="1861354" y="2293257"/>
                      </a:cubicBezTo>
                      <a:lnTo>
                        <a:pt x="1817811" y="2278743"/>
                      </a:lnTo>
                      <a:cubicBezTo>
                        <a:pt x="1808135" y="2264229"/>
                        <a:pt x="1801118" y="2247535"/>
                        <a:pt x="1788783" y="2235200"/>
                      </a:cubicBezTo>
                      <a:cubicBezTo>
                        <a:pt x="1765135" y="2211552"/>
                        <a:pt x="1733174" y="2199526"/>
                        <a:pt x="1701697" y="2191657"/>
                      </a:cubicBezTo>
                      <a:cubicBezTo>
                        <a:pt x="1580119" y="2161262"/>
                        <a:pt x="1499816" y="2170337"/>
                        <a:pt x="1353354" y="2162629"/>
                      </a:cubicBezTo>
                      <a:cubicBezTo>
                        <a:pt x="1338840" y="2157791"/>
                        <a:pt x="1321758" y="2157672"/>
                        <a:pt x="1309811" y="2148115"/>
                      </a:cubicBezTo>
                      <a:cubicBezTo>
                        <a:pt x="1231192" y="2085220"/>
                        <a:pt x="1335212" y="2119086"/>
                        <a:pt x="1237240" y="2075543"/>
                      </a:cubicBezTo>
                      <a:cubicBezTo>
                        <a:pt x="1209278" y="2063116"/>
                        <a:pt x="1150154" y="2046515"/>
                        <a:pt x="1150154" y="2046515"/>
                      </a:cubicBezTo>
                      <a:cubicBezTo>
                        <a:pt x="1125964" y="2051353"/>
                        <a:pt x="1069782" y="2037626"/>
                        <a:pt x="1077583" y="2061029"/>
                      </a:cubicBezTo>
                      <a:cubicBezTo>
                        <a:pt x="1087259" y="2090057"/>
                        <a:pt x="1135640" y="2080381"/>
                        <a:pt x="1164668" y="2090057"/>
                      </a:cubicBezTo>
                      <a:cubicBezTo>
                        <a:pt x="1311031" y="2138845"/>
                        <a:pt x="1083983" y="2064400"/>
                        <a:pt x="1266268" y="2119086"/>
                      </a:cubicBezTo>
                      <a:cubicBezTo>
                        <a:pt x="1295576" y="2127879"/>
                        <a:pt x="1324325" y="2138439"/>
                        <a:pt x="1353354" y="2148115"/>
                      </a:cubicBezTo>
                      <a:lnTo>
                        <a:pt x="1396897" y="2162629"/>
                      </a:lnTo>
                      <a:cubicBezTo>
                        <a:pt x="1392059" y="2148115"/>
                        <a:pt x="1389225" y="2132770"/>
                        <a:pt x="1382383" y="2119086"/>
                      </a:cubicBezTo>
                      <a:cubicBezTo>
                        <a:pt x="1346906" y="2048131"/>
                        <a:pt x="1357083" y="2104969"/>
                        <a:pt x="1338840" y="2032000"/>
                      </a:cubicBezTo>
                      <a:cubicBezTo>
                        <a:pt x="1313731" y="1931564"/>
                        <a:pt x="1315713" y="1946511"/>
                        <a:pt x="1353354" y="2002972"/>
                      </a:cubicBezTo>
                      <a:cubicBezTo>
                        <a:pt x="1367901" y="2046614"/>
                        <a:pt x="1365633" y="2052541"/>
                        <a:pt x="1396897" y="2090057"/>
                      </a:cubicBezTo>
                      <a:cubicBezTo>
                        <a:pt x="1410038" y="2105826"/>
                        <a:pt x="1427838" y="2117397"/>
                        <a:pt x="1440440" y="2133600"/>
                      </a:cubicBezTo>
                      <a:cubicBezTo>
                        <a:pt x="1521956" y="2238407"/>
                        <a:pt x="1458833" y="2207465"/>
                        <a:pt x="1542040" y="2235200"/>
                      </a:cubicBezTo>
                      <a:cubicBezTo>
                        <a:pt x="1643639" y="2201334"/>
                        <a:pt x="1658153" y="2215849"/>
                        <a:pt x="1585583" y="2191657"/>
                      </a:cubicBezTo>
                      <a:cubicBezTo>
                        <a:pt x="1571069" y="2201333"/>
                        <a:pt x="1557981" y="2213601"/>
                        <a:pt x="1542040" y="2220686"/>
                      </a:cubicBezTo>
                      <a:cubicBezTo>
                        <a:pt x="1514078" y="2233114"/>
                        <a:pt x="1454954" y="2249715"/>
                        <a:pt x="1454954" y="2249715"/>
                      </a:cubicBezTo>
                      <a:lnTo>
                        <a:pt x="1425925" y="2336800"/>
                      </a:lnTo>
                      <a:cubicBezTo>
                        <a:pt x="1419089" y="2357309"/>
                        <a:pt x="1389465" y="2449893"/>
                        <a:pt x="1425925" y="2322286"/>
                      </a:cubicBezTo>
                      <a:cubicBezTo>
                        <a:pt x="1430128" y="2307575"/>
                        <a:pt x="1429622" y="2289561"/>
                        <a:pt x="1440440" y="2278743"/>
                      </a:cubicBezTo>
                      <a:cubicBezTo>
                        <a:pt x="1451258" y="2267925"/>
                        <a:pt x="1469469" y="2269067"/>
                        <a:pt x="1483983" y="2264229"/>
                      </a:cubicBezTo>
                      <a:cubicBezTo>
                        <a:pt x="1498497" y="2254553"/>
                        <a:pt x="1511585" y="2242285"/>
                        <a:pt x="1527525" y="2235200"/>
                      </a:cubicBezTo>
                      <a:cubicBezTo>
                        <a:pt x="1555487" y="2222773"/>
                        <a:pt x="1614611" y="2206172"/>
                        <a:pt x="1614611" y="2206172"/>
                      </a:cubicBezTo>
                      <a:cubicBezTo>
                        <a:pt x="1702357" y="2228108"/>
                        <a:pt x="1653739" y="2214377"/>
                        <a:pt x="1759754" y="2249715"/>
                      </a:cubicBezTo>
                      <a:lnTo>
                        <a:pt x="1803297" y="2264229"/>
                      </a:lnTo>
                      <a:cubicBezTo>
                        <a:pt x="1822649" y="2293258"/>
                        <a:pt x="1832325" y="2331963"/>
                        <a:pt x="1861354" y="2351315"/>
                      </a:cubicBezTo>
                      <a:cubicBezTo>
                        <a:pt x="1904169" y="2379857"/>
                        <a:pt x="1913517" y="2381977"/>
                        <a:pt x="1948440" y="2423886"/>
                      </a:cubicBezTo>
                      <a:cubicBezTo>
                        <a:pt x="1959607" y="2437287"/>
                        <a:pt x="1969667" y="2451827"/>
                        <a:pt x="1977468" y="2467429"/>
                      </a:cubicBezTo>
                      <a:cubicBezTo>
                        <a:pt x="1984310" y="2481113"/>
                        <a:pt x="1982425" y="2499025"/>
                        <a:pt x="1991983" y="2510972"/>
                      </a:cubicBezTo>
                      <a:cubicBezTo>
                        <a:pt x="2017041" y="2542295"/>
                        <a:pt x="2058721" y="2545799"/>
                        <a:pt x="2093583" y="2554515"/>
                      </a:cubicBezTo>
                      <a:cubicBezTo>
                        <a:pt x="2108097" y="2564191"/>
                        <a:pt x="2124790" y="2571208"/>
                        <a:pt x="2137125" y="2583543"/>
                      </a:cubicBezTo>
                      <a:cubicBezTo>
                        <a:pt x="2165262" y="2611680"/>
                        <a:pt x="2168863" y="2635213"/>
                        <a:pt x="2180668" y="2670629"/>
                      </a:cubicBezTo>
                      <a:cubicBezTo>
                        <a:pt x="2170992" y="2685143"/>
                        <a:pt x="2159441" y="2698570"/>
                        <a:pt x="2151640" y="2714172"/>
                      </a:cubicBezTo>
                      <a:cubicBezTo>
                        <a:pt x="2128032" y="2761389"/>
                        <a:pt x="2149690" y="2759664"/>
                        <a:pt x="2108097" y="2801257"/>
                      </a:cubicBezTo>
                      <a:cubicBezTo>
                        <a:pt x="2079960" y="2829394"/>
                        <a:pt x="2056427" y="2832995"/>
                        <a:pt x="2021011" y="2844800"/>
                      </a:cubicBezTo>
                      <a:cubicBezTo>
                        <a:pt x="2006497" y="2854476"/>
                        <a:pt x="1993409" y="2866744"/>
                        <a:pt x="1977468" y="2873829"/>
                      </a:cubicBezTo>
                      <a:cubicBezTo>
                        <a:pt x="1949507" y="2886256"/>
                        <a:pt x="1919411" y="2893181"/>
                        <a:pt x="1890383" y="2902857"/>
                      </a:cubicBezTo>
                      <a:lnTo>
                        <a:pt x="1846840" y="2917372"/>
                      </a:lnTo>
                      <a:lnTo>
                        <a:pt x="1803297" y="2931886"/>
                      </a:lnTo>
                      <a:cubicBezTo>
                        <a:pt x="1788783" y="2936724"/>
                        <a:pt x="1774935" y="2944502"/>
                        <a:pt x="1759754" y="2946400"/>
                      </a:cubicBezTo>
                      <a:cubicBezTo>
                        <a:pt x="1677425" y="2956692"/>
                        <a:pt x="1654081" y="2954880"/>
                        <a:pt x="1585583" y="2975429"/>
                      </a:cubicBezTo>
                      <a:cubicBezTo>
                        <a:pt x="1556275" y="2984221"/>
                        <a:pt x="1527526" y="2994781"/>
                        <a:pt x="1498497" y="3004457"/>
                      </a:cubicBezTo>
                      <a:lnTo>
                        <a:pt x="1367868" y="3048000"/>
                      </a:lnTo>
                      <a:cubicBezTo>
                        <a:pt x="1367858" y="3048003"/>
                        <a:pt x="1280794" y="3077026"/>
                        <a:pt x="1280783" y="3077029"/>
                      </a:cubicBezTo>
                      <a:cubicBezTo>
                        <a:pt x="1198792" y="3097526"/>
                        <a:pt x="1242286" y="3087631"/>
                        <a:pt x="1150154" y="3106057"/>
                      </a:cubicBezTo>
                      <a:cubicBezTo>
                        <a:pt x="1111449" y="3101219"/>
                        <a:pt x="1072417" y="3098520"/>
                        <a:pt x="1034040" y="3091543"/>
                      </a:cubicBezTo>
                      <a:cubicBezTo>
                        <a:pt x="1018987" y="3088806"/>
                        <a:pt x="1002444" y="3086586"/>
                        <a:pt x="990497" y="3077029"/>
                      </a:cubicBezTo>
                      <a:cubicBezTo>
                        <a:pt x="976875" y="3066132"/>
                        <a:pt x="972635" y="3046887"/>
                        <a:pt x="961468" y="3033486"/>
                      </a:cubicBezTo>
                      <a:cubicBezTo>
                        <a:pt x="948327" y="3017717"/>
                        <a:pt x="931066" y="3005712"/>
                        <a:pt x="917925" y="2989943"/>
                      </a:cubicBezTo>
                      <a:cubicBezTo>
                        <a:pt x="898889" y="2967100"/>
                        <a:pt x="883743" y="2920862"/>
                        <a:pt x="845354" y="2917372"/>
                      </a:cubicBezTo>
                      <a:cubicBezTo>
                        <a:pt x="700727" y="2904224"/>
                        <a:pt x="555068" y="2907695"/>
                        <a:pt x="409925" y="2902857"/>
                      </a:cubicBezTo>
                      <a:cubicBezTo>
                        <a:pt x="390573" y="2898019"/>
                        <a:pt x="331920" y="2888343"/>
                        <a:pt x="351868" y="2888343"/>
                      </a:cubicBezTo>
                      <a:cubicBezTo>
                        <a:pt x="376538" y="2888343"/>
                        <a:pt x="399921" y="2900133"/>
                        <a:pt x="424440" y="2902857"/>
                      </a:cubicBezTo>
                      <a:cubicBezTo>
                        <a:pt x="487135" y="2909823"/>
                        <a:pt x="550230" y="2912534"/>
                        <a:pt x="613125" y="2917372"/>
                      </a:cubicBezTo>
                      <a:cubicBezTo>
                        <a:pt x="627639" y="2922210"/>
                        <a:pt x="642984" y="2925044"/>
                        <a:pt x="656668" y="2931886"/>
                      </a:cubicBezTo>
                      <a:cubicBezTo>
                        <a:pt x="672270" y="2939687"/>
                        <a:pt x="682839" y="2959336"/>
                        <a:pt x="700211" y="2960915"/>
                      </a:cubicBezTo>
                      <a:cubicBezTo>
                        <a:pt x="739057" y="2964446"/>
                        <a:pt x="777620" y="2951238"/>
                        <a:pt x="816325" y="2946400"/>
                      </a:cubicBezTo>
                      <a:cubicBezTo>
                        <a:pt x="821163" y="2931886"/>
                        <a:pt x="835678" y="2917371"/>
                        <a:pt x="830840" y="2902857"/>
                      </a:cubicBezTo>
                      <a:cubicBezTo>
                        <a:pt x="814333" y="2853335"/>
                        <a:pt x="778554" y="2862200"/>
                        <a:pt x="743754" y="2844800"/>
                      </a:cubicBezTo>
                      <a:cubicBezTo>
                        <a:pt x="728152" y="2836999"/>
                        <a:pt x="714725" y="2825448"/>
                        <a:pt x="700211" y="2815772"/>
                      </a:cubicBezTo>
                      <a:cubicBezTo>
                        <a:pt x="664875" y="2709762"/>
                        <a:pt x="641498" y="2721265"/>
                        <a:pt x="729240" y="2743200"/>
                      </a:cubicBezTo>
                      <a:cubicBezTo>
                        <a:pt x="768964" y="2769683"/>
                        <a:pt x="781440" y="2769936"/>
                        <a:pt x="801811" y="2815772"/>
                      </a:cubicBezTo>
                      <a:cubicBezTo>
                        <a:pt x="814238" y="2843733"/>
                        <a:pt x="824839" y="2872853"/>
                        <a:pt x="830840" y="2902857"/>
                      </a:cubicBezTo>
                      <a:cubicBezTo>
                        <a:pt x="835678" y="2927048"/>
                        <a:pt x="831670" y="2954903"/>
                        <a:pt x="845354" y="2975429"/>
                      </a:cubicBezTo>
                      <a:cubicBezTo>
                        <a:pt x="853841" y="2988159"/>
                        <a:pt x="874383" y="2985105"/>
                        <a:pt x="888897" y="2989943"/>
                      </a:cubicBezTo>
                      <a:cubicBezTo>
                        <a:pt x="898573" y="3004457"/>
                        <a:pt x="910124" y="3017884"/>
                        <a:pt x="917925" y="3033486"/>
                      </a:cubicBezTo>
                      <a:cubicBezTo>
                        <a:pt x="924767" y="3047170"/>
                        <a:pt x="921622" y="3066211"/>
                        <a:pt x="932440" y="3077029"/>
                      </a:cubicBezTo>
                      <a:cubicBezTo>
                        <a:pt x="943258" y="3087847"/>
                        <a:pt x="961469" y="3086705"/>
                        <a:pt x="975983" y="3091543"/>
                      </a:cubicBezTo>
                      <a:cubicBezTo>
                        <a:pt x="1078895" y="3160153"/>
                        <a:pt x="1025076" y="3136968"/>
                        <a:pt x="1251754" y="3106057"/>
                      </a:cubicBezTo>
                      <a:cubicBezTo>
                        <a:pt x="1283674" y="3101704"/>
                        <a:pt x="1344651" y="3071948"/>
                        <a:pt x="1382383" y="3062515"/>
                      </a:cubicBezTo>
                      <a:cubicBezTo>
                        <a:pt x="1473629" y="3039702"/>
                        <a:pt x="1420692" y="3050821"/>
                        <a:pt x="1542040" y="3033486"/>
                      </a:cubicBezTo>
                      <a:cubicBezTo>
                        <a:pt x="1556554" y="3028648"/>
                        <a:pt x="1571899" y="3025814"/>
                        <a:pt x="1585583" y="3018972"/>
                      </a:cubicBezTo>
                      <a:cubicBezTo>
                        <a:pt x="1601185" y="3011171"/>
                        <a:pt x="1613185" y="2997028"/>
                        <a:pt x="1629125" y="2989943"/>
                      </a:cubicBezTo>
                      <a:cubicBezTo>
                        <a:pt x="1657087" y="2977516"/>
                        <a:pt x="1687182" y="2970591"/>
                        <a:pt x="1716211" y="2960915"/>
                      </a:cubicBezTo>
                      <a:lnTo>
                        <a:pt x="1759754" y="2946400"/>
                      </a:lnTo>
                      <a:lnTo>
                        <a:pt x="1803297" y="2931886"/>
                      </a:lnTo>
                      <a:cubicBezTo>
                        <a:pt x="1695187" y="3003960"/>
                        <a:pt x="1827967" y="2911328"/>
                        <a:pt x="1716211" y="3004457"/>
                      </a:cubicBezTo>
                      <a:cubicBezTo>
                        <a:pt x="1702810" y="3015624"/>
                        <a:pt x="1686069" y="3022319"/>
                        <a:pt x="1672668" y="3033486"/>
                      </a:cubicBezTo>
                      <a:cubicBezTo>
                        <a:pt x="1560916" y="3126614"/>
                        <a:pt x="1693687" y="3033987"/>
                        <a:pt x="1585583" y="3106057"/>
                      </a:cubicBezTo>
                      <a:cubicBezTo>
                        <a:pt x="1575907" y="3120571"/>
                        <a:pt x="1568889" y="3137265"/>
                        <a:pt x="1556554" y="3149600"/>
                      </a:cubicBezTo>
                      <a:cubicBezTo>
                        <a:pt x="1544219" y="3161935"/>
                        <a:pt x="1523908" y="3165007"/>
                        <a:pt x="1513011" y="3178629"/>
                      </a:cubicBezTo>
                      <a:cubicBezTo>
                        <a:pt x="1503454" y="3190576"/>
                        <a:pt x="1505339" y="3208488"/>
                        <a:pt x="1498497" y="3222172"/>
                      </a:cubicBezTo>
                      <a:cubicBezTo>
                        <a:pt x="1490696" y="3237774"/>
                        <a:pt x="1480636" y="3252314"/>
                        <a:pt x="1469468" y="3265715"/>
                      </a:cubicBezTo>
                      <a:cubicBezTo>
                        <a:pt x="1355786" y="3402131"/>
                        <a:pt x="1514595" y="3176251"/>
                        <a:pt x="1367868" y="3396343"/>
                      </a:cubicBezTo>
                      <a:lnTo>
                        <a:pt x="1309811" y="3483429"/>
                      </a:lnTo>
                      <a:cubicBezTo>
                        <a:pt x="1300135" y="3497943"/>
                        <a:pt x="1293118" y="3514637"/>
                        <a:pt x="1280783" y="3526972"/>
                      </a:cubicBezTo>
                      <a:cubicBezTo>
                        <a:pt x="1266269" y="3541486"/>
                        <a:pt x="1255997" y="3562178"/>
                        <a:pt x="1237240" y="3570515"/>
                      </a:cubicBezTo>
                      <a:cubicBezTo>
                        <a:pt x="1210347" y="3582467"/>
                        <a:pt x="1179012" y="3579258"/>
                        <a:pt x="1150154" y="3585029"/>
                      </a:cubicBezTo>
                      <a:cubicBezTo>
                        <a:pt x="1130593" y="3588941"/>
                        <a:pt x="1111570" y="3595216"/>
                        <a:pt x="1092097" y="3599543"/>
                      </a:cubicBezTo>
                      <a:cubicBezTo>
                        <a:pt x="1068015" y="3604894"/>
                        <a:pt x="1043716" y="3609219"/>
                        <a:pt x="1019525" y="3614057"/>
                      </a:cubicBezTo>
                      <a:cubicBezTo>
                        <a:pt x="975982" y="3609219"/>
                        <a:pt x="930459" y="3613397"/>
                        <a:pt x="888897" y="3599543"/>
                      </a:cubicBezTo>
                      <a:cubicBezTo>
                        <a:pt x="855799" y="3588510"/>
                        <a:pt x="830840" y="3560838"/>
                        <a:pt x="801811" y="3541486"/>
                      </a:cubicBezTo>
                      <a:lnTo>
                        <a:pt x="671183" y="3454400"/>
                      </a:lnTo>
                      <a:cubicBezTo>
                        <a:pt x="656669" y="3444724"/>
                        <a:pt x="644189" y="3430888"/>
                        <a:pt x="627640" y="3425372"/>
                      </a:cubicBezTo>
                      <a:lnTo>
                        <a:pt x="497011" y="3381829"/>
                      </a:lnTo>
                      <a:lnTo>
                        <a:pt x="453468" y="3367315"/>
                      </a:lnTo>
                      <a:lnTo>
                        <a:pt x="540554" y="3396343"/>
                      </a:lnTo>
                      <a:cubicBezTo>
                        <a:pt x="555068" y="3406019"/>
                        <a:pt x="568495" y="3417571"/>
                        <a:pt x="584097" y="3425372"/>
                      </a:cubicBezTo>
                      <a:cubicBezTo>
                        <a:pt x="597781" y="3432214"/>
                        <a:pt x="614910" y="3431399"/>
                        <a:pt x="627640" y="3439886"/>
                      </a:cubicBezTo>
                      <a:cubicBezTo>
                        <a:pt x="736363" y="3512368"/>
                        <a:pt x="611192" y="3463432"/>
                        <a:pt x="714725" y="3497943"/>
                      </a:cubicBezTo>
                      <a:cubicBezTo>
                        <a:pt x="841926" y="3625144"/>
                        <a:pt x="680576" y="3469486"/>
                        <a:pt x="801811" y="3570515"/>
                      </a:cubicBezTo>
                      <a:cubicBezTo>
                        <a:pt x="817580" y="3583655"/>
                        <a:pt x="826296" y="3606434"/>
                        <a:pt x="845354" y="3614057"/>
                      </a:cubicBezTo>
                      <a:cubicBezTo>
                        <a:pt x="877118" y="3626762"/>
                        <a:pt x="913087" y="3623734"/>
                        <a:pt x="946954" y="3628572"/>
                      </a:cubicBezTo>
                      <a:cubicBezTo>
                        <a:pt x="1034040" y="3623734"/>
                        <a:pt x="1121665" y="3624875"/>
                        <a:pt x="1208211" y="3614057"/>
                      </a:cubicBezTo>
                      <a:cubicBezTo>
                        <a:pt x="1238574" y="3610262"/>
                        <a:pt x="1325302" y="3579028"/>
                        <a:pt x="1295297" y="3585029"/>
                      </a:cubicBezTo>
                      <a:lnTo>
                        <a:pt x="1222725" y="3599543"/>
                      </a:lnTo>
                      <a:cubicBezTo>
                        <a:pt x="1208211" y="3609219"/>
                        <a:pt x="1191518" y="3616237"/>
                        <a:pt x="1179183" y="3628572"/>
                      </a:cubicBezTo>
                      <a:cubicBezTo>
                        <a:pt x="1166848" y="3640907"/>
                        <a:pt x="1163282" y="3660628"/>
                        <a:pt x="1150154" y="3672115"/>
                      </a:cubicBezTo>
                      <a:cubicBezTo>
                        <a:pt x="1123898" y="3695089"/>
                        <a:pt x="1092097" y="3710820"/>
                        <a:pt x="1063068" y="3730172"/>
                      </a:cubicBezTo>
                      <a:lnTo>
                        <a:pt x="1019525" y="3759200"/>
                      </a:lnTo>
                      <a:cubicBezTo>
                        <a:pt x="1005011" y="3768876"/>
                        <a:pt x="992532" y="3782713"/>
                        <a:pt x="975983" y="3788229"/>
                      </a:cubicBezTo>
                      <a:lnTo>
                        <a:pt x="932440" y="3802743"/>
                      </a:lnTo>
                      <a:cubicBezTo>
                        <a:pt x="917926" y="3812419"/>
                        <a:pt x="901232" y="3819437"/>
                        <a:pt x="888897" y="3831772"/>
                      </a:cubicBezTo>
                      <a:cubicBezTo>
                        <a:pt x="876562" y="3844107"/>
                        <a:pt x="873490" y="3864418"/>
                        <a:pt x="859868" y="3875315"/>
                      </a:cubicBezTo>
                      <a:cubicBezTo>
                        <a:pt x="847921" y="3884872"/>
                        <a:pt x="830839" y="3884991"/>
                        <a:pt x="816325" y="3889829"/>
                      </a:cubicBezTo>
                      <a:cubicBezTo>
                        <a:pt x="801811" y="3904343"/>
                        <a:pt x="790726" y="3923404"/>
                        <a:pt x="772783" y="3933372"/>
                      </a:cubicBezTo>
                      <a:cubicBezTo>
                        <a:pt x="746035" y="3948232"/>
                        <a:pt x="685697" y="3962400"/>
                        <a:pt x="685697" y="3962400"/>
                      </a:cubicBezTo>
                      <a:cubicBezTo>
                        <a:pt x="671183" y="3972076"/>
                        <a:pt x="658703" y="3985913"/>
                        <a:pt x="642154" y="3991429"/>
                      </a:cubicBezTo>
                      <a:cubicBezTo>
                        <a:pt x="614235" y="4000735"/>
                        <a:pt x="584022" y="4000679"/>
                        <a:pt x="555068" y="4005943"/>
                      </a:cubicBezTo>
                      <a:cubicBezTo>
                        <a:pt x="530797" y="4010356"/>
                        <a:pt x="506687" y="4015619"/>
                        <a:pt x="482497" y="4020457"/>
                      </a:cubicBezTo>
                      <a:cubicBezTo>
                        <a:pt x="438954" y="4015619"/>
                        <a:pt x="393041" y="4020915"/>
                        <a:pt x="351868" y="4005943"/>
                      </a:cubicBezTo>
                      <a:cubicBezTo>
                        <a:pt x="335474" y="3999982"/>
                        <a:pt x="335175" y="3974735"/>
                        <a:pt x="322840" y="3962400"/>
                      </a:cubicBezTo>
                      <a:cubicBezTo>
                        <a:pt x="310505" y="3950065"/>
                        <a:pt x="279297" y="3950816"/>
                        <a:pt x="279297" y="3933372"/>
                      </a:cubicBezTo>
                      <a:cubicBezTo>
                        <a:pt x="279297" y="3918073"/>
                        <a:pt x="308326" y="3943048"/>
                        <a:pt x="322840" y="3947886"/>
                      </a:cubicBezTo>
                      <a:cubicBezTo>
                        <a:pt x="332516" y="3962400"/>
                        <a:pt x="337076" y="3982184"/>
                        <a:pt x="351868" y="3991429"/>
                      </a:cubicBezTo>
                      <a:cubicBezTo>
                        <a:pt x="377816" y="4007646"/>
                        <a:pt x="438954" y="4020457"/>
                        <a:pt x="438954" y="4020457"/>
                      </a:cubicBezTo>
                      <a:lnTo>
                        <a:pt x="642154" y="4005943"/>
                      </a:lnTo>
                      <a:cubicBezTo>
                        <a:pt x="632478" y="4020457"/>
                        <a:pt x="620210" y="4033545"/>
                        <a:pt x="613125" y="4049486"/>
                      </a:cubicBezTo>
                      <a:cubicBezTo>
                        <a:pt x="592934" y="4094917"/>
                        <a:pt x="581645" y="4146380"/>
                        <a:pt x="569583" y="4194629"/>
                      </a:cubicBezTo>
                      <a:cubicBezTo>
                        <a:pt x="574421" y="4209143"/>
                        <a:pt x="573279" y="4248990"/>
                        <a:pt x="584097" y="4238172"/>
                      </a:cubicBezTo>
                      <a:cubicBezTo>
                        <a:pt x="605733" y="4216535"/>
                        <a:pt x="596152" y="4176546"/>
                        <a:pt x="613125" y="4151086"/>
                      </a:cubicBezTo>
                      <a:lnTo>
                        <a:pt x="671183" y="4064000"/>
                      </a:lnTo>
                      <a:cubicBezTo>
                        <a:pt x="676021" y="4039810"/>
                        <a:pt x="679714" y="4015362"/>
                        <a:pt x="685697" y="3991429"/>
                      </a:cubicBezTo>
                      <a:cubicBezTo>
                        <a:pt x="689408" y="3976586"/>
                        <a:pt x="689393" y="3958704"/>
                        <a:pt x="700211" y="3947886"/>
                      </a:cubicBezTo>
                      <a:cubicBezTo>
                        <a:pt x="724881" y="3923216"/>
                        <a:pt x="754199" y="3900862"/>
                        <a:pt x="787297" y="3889829"/>
                      </a:cubicBezTo>
                      <a:lnTo>
                        <a:pt x="874383" y="3860800"/>
                      </a:lnTo>
                      <a:cubicBezTo>
                        <a:pt x="896673" y="3827365"/>
                        <a:pt x="900215" y="3802743"/>
                        <a:pt x="946954" y="3802743"/>
                      </a:cubicBezTo>
                      <a:cubicBezTo>
                        <a:pt x="962253" y="3802743"/>
                        <a:pt x="975983" y="3812419"/>
                        <a:pt x="990497" y="3817257"/>
                      </a:cubicBezTo>
                      <a:cubicBezTo>
                        <a:pt x="930831" y="3996254"/>
                        <a:pt x="959940" y="3873782"/>
                        <a:pt x="975983" y="4194629"/>
                      </a:cubicBezTo>
                      <a:cubicBezTo>
                        <a:pt x="980821" y="4180115"/>
                        <a:pt x="988743" y="4166285"/>
                        <a:pt x="990497" y="4151086"/>
                      </a:cubicBezTo>
                      <a:cubicBezTo>
                        <a:pt x="1003300" y="4040126"/>
                        <a:pt x="984201" y="3923221"/>
                        <a:pt x="1019525" y="3817257"/>
                      </a:cubicBezTo>
                      <a:cubicBezTo>
                        <a:pt x="1024363" y="3802743"/>
                        <a:pt x="1021591" y="3782607"/>
                        <a:pt x="1034040" y="3773715"/>
                      </a:cubicBezTo>
                      <a:cubicBezTo>
                        <a:pt x="1058939" y="3755930"/>
                        <a:pt x="1121125" y="3744686"/>
                        <a:pt x="1121125" y="3744686"/>
                      </a:cubicBezTo>
                      <a:cubicBezTo>
                        <a:pt x="1124704" y="3733950"/>
                        <a:pt x="1145912" y="3657600"/>
                        <a:pt x="1164668" y="3657600"/>
                      </a:cubicBezTo>
                      <a:cubicBezTo>
                        <a:pt x="1182112" y="3657600"/>
                        <a:pt x="1184021" y="3686629"/>
                        <a:pt x="1193697" y="3701143"/>
                      </a:cubicBezTo>
                      <a:cubicBezTo>
                        <a:pt x="1198535" y="3739848"/>
                        <a:pt x="1197948" y="3779626"/>
                        <a:pt x="1208211" y="3817257"/>
                      </a:cubicBezTo>
                      <a:cubicBezTo>
                        <a:pt x="1212801" y="3834086"/>
                        <a:pt x="1235504" y="3843442"/>
                        <a:pt x="1237240" y="3860800"/>
                      </a:cubicBezTo>
                      <a:cubicBezTo>
                        <a:pt x="1240644" y="3894841"/>
                        <a:pt x="1227563" y="3928533"/>
                        <a:pt x="1222725" y="3962400"/>
                      </a:cubicBezTo>
                      <a:cubicBezTo>
                        <a:pt x="1213049" y="3947886"/>
                        <a:pt x="1195146" y="3936241"/>
                        <a:pt x="1193697" y="3918857"/>
                      </a:cubicBezTo>
                      <a:cubicBezTo>
                        <a:pt x="1187216" y="3841079"/>
                        <a:pt x="1202279" y="3806025"/>
                        <a:pt x="1222725" y="3744686"/>
                      </a:cubicBezTo>
                      <a:cubicBezTo>
                        <a:pt x="1227563" y="3710819"/>
                        <a:pt x="1229547" y="3676420"/>
                        <a:pt x="1237240" y="3643086"/>
                      </a:cubicBezTo>
                      <a:cubicBezTo>
                        <a:pt x="1244120" y="3613271"/>
                        <a:pt x="1256592" y="3585029"/>
                        <a:pt x="1266268" y="3556000"/>
                      </a:cubicBezTo>
                      <a:lnTo>
                        <a:pt x="1295297" y="3468915"/>
                      </a:lnTo>
                      <a:lnTo>
                        <a:pt x="1309811" y="3425372"/>
                      </a:lnTo>
                      <a:cubicBezTo>
                        <a:pt x="1314649" y="3410858"/>
                        <a:pt x="1315838" y="3394559"/>
                        <a:pt x="1324325" y="3381829"/>
                      </a:cubicBezTo>
                      <a:cubicBezTo>
                        <a:pt x="1352868" y="3339016"/>
                        <a:pt x="1354989" y="3329666"/>
                        <a:pt x="1396897" y="3294743"/>
                      </a:cubicBezTo>
                      <a:cubicBezTo>
                        <a:pt x="1410298" y="3283576"/>
                        <a:pt x="1452775" y="3278050"/>
                        <a:pt x="1440440" y="3265715"/>
                      </a:cubicBezTo>
                      <a:cubicBezTo>
                        <a:pt x="1426335" y="3251610"/>
                        <a:pt x="1401735" y="3275391"/>
                        <a:pt x="1382383" y="3280229"/>
                      </a:cubicBezTo>
                      <a:cubicBezTo>
                        <a:pt x="1358192" y="3294743"/>
                        <a:pt x="1335044" y="3311156"/>
                        <a:pt x="1309811" y="3323772"/>
                      </a:cubicBezTo>
                      <a:cubicBezTo>
                        <a:pt x="1189630" y="3383862"/>
                        <a:pt x="1347510" y="3284124"/>
                        <a:pt x="1222725" y="3367315"/>
                      </a:cubicBezTo>
                      <a:cubicBezTo>
                        <a:pt x="1179182" y="3362477"/>
                        <a:pt x="1131282" y="3372393"/>
                        <a:pt x="1092097" y="3352800"/>
                      </a:cubicBezTo>
                      <a:cubicBezTo>
                        <a:pt x="1076495" y="3344999"/>
                        <a:pt x="1118343" y="3326028"/>
                        <a:pt x="1135640" y="3323772"/>
                      </a:cubicBezTo>
                      <a:cubicBezTo>
                        <a:pt x="1231709" y="3311241"/>
                        <a:pt x="1329163" y="3314095"/>
                        <a:pt x="1425925" y="3309257"/>
                      </a:cubicBezTo>
                      <a:cubicBezTo>
                        <a:pt x="1440439" y="3299581"/>
                        <a:pt x="1457981" y="3293357"/>
                        <a:pt x="1469468" y="3280229"/>
                      </a:cubicBezTo>
                      <a:cubicBezTo>
                        <a:pt x="1509837" y="3234093"/>
                        <a:pt x="1519961" y="3183671"/>
                        <a:pt x="1571068" y="3149600"/>
                      </a:cubicBezTo>
                      <a:cubicBezTo>
                        <a:pt x="1583798" y="3141113"/>
                        <a:pt x="1600097" y="3139924"/>
                        <a:pt x="1614611" y="3135086"/>
                      </a:cubicBezTo>
                      <a:cubicBezTo>
                        <a:pt x="1604935" y="3149600"/>
                        <a:pt x="1595722" y="3164434"/>
                        <a:pt x="1585583" y="3178629"/>
                      </a:cubicBezTo>
                      <a:cubicBezTo>
                        <a:pt x="1571523" y="3198314"/>
                        <a:pt x="1554042" y="3215683"/>
                        <a:pt x="1542040" y="3236686"/>
                      </a:cubicBezTo>
                      <a:cubicBezTo>
                        <a:pt x="1534449" y="3249970"/>
                        <a:pt x="1532363" y="3265715"/>
                        <a:pt x="1527525" y="3280229"/>
                      </a:cubicBezTo>
                      <a:cubicBezTo>
                        <a:pt x="1514065" y="3360992"/>
                        <a:pt x="1492481" y="3445203"/>
                        <a:pt x="1527525" y="3526972"/>
                      </a:cubicBezTo>
                      <a:cubicBezTo>
                        <a:pt x="1536048" y="3546859"/>
                        <a:pt x="1548031" y="3488802"/>
                        <a:pt x="1556554" y="3468915"/>
                      </a:cubicBezTo>
                      <a:cubicBezTo>
                        <a:pt x="1562581" y="3454853"/>
                        <a:pt x="1566230" y="3439886"/>
                        <a:pt x="1571068" y="3425372"/>
                      </a:cubicBezTo>
                      <a:cubicBezTo>
                        <a:pt x="1574204" y="3397149"/>
                        <a:pt x="1591223" y="3231598"/>
                        <a:pt x="1600097" y="3193143"/>
                      </a:cubicBezTo>
                      <a:cubicBezTo>
                        <a:pt x="1606977" y="3163328"/>
                        <a:pt x="1612151" y="3131516"/>
                        <a:pt x="1629125" y="3106057"/>
                      </a:cubicBezTo>
                      <a:lnTo>
                        <a:pt x="1658154" y="3062515"/>
                      </a:lnTo>
                      <a:cubicBezTo>
                        <a:pt x="1662992" y="3048001"/>
                        <a:pt x="1663111" y="3030919"/>
                        <a:pt x="1672668" y="3018972"/>
                      </a:cubicBezTo>
                      <a:cubicBezTo>
                        <a:pt x="1701144" y="2983377"/>
                        <a:pt x="1749443" y="2983297"/>
                        <a:pt x="1788783" y="2975429"/>
                      </a:cubicBezTo>
                      <a:cubicBezTo>
                        <a:pt x="1803297" y="2965753"/>
                        <a:pt x="1816723" y="2938599"/>
                        <a:pt x="1832325" y="2946400"/>
                      </a:cubicBezTo>
                      <a:cubicBezTo>
                        <a:pt x="1846009" y="2953242"/>
                        <a:pt x="1824653" y="2976259"/>
                        <a:pt x="1817811" y="2989943"/>
                      </a:cubicBezTo>
                      <a:cubicBezTo>
                        <a:pt x="1810010" y="3005545"/>
                        <a:pt x="1776448" y="3021151"/>
                        <a:pt x="1788783" y="3033486"/>
                      </a:cubicBezTo>
                      <a:cubicBezTo>
                        <a:pt x="1801118" y="3045821"/>
                        <a:pt x="1816723" y="3012258"/>
                        <a:pt x="1832325" y="3004457"/>
                      </a:cubicBezTo>
                      <a:cubicBezTo>
                        <a:pt x="1846009" y="2997615"/>
                        <a:pt x="1861354" y="2994781"/>
                        <a:pt x="1875868" y="2989943"/>
                      </a:cubicBezTo>
                      <a:cubicBezTo>
                        <a:pt x="1890382" y="2975429"/>
                        <a:pt x="1912920" y="2926927"/>
                        <a:pt x="1919411" y="2946400"/>
                      </a:cubicBezTo>
                      <a:cubicBezTo>
                        <a:pt x="1930927" y="2980946"/>
                        <a:pt x="1881098" y="3047413"/>
                        <a:pt x="1861354" y="3077029"/>
                      </a:cubicBezTo>
                      <a:cubicBezTo>
                        <a:pt x="1880405" y="3305645"/>
                        <a:pt x="1881620" y="3215589"/>
                        <a:pt x="1861354" y="3468915"/>
                      </a:cubicBezTo>
                      <a:cubicBezTo>
                        <a:pt x="1857477" y="3517382"/>
                        <a:pt x="1857773" y="3566680"/>
                        <a:pt x="1846840" y="3614057"/>
                      </a:cubicBezTo>
                      <a:cubicBezTo>
                        <a:pt x="1840209" y="3642793"/>
                        <a:pt x="1771188" y="3704223"/>
                        <a:pt x="1759754" y="3715657"/>
                      </a:cubicBezTo>
                      <a:cubicBezTo>
                        <a:pt x="1764592" y="3696305"/>
                        <a:pt x="1766596" y="3676013"/>
                        <a:pt x="1774268" y="3657600"/>
                      </a:cubicBezTo>
                      <a:cubicBezTo>
                        <a:pt x="1810856" y="3569788"/>
                        <a:pt x="1820120" y="3559793"/>
                        <a:pt x="1861354" y="3497943"/>
                      </a:cubicBezTo>
                      <a:cubicBezTo>
                        <a:pt x="1910325" y="3351026"/>
                        <a:pt x="1859899" y="3515408"/>
                        <a:pt x="1890383" y="3149600"/>
                      </a:cubicBezTo>
                      <a:cubicBezTo>
                        <a:pt x="1891654" y="3134353"/>
                        <a:pt x="1901578" y="3120992"/>
                        <a:pt x="1904897" y="3106057"/>
                      </a:cubicBezTo>
                      <a:cubicBezTo>
                        <a:pt x="1913815" y="3065924"/>
                        <a:pt x="1914322" y="3014636"/>
                        <a:pt x="1933925" y="2975429"/>
                      </a:cubicBezTo>
                      <a:cubicBezTo>
                        <a:pt x="1941726" y="2959827"/>
                        <a:pt x="1949332" y="2942783"/>
                        <a:pt x="1962954" y="2931886"/>
                      </a:cubicBezTo>
                      <a:cubicBezTo>
                        <a:pt x="1972417" y="2924316"/>
                        <a:pt x="2060764" y="2903805"/>
                        <a:pt x="2064554" y="2902857"/>
                      </a:cubicBezTo>
                      <a:cubicBezTo>
                        <a:pt x="2225589" y="2920751"/>
                        <a:pt x="2153624" y="2903518"/>
                        <a:pt x="2282268" y="2946400"/>
                      </a:cubicBezTo>
                      <a:cubicBezTo>
                        <a:pt x="2296782" y="2951238"/>
                        <a:pt x="2313081" y="2952428"/>
                        <a:pt x="2325811" y="2960915"/>
                      </a:cubicBezTo>
                      <a:lnTo>
                        <a:pt x="2412897" y="3018972"/>
                      </a:lnTo>
                      <a:cubicBezTo>
                        <a:pt x="2427411" y="3028648"/>
                        <a:pt x="2444105" y="3035665"/>
                        <a:pt x="2456440" y="3048000"/>
                      </a:cubicBezTo>
                      <a:cubicBezTo>
                        <a:pt x="2524653" y="3116213"/>
                        <a:pt x="2482904" y="3080157"/>
                        <a:pt x="2587068" y="3149600"/>
                      </a:cubicBezTo>
                      <a:cubicBezTo>
                        <a:pt x="2643341" y="3187116"/>
                        <a:pt x="2614062" y="3173113"/>
                        <a:pt x="2674154" y="3193143"/>
                      </a:cubicBezTo>
                      <a:cubicBezTo>
                        <a:pt x="2688668" y="3202819"/>
                        <a:pt x="2701756" y="3215087"/>
                        <a:pt x="2717697" y="3222172"/>
                      </a:cubicBezTo>
                      <a:cubicBezTo>
                        <a:pt x="2777959" y="3248955"/>
                        <a:pt x="2815273" y="3253298"/>
                        <a:pt x="2877354" y="3265715"/>
                      </a:cubicBezTo>
                      <a:cubicBezTo>
                        <a:pt x="2872516" y="3318934"/>
                        <a:pt x="2872127" y="3372747"/>
                        <a:pt x="2862840" y="3425372"/>
                      </a:cubicBezTo>
                      <a:cubicBezTo>
                        <a:pt x="2857522" y="3455505"/>
                        <a:pt x="2843487" y="3483429"/>
                        <a:pt x="2833811" y="3512457"/>
                      </a:cubicBezTo>
                      <a:cubicBezTo>
                        <a:pt x="2813780" y="3572551"/>
                        <a:pt x="2827785" y="3543268"/>
                        <a:pt x="2790268" y="3599543"/>
                      </a:cubicBezTo>
                      <a:cubicBezTo>
                        <a:pt x="2755724" y="3703178"/>
                        <a:pt x="2778213" y="3661169"/>
                        <a:pt x="2732211" y="3730172"/>
                      </a:cubicBezTo>
                      <a:cubicBezTo>
                        <a:pt x="2697667" y="3833806"/>
                        <a:pt x="2720156" y="3791798"/>
                        <a:pt x="2674154" y="3860800"/>
                      </a:cubicBezTo>
                      <a:lnTo>
                        <a:pt x="2630611" y="3991429"/>
                      </a:lnTo>
                      <a:cubicBezTo>
                        <a:pt x="2625773" y="4005943"/>
                        <a:pt x="2624584" y="4022242"/>
                        <a:pt x="2616097" y="4034972"/>
                      </a:cubicBezTo>
                      <a:lnTo>
                        <a:pt x="2587068" y="4078515"/>
                      </a:lnTo>
                      <a:lnTo>
                        <a:pt x="2543525" y="4209143"/>
                      </a:lnTo>
                      <a:cubicBezTo>
                        <a:pt x="2538687" y="4223657"/>
                        <a:pt x="2541741" y="4244199"/>
                        <a:pt x="2529011" y="4252686"/>
                      </a:cubicBezTo>
                      <a:cubicBezTo>
                        <a:pt x="2499982" y="4272038"/>
                        <a:pt x="2466594" y="4286073"/>
                        <a:pt x="2441925" y="4310743"/>
                      </a:cubicBezTo>
                      <a:lnTo>
                        <a:pt x="2354840" y="4397829"/>
                      </a:lnTo>
                      <a:cubicBezTo>
                        <a:pt x="2325439" y="4427230"/>
                        <a:pt x="2312166" y="4453485"/>
                        <a:pt x="2267754" y="4455886"/>
                      </a:cubicBezTo>
                      <a:cubicBezTo>
                        <a:pt x="2103427" y="4464768"/>
                        <a:pt x="1938763" y="4465562"/>
                        <a:pt x="1774268" y="4470400"/>
                      </a:cubicBezTo>
                      <a:cubicBezTo>
                        <a:pt x="1649478" y="4553594"/>
                        <a:pt x="1807366" y="4453851"/>
                        <a:pt x="1687183" y="4513943"/>
                      </a:cubicBezTo>
                      <a:cubicBezTo>
                        <a:pt x="1623476" y="4545797"/>
                        <a:pt x="1661924" y="4546553"/>
                        <a:pt x="1585583" y="4572000"/>
                      </a:cubicBezTo>
                      <a:cubicBezTo>
                        <a:pt x="1547734" y="4584616"/>
                        <a:pt x="1469468" y="4601029"/>
                        <a:pt x="1469468" y="4601029"/>
                      </a:cubicBezTo>
                      <a:cubicBezTo>
                        <a:pt x="1419108" y="4701751"/>
                        <a:pt x="1465466" y="4649653"/>
                        <a:pt x="1309811" y="4673600"/>
                      </a:cubicBezTo>
                      <a:cubicBezTo>
                        <a:pt x="1284027" y="4677567"/>
                        <a:pt x="1153617" y="4716344"/>
                        <a:pt x="1150154" y="4717143"/>
                      </a:cubicBezTo>
                      <a:cubicBezTo>
                        <a:pt x="1081310" y="4733030"/>
                        <a:pt x="982971" y="4739667"/>
                        <a:pt x="917925" y="4746172"/>
                      </a:cubicBezTo>
                      <a:cubicBezTo>
                        <a:pt x="830839" y="4736496"/>
                        <a:pt x="743097" y="4731548"/>
                        <a:pt x="656668" y="4717143"/>
                      </a:cubicBezTo>
                      <a:cubicBezTo>
                        <a:pt x="626486" y="4712113"/>
                        <a:pt x="599268" y="4695536"/>
                        <a:pt x="569583" y="4688115"/>
                      </a:cubicBezTo>
                      <a:cubicBezTo>
                        <a:pt x="496683" y="4669889"/>
                        <a:pt x="530450" y="4679908"/>
                        <a:pt x="467983" y="4659086"/>
                      </a:cubicBezTo>
                      <a:cubicBezTo>
                        <a:pt x="438954" y="4639734"/>
                        <a:pt x="400250" y="4630058"/>
                        <a:pt x="380897" y="4601029"/>
                      </a:cubicBezTo>
                      <a:cubicBezTo>
                        <a:pt x="342192" y="4542972"/>
                        <a:pt x="366382" y="4567162"/>
                        <a:pt x="308325" y="4528457"/>
                      </a:cubicBezTo>
                      <a:cubicBezTo>
                        <a:pt x="293811" y="4509105"/>
                        <a:pt x="277604" y="4490913"/>
                        <a:pt x="264783" y="4470400"/>
                      </a:cubicBezTo>
                      <a:cubicBezTo>
                        <a:pt x="253316" y="4452052"/>
                        <a:pt x="246489" y="4431129"/>
                        <a:pt x="235754" y="4412343"/>
                      </a:cubicBezTo>
                      <a:cubicBezTo>
                        <a:pt x="219278" y="4383511"/>
                        <a:pt x="190891" y="4343729"/>
                        <a:pt x="163183" y="4325257"/>
                      </a:cubicBezTo>
                      <a:cubicBezTo>
                        <a:pt x="150453" y="4316770"/>
                        <a:pt x="134154" y="4315581"/>
                        <a:pt x="119640" y="4310743"/>
                      </a:cubicBezTo>
                      <a:lnTo>
                        <a:pt x="3525" y="4325257"/>
                      </a:lnTo>
                      <a:cubicBezTo>
                        <a:pt x="-12503" y="4338080"/>
                        <a:pt x="30365" y="4356869"/>
                        <a:pt x="47068" y="4368800"/>
                      </a:cubicBezTo>
                      <a:cubicBezTo>
                        <a:pt x="143293" y="4437533"/>
                        <a:pt x="69705" y="4351379"/>
                        <a:pt x="177697" y="4441372"/>
                      </a:cubicBezTo>
                      <a:cubicBezTo>
                        <a:pt x="214491" y="4472033"/>
                        <a:pt x="245430" y="4509105"/>
                        <a:pt x="279297" y="4542972"/>
                      </a:cubicBezTo>
                      <a:lnTo>
                        <a:pt x="366383" y="4630057"/>
                      </a:lnTo>
                      <a:cubicBezTo>
                        <a:pt x="393728" y="4657402"/>
                        <a:pt x="417094" y="4686463"/>
                        <a:pt x="453468" y="4702629"/>
                      </a:cubicBezTo>
                      <a:cubicBezTo>
                        <a:pt x="481430" y="4715056"/>
                        <a:pt x="511525" y="4721981"/>
                        <a:pt x="540554" y="4731657"/>
                      </a:cubicBezTo>
                      <a:cubicBezTo>
                        <a:pt x="555068" y="4736495"/>
                        <a:pt x="569095" y="4743172"/>
                        <a:pt x="584097" y="4746172"/>
                      </a:cubicBezTo>
                      <a:cubicBezTo>
                        <a:pt x="685526" y="4766457"/>
                        <a:pt x="632334" y="4756630"/>
                        <a:pt x="743754" y="4775200"/>
                      </a:cubicBezTo>
                      <a:cubicBezTo>
                        <a:pt x="792135" y="4770362"/>
                        <a:pt x="841108" y="4769647"/>
                        <a:pt x="888897" y="4760686"/>
                      </a:cubicBezTo>
                      <a:cubicBezTo>
                        <a:pt x="918972" y="4755047"/>
                        <a:pt x="975983" y="4731657"/>
                        <a:pt x="975983" y="4731657"/>
                      </a:cubicBezTo>
                      <a:cubicBezTo>
                        <a:pt x="1019526" y="4736495"/>
                        <a:pt x="1063396" y="4738969"/>
                        <a:pt x="1106611" y="4746172"/>
                      </a:cubicBezTo>
                      <a:cubicBezTo>
                        <a:pt x="1121702" y="4748687"/>
                        <a:pt x="1164359" y="4755004"/>
                        <a:pt x="1150154" y="4760686"/>
                      </a:cubicBezTo>
                      <a:cubicBezTo>
                        <a:pt x="1113938" y="4775172"/>
                        <a:pt x="1072745" y="4770362"/>
                        <a:pt x="1034040" y="4775200"/>
                      </a:cubicBezTo>
                      <a:cubicBezTo>
                        <a:pt x="1005011" y="4794552"/>
                        <a:pt x="980052" y="4822224"/>
                        <a:pt x="946954" y="4833257"/>
                      </a:cubicBezTo>
                      <a:cubicBezTo>
                        <a:pt x="844838" y="4867297"/>
                        <a:pt x="970902" y="4822994"/>
                        <a:pt x="845354" y="4876800"/>
                      </a:cubicBezTo>
                      <a:cubicBezTo>
                        <a:pt x="831292" y="4882827"/>
                        <a:pt x="815873" y="4885288"/>
                        <a:pt x="801811" y="4891315"/>
                      </a:cubicBezTo>
                      <a:cubicBezTo>
                        <a:pt x="623671" y="4967661"/>
                        <a:pt x="845993" y="4876481"/>
                        <a:pt x="700211" y="4949372"/>
                      </a:cubicBezTo>
                      <a:cubicBezTo>
                        <a:pt x="686527" y="4956214"/>
                        <a:pt x="671182" y="4959048"/>
                        <a:pt x="656668" y="4963886"/>
                      </a:cubicBezTo>
                      <a:cubicBezTo>
                        <a:pt x="642154" y="4973562"/>
                        <a:pt x="629458" y="4986790"/>
                        <a:pt x="613125" y="4992915"/>
                      </a:cubicBezTo>
                      <a:cubicBezTo>
                        <a:pt x="590026" y="5001577"/>
                        <a:pt x="564636" y="5002078"/>
                        <a:pt x="540554" y="5007429"/>
                      </a:cubicBezTo>
                      <a:cubicBezTo>
                        <a:pt x="521081" y="5011756"/>
                        <a:pt x="501849" y="5017105"/>
                        <a:pt x="482497" y="5021943"/>
                      </a:cubicBezTo>
                      <a:cubicBezTo>
                        <a:pt x="361545" y="5017105"/>
                        <a:pt x="240381" y="5016053"/>
                        <a:pt x="119640" y="5007429"/>
                      </a:cubicBezTo>
                      <a:cubicBezTo>
                        <a:pt x="6274" y="4999332"/>
                        <a:pt x="157303" y="4972614"/>
                        <a:pt x="18040" y="5007429"/>
                      </a:cubicBezTo>
                      <a:cubicBezTo>
                        <a:pt x="195551" y="5042931"/>
                        <a:pt x="11430" y="5002987"/>
                        <a:pt x="134154" y="5036457"/>
                      </a:cubicBezTo>
                      <a:cubicBezTo>
                        <a:pt x="314220" y="5085566"/>
                        <a:pt x="193587" y="5046593"/>
                        <a:pt x="293811" y="5080000"/>
                      </a:cubicBezTo>
                      <a:cubicBezTo>
                        <a:pt x="361544" y="5075162"/>
                        <a:pt x="429856" y="5075559"/>
                        <a:pt x="497011" y="5065486"/>
                      </a:cubicBezTo>
                      <a:cubicBezTo>
                        <a:pt x="527271" y="5060947"/>
                        <a:pt x="554412" y="5043878"/>
                        <a:pt x="584097" y="5036457"/>
                      </a:cubicBezTo>
                      <a:cubicBezTo>
                        <a:pt x="603449" y="5031619"/>
                        <a:pt x="623047" y="5027675"/>
                        <a:pt x="642154" y="5021943"/>
                      </a:cubicBezTo>
                      <a:cubicBezTo>
                        <a:pt x="642234" y="5021919"/>
                        <a:pt x="750972" y="4985670"/>
                        <a:pt x="772783" y="4978400"/>
                      </a:cubicBezTo>
                      <a:lnTo>
                        <a:pt x="816325" y="4963886"/>
                      </a:lnTo>
                      <a:cubicBezTo>
                        <a:pt x="916141" y="4897342"/>
                        <a:pt x="870313" y="4916861"/>
                        <a:pt x="946954" y="4891315"/>
                      </a:cubicBezTo>
                      <a:cubicBezTo>
                        <a:pt x="1048554" y="4823581"/>
                        <a:pt x="1063069" y="4852609"/>
                        <a:pt x="990497" y="4804229"/>
                      </a:cubicBezTo>
                      <a:cubicBezTo>
                        <a:pt x="975983" y="4818743"/>
                        <a:pt x="963375" y="4835456"/>
                        <a:pt x="946954" y="4847772"/>
                      </a:cubicBezTo>
                      <a:cubicBezTo>
                        <a:pt x="924386" y="4864698"/>
                        <a:pt x="895614" y="4872738"/>
                        <a:pt x="874383" y="4891315"/>
                      </a:cubicBezTo>
                      <a:cubicBezTo>
                        <a:pt x="718572" y="5027650"/>
                        <a:pt x="932758" y="4879779"/>
                        <a:pt x="787297" y="4992915"/>
                      </a:cubicBezTo>
                      <a:cubicBezTo>
                        <a:pt x="759758" y="5014334"/>
                        <a:pt x="729240" y="5031620"/>
                        <a:pt x="700211" y="5050972"/>
                      </a:cubicBezTo>
                      <a:cubicBezTo>
                        <a:pt x="685697" y="5060648"/>
                        <a:pt x="669003" y="5067665"/>
                        <a:pt x="656668" y="5080000"/>
                      </a:cubicBezTo>
                      <a:cubicBezTo>
                        <a:pt x="627640" y="5109029"/>
                        <a:pt x="603741" y="5144314"/>
                        <a:pt x="569583" y="5167086"/>
                      </a:cubicBezTo>
                      <a:cubicBezTo>
                        <a:pt x="555069" y="5176762"/>
                        <a:pt x="539441" y="5184948"/>
                        <a:pt x="526040" y="5196115"/>
                      </a:cubicBezTo>
                      <a:cubicBezTo>
                        <a:pt x="383378" y="5314999"/>
                        <a:pt x="567637" y="5169031"/>
                        <a:pt x="453468" y="5283200"/>
                      </a:cubicBezTo>
                      <a:cubicBezTo>
                        <a:pt x="441133" y="5295535"/>
                        <a:pt x="422963" y="5300640"/>
                        <a:pt x="409925" y="5312229"/>
                      </a:cubicBezTo>
                      <a:cubicBezTo>
                        <a:pt x="379242" y="5339503"/>
                        <a:pt x="356998" y="5376543"/>
                        <a:pt x="322840" y="5399315"/>
                      </a:cubicBezTo>
                      <a:lnTo>
                        <a:pt x="235754" y="5457372"/>
                      </a:lnTo>
                      <a:lnTo>
                        <a:pt x="192211" y="5486400"/>
                      </a:lnTo>
                      <a:cubicBezTo>
                        <a:pt x="197049" y="5467048"/>
                        <a:pt x="194264" y="5443920"/>
                        <a:pt x="206725" y="5428343"/>
                      </a:cubicBezTo>
                      <a:cubicBezTo>
                        <a:pt x="216282" y="5416396"/>
                        <a:pt x="236584" y="5420671"/>
                        <a:pt x="250268" y="5413829"/>
                      </a:cubicBezTo>
                      <a:cubicBezTo>
                        <a:pt x="362814" y="5357556"/>
                        <a:pt x="227908" y="5406767"/>
                        <a:pt x="337354" y="5370286"/>
                      </a:cubicBezTo>
                      <a:cubicBezTo>
                        <a:pt x="403898" y="5270470"/>
                        <a:pt x="362313" y="5294232"/>
                        <a:pt x="438954" y="5268686"/>
                      </a:cubicBezTo>
                      <a:cubicBezTo>
                        <a:pt x="555070" y="5191274"/>
                        <a:pt x="414763" y="5292877"/>
                        <a:pt x="511525" y="5196115"/>
                      </a:cubicBezTo>
                      <a:cubicBezTo>
                        <a:pt x="523860" y="5183780"/>
                        <a:pt x="539466" y="5174887"/>
                        <a:pt x="555068" y="5167086"/>
                      </a:cubicBezTo>
                      <a:cubicBezTo>
                        <a:pt x="590798" y="5149221"/>
                        <a:pt x="682435" y="5138602"/>
                        <a:pt x="511525" y="5167086"/>
                      </a:cubicBezTo>
                      <a:cubicBezTo>
                        <a:pt x="497011" y="5171924"/>
                        <a:pt x="481667" y="5174758"/>
                        <a:pt x="467983" y="5181600"/>
                      </a:cubicBezTo>
                      <a:cubicBezTo>
                        <a:pt x="452381" y="5189401"/>
                        <a:pt x="440474" y="5203757"/>
                        <a:pt x="424440" y="5210629"/>
                      </a:cubicBezTo>
                      <a:cubicBezTo>
                        <a:pt x="406105" y="5218487"/>
                        <a:pt x="385735" y="5220305"/>
                        <a:pt x="366383" y="5225143"/>
                      </a:cubicBezTo>
                      <a:cubicBezTo>
                        <a:pt x="298650" y="5220305"/>
                        <a:pt x="231089" y="5210629"/>
                        <a:pt x="163183" y="5210629"/>
                      </a:cubicBezTo>
                      <a:cubicBezTo>
                        <a:pt x="133754" y="5210629"/>
                        <a:pt x="220839" y="5225143"/>
                        <a:pt x="250268" y="5225143"/>
                      </a:cubicBezTo>
                      <a:cubicBezTo>
                        <a:pt x="361649" y="5225143"/>
                        <a:pt x="472821" y="5215467"/>
                        <a:pt x="584097" y="5210629"/>
                      </a:cubicBezTo>
                      <a:cubicBezTo>
                        <a:pt x="598611" y="5196115"/>
                        <a:pt x="611871" y="5180227"/>
                        <a:pt x="627640" y="5167086"/>
                      </a:cubicBezTo>
                      <a:cubicBezTo>
                        <a:pt x="641041" y="5155919"/>
                        <a:pt x="658848" y="5150392"/>
                        <a:pt x="671183" y="5138057"/>
                      </a:cubicBezTo>
                      <a:cubicBezTo>
                        <a:pt x="683518" y="5125722"/>
                        <a:pt x="717655" y="5094515"/>
                        <a:pt x="700211" y="5094515"/>
                      </a:cubicBezTo>
                      <a:cubicBezTo>
                        <a:pt x="679685" y="5094515"/>
                        <a:pt x="668984" y="5121636"/>
                        <a:pt x="656668" y="5138057"/>
                      </a:cubicBezTo>
                      <a:cubicBezTo>
                        <a:pt x="548453" y="5282342"/>
                        <a:pt x="672444" y="5151309"/>
                        <a:pt x="569583" y="5254172"/>
                      </a:cubicBezTo>
                      <a:cubicBezTo>
                        <a:pt x="564745" y="5268686"/>
                        <a:pt x="561910" y="5284031"/>
                        <a:pt x="555068" y="5297715"/>
                      </a:cubicBezTo>
                      <a:cubicBezTo>
                        <a:pt x="502703" y="5402443"/>
                        <a:pt x="547900" y="5272091"/>
                        <a:pt x="497011" y="5399315"/>
                      </a:cubicBezTo>
                      <a:cubicBezTo>
                        <a:pt x="485647" y="5427725"/>
                        <a:pt x="477659" y="5457372"/>
                        <a:pt x="467983" y="5486400"/>
                      </a:cubicBezTo>
                      <a:cubicBezTo>
                        <a:pt x="463145" y="5500914"/>
                        <a:pt x="457179" y="5515100"/>
                        <a:pt x="453468" y="5529943"/>
                      </a:cubicBezTo>
                      <a:cubicBezTo>
                        <a:pt x="447310" y="5554576"/>
                        <a:pt x="436007" y="5606095"/>
                        <a:pt x="424440" y="5631543"/>
                      </a:cubicBezTo>
                      <a:cubicBezTo>
                        <a:pt x="393592" y="5699409"/>
                        <a:pt x="371088" y="5752106"/>
                        <a:pt x="322840" y="5805715"/>
                      </a:cubicBezTo>
                      <a:cubicBezTo>
                        <a:pt x="238923" y="5898956"/>
                        <a:pt x="269487" y="5881555"/>
                        <a:pt x="192211" y="5907315"/>
                      </a:cubicBezTo>
                      <a:cubicBezTo>
                        <a:pt x="211563" y="5892801"/>
                        <a:pt x="234197" y="5881852"/>
                        <a:pt x="250268" y="5863772"/>
                      </a:cubicBezTo>
                      <a:cubicBezTo>
                        <a:pt x="273446" y="5837696"/>
                        <a:pt x="288973" y="5805715"/>
                        <a:pt x="308325" y="5776686"/>
                      </a:cubicBezTo>
                      <a:cubicBezTo>
                        <a:pt x="318001" y="5762172"/>
                        <a:pt x="329553" y="5748745"/>
                        <a:pt x="337354" y="5733143"/>
                      </a:cubicBezTo>
                      <a:cubicBezTo>
                        <a:pt x="403212" y="5601427"/>
                        <a:pt x="371407" y="5653034"/>
                        <a:pt x="424440" y="5573486"/>
                      </a:cubicBezTo>
                      <a:cubicBezTo>
                        <a:pt x="458984" y="5469851"/>
                        <a:pt x="436495" y="5511860"/>
                        <a:pt x="482497" y="5442857"/>
                      </a:cubicBezTo>
                      <a:cubicBezTo>
                        <a:pt x="487335" y="5428343"/>
                        <a:pt x="489421" y="5412598"/>
                        <a:pt x="497011" y="5399315"/>
                      </a:cubicBezTo>
                      <a:cubicBezTo>
                        <a:pt x="509013" y="5378312"/>
                        <a:pt x="526493" y="5360942"/>
                        <a:pt x="540554" y="5341257"/>
                      </a:cubicBezTo>
                      <a:cubicBezTo>
                        <a:pt x="591070" y="5270536"/>
                        <a:pt x="545363" y="5321935"/>
                        <a:pt x="613125" y="5254172"/>
                      </a:cubicBezTo>
                      <a:cubicBezTo>
                        <a:pt x="627672" y="5210534"/>
                        <a:pt x="625407" y="5204600"/>
                        <a:pt x="656668" y="5167086"/>
                      </a:cubicBezTo>
                      <a:cubicBezTo>
                        <a:pt x="669809" y="5151317"/>
                        <a:pt x="687070" y="5139312"/>
                        <a:pt x="700211" y="5123543"/>
                      </a:cubicBezTo>
                      <a:cubicBezTo>
                        <a:pt x="711378" y="5110142"/>
                        <a:pt x="711796" y="5080000"/>
                        <a:pt x="729240" y="5080000"/>
                      </a:cubicBezTo>
                      <a:cubicBezTo>
                        <a:pt x="744540" y="5080000"/>
                        <a:pt x="718928" y="5108832"/>
                        <a:pt x="714725" y="5123543"/>
                      </a:cubicBezTo>
                      <a:cubicBezTo>
                        <a:pt x="697405" y="5184164"/>
                        <a:pt x="697101" y="5200262"/>
                        <a:pt x="685697" y="5268686"/>
                      </a:cubicBezTo>
                      <a:cubicBezTo>
                        <a:pt x="690535" y="5312229"/>
                        <a:pt x="693009" y="5356100"/>
                        <a:pt x="700211" y="5399315"/>
                      </a:cubicBezTo>
                      <a:cubicBezTo>
                        <a:pt x="702726" y="5414406"/>
                        <a:pt x="712399" y="5427736"/>
                        <a:pt x="714725" y="5442857"/>
                      </a:cubicBezTo>
                      <a:cubicBezTo>
                        <a:pt x="722119" y="5490914"/>
                        <a:pt x="724402" y="5539619"/>
                        <a:pt x="729240" y="5588000"/>
                      </a:cubicBezTo>
                      <a:cubicBezTo>
                        <a:pt x="734078" y="5563810"/>
                        <a:pt x="738403" y="5539511"/>
                        <a:pt x="743754" y="5515429"/>
                      </a:cubicBezTo>
                      <a:cubicBezTo>
                        <a:pt x="748081" y="5495956"/>
                        <a:pt x="756677" y="5477256"/>
                        <a:pt x="758268" y="5457372"/>
                      </a:cubicBezTo>
                      <a:cubicBezTo>
                        <a:pt x="766379" y="5355981"/>
                        <a:pt x="764336" y="5253936"/>
                        <a:pt x="772783" y="5152572"/>
                      </a:cubicBezTo>
                      <a:cubicBezTo>
                        <a:pt x="776338" y="5109908"/>
                        <a:pt x="807539" y="5083593"/>
                        <a:pt x="830840" y="5050972"/>
                      </a:cubicBezTo>
                      <a:cubicBezTo>
                        <a:pt x="847727" y="5027330"/>
                        <a:pt x="884845" y="4965875"/>
                        <a:pt x="903411" y="4949372"/>
                      </a:cubicBezTo>
                      <a:cubicBezTo>
                        <a:pt x="929487" y="4926194"/>
                        <a:pt x="961468" y="4910667"/>
                        <a:pt x="990497" y="4891315"/>
                      </a:cubicBezTo>
                      <a:cubicBezTo>
                        <a:pt x="1046771" y="4853799"/>
                        <a:pt x="1017490" y="4867803"/>
                        <a:pt x="1077583" y="4847772"/>
                      </a:cubicBezTo>
                      <a:cubicBezTo>
                        <a:pt x="1092097" y="4838096"/>
                        <a:pt x="1105523" y="4826544"/>
                        <a:pt x="1121125" y="4818743"/>
                      </a:cubicBezTo>
                      <a:cubicBezTo>
                        <a:pt x="1241313" y="4758648"/>
                        <a:pt x="1083418" y="4858397"/>
                        <a:pt x="1208211" y="4775200"/>
                      </a:cubicBezTo>
                      <a:cubicBezTo>
                        <a:pt x="1213049" y="4760686"/>
                        <a:pt x="1220703" y="4716492"/>
                        <a:pt x="1222725" y="4731657"/>
                      </a:cubicBezTo>
                      <a:cubicBezTo>
                        <a:pt x="1234252" y="4818112"/>
                        <a:pt x="1228971" y="4906088"/>
                        <a:pt x="1237240" y="4992915"/>
                      </a:cubicBezTo>
                      <a:cubicBezTo>
                        <a:pt x="1238691" y="5008145"/>
                        <a:pt x="1251754" y="5036457"/>
                        <a:pt x="1251754" y="5036457"/>
                      </a:cubicBezTo>
                      <a:cubicBezTo>
                        <a:pt x="1256592" y="4959048"/>
                        <a:pt x="1258148" y="4881363"/>
                        <a:pt x="1266268" y="4804229"/>
                      </a:cubicBezTo>
                      <a:cubicBezTo>
                        <a:pt x="1267870" y="4789014"/>
                        <a:pt x="1269965" y="4771504"/>
                        <a:pt x="1280783" y="4760686"/>
                      </a:cubicBezTo>
                      <a:cubicBezTo>
                        <a:pt x="1296082" y="4745387"/>
                        <a:pt x="1320287" y="4742789"/>
                        <a:pt x="1338840" y="4731657"/>
                      </a:cubicBezTo>
                      <a:cubicBezTo>
                        <a:pt x="1368756" y="4713707"/>
                        <a:pt x="1394720" y="4689202"/>
                        <a:pt x="1425925" y="4673600"/>
                      </a:cubicBezTo>
                      <a:cubicBezTo>
                        <a:pt x="1445278" y="4663924"/>
                        <a:pt x="1465197" y="4655307"/>
                        <a:pt x="1483983" y="4644572"/>
                      </a:cubicBezTo>
                      <a:cubicBezTo>
                        <a:pt x="1517525" y="4625405"/>
                        <a:pt x="1547055" y="4602874"/>
                        <a:pt x="1571068" y="4572000"/>
                      </a:cubicBezTo>
                      <a:cubicBezTo>
                        <a:pt x="1585551" y="4553379"/>
                        <a:pt x="1626722" y="4462778"/>
                        <a:pt x="1672668" y="4455886"/>
                      </a:cubicBezTo>
                      <a:cubicBezTo>
                        <a:pt x="1754146" y="4443664"/>
                        <a:pt x="1837163" y="4446210"/>
                        <a:pt x="1919411" y="4441372"/>
                      </a:cubicBezTo>
                      <a:cubicBezTo>
                        <a:pt x="1933925" y="4446210"/>
                        <a:pt x="1948019" y="4452567"/>
                        <a:pt x="1962954" y="4455886"/>
                      </a:cubicBezTo>
                      <a:cubicBezTo>
                        <a:pt x="2101449" y="4486662"/>
                        <a:pt x="2123272" y="4466332"/>
                        <a:pt x="2311297" y="4455886"/>
                      </a:cubicBezTo>
                      <a:cubicBezTo>
                        <a:pt x="2288302" y="4501875"/>
                        <a:pt x="2276409" y="4534316"/>
                        <a:pt x="2238725" y="4572000"/>
                      </a:cubicBezTo>
                      <a:cubicBezTo>
                        <a:pt x="2226390" y="4584335"/>
                        <a:pt x="2209290" y="4590769"/>
                        <a:pt x="2195183" y="4601029"/>
                      </a:cubicBezTo>
                      <a:cubicBezTo>
                        <a:pt x="2156055" y="4629486"/>
                        <a:pt x="2113279" y="4653905"/>
                        <a:pt x="2079068" y="4688115"/>
                      </a:cubicBezTo>
                      <a:cubicBezTo>
                        <a:pt x="2023190" y="4743992"/>
                        <a:pt x="2052604" y="4720271"/>
                        <a:pt x="1991983" y="4760686"/>
                      </a:cubicBezTo>
                      <a:cubicBezTo>
                        <a:pt x="1972616" y="4789737"/>
                        <a:pt x="1941414" y="4838282"/>
                        <a:pt x="1919411" y="4862286"/>
                      </a:cubicBezTo>
                      <a:cubicBezTo>
                        <a:pt x="1821717" y="4968861"/>
                        <a:pt x="1831386" y="4957333"/>
                        <a:pt x="1745240" y="5021943"/>
                      </a:cubicBezTo>
                      <a:lnTo>
                        <a:pt x="1658154" y="5196115"/>
                      </a:lnTo>
                      <a:lnTo>
                        <a:pt x="1629125" y="5254172"/>
                      </a:lnTo>
                      <a:cubicBezTo>
                        <a:pt x="1619449" y="5273524"/>
                        <a:pt x="1613613" y="5295334"/>
                        <a:pt x="1600097" y="5312229"/>
                      </a:cubicBezTo>
                      <a:cubicBezTo>
                        <a:pt x="1572180" y="5347125"/>
                        <a:pt x="1536116" y="5387909"/>
                        <a:pt x="1513011" y="5428343"/>
                      </a:cubicBezTo>
                      <a:cubicBezTo>
                        <a:pt x="1502276" y="5447129"/>
                        <a:pt x="1495450" y="5468052"/>
                        <a:pt x="1483983" y="5486400"/>
                      </a:cubicBezTo>
                      <a:cubicBezTo>
                        <a:pt x="1471162" y="5506913"/>
                        <a:pt x="1452188" y="5523311"/>
                        <a:pt x="1440440" y="5544457"/>
                      </a:cubicBezTo>
                      <a:cubicBezTo>
                        <a:pt x="1427787" y="5567232"/>
                        <a:pt x="1420559" y="5592634"/>
                        <a:pt x="1411411" y="5617029"/>
                      </a:cubicBezTo>
                      <a:cubicBezTo>
                        <a:pt x="1406039" y="5631354"/>
                        <a:pt x="1407715" y="5649754"/>
                        <a:pt x="1396897" y="5660572"/>
                      </a:cubicBezTo>
                      <a:cubicBezTo>
                        <a:pt x="1396892" y="5660577"/>
                        <a:pt x="1288042" y="5733141"/>
                        <a:pt x="1266268" y="5747657"/>
                      </a:cubicBezTo>
                      <a:cubicBezTo>
                        <a:pt x="1251754" y="5757333"/>
                        <a:pt x="1239274" y="5771170"/>
                        <a:pt x="1222725" y="5776686"/>
                      </a:cubicBezTo>
                      <a:lnTo>
                        <a:pt x="1135640" y="5805715"/>
                      </a:lnTo>
                      <a:cubicBezTo>
                        <a:pt x="1092097" y="5800877"/>
                        <a:pt x="1043049" y="5812937"/>
                        <a:pt x="1005011" y="5791200"/>
                      </a:cubicBezTo>
                      <a:cubicBezTo>
                        <a:pt x="989865" y="5782545"/>
                        <a:pt x="1021705" y="5759992"/>
                        <a:pt x="1034040" y="5747657"/>
                      </a:cubicBezTo>
                      <a:cubicBezTo>
                        <a:pt x="1062176" y="5719522"/>
                        <a:pt x="1085712" y="5715919"/>
                        <a:pt x="1121125" y="5704115"/>
                      </a:cubicBezTo>
                      <a:cubicBezTo>
                        <a:pt x="1190127" y="5658113"/>
                        <a:pt x="1148120" y="5680602"/>
                        <a:pt x="1251754" y="5646057"/>
                      </a:cubicBezTo>
                      <a:lnTo>
                        <a:pt x="1295297" y="5631543"/>
                      </a:lnTo>
                      <a:cubicBezTo>
                        <a:pt x="1305650" y="5600482"/>
                        <a:pt x="1312358" y="5567629"/>
                        <a:pt x="1338840" y="5544457"/>
                      </a:cubicBezTo>
                      <a:cubicBezTo>
                        <a:pt x="1365096" y="5521483"/>
                        <a:pt x="1401255" y="5511069"/>
                        <a:pt x="1425925" y="5486400"/>
                      </a:cubicBezTo>
                      <a:cubicBezTo>
                        <a:pt x="1525346" y="5386980"/>
                        <a:pt x="1490239" y="5433473"/>
                        <a:pt x="1542040" y="5355772"/>
                      </a:cubicBezTo>
                      <a:cubicBezTo>
                        <a:pt x="1578521" y="5246326"/>
                        <a:pt x="1529310" y="5381232"/>
                        <a:pt x="1585583" y="5268686"/>
                      </a:cubicBezTo>
                      <a:cubicBezTo>
                        <a:pt x="1592425" y="5255002"/>
                        <a:pt x="1610915" y="5235961"/>
                        <a:pt x="1600097" y="5225143"/>
                      </a:cubicBezTo>
                      <a:cubicBezTo>
                        <a:pt x="1589279" y="5214325"/>
                        <a:pt x="1571068" y="5234819"/>
                        <a:pt x="1556554" y="5239657"/>
                      </a:cubicBezTo>
                      <a:cubicBezTo>
                        <a:pt x="1542040" y="5254171"/>
                        <a:pt x="1528780" y="5270059"/>
                        <a:pt x="1513011" y="5283200"/>
                      </a:cubicBezTo>
                      <a:cubicBezTo>
                        <a:pt x="1499610" y="5294367"/>
                        <a:pt x="1469468" y="5312229"/>
                        <a:pt x="1469468" y="5312229"/>
                      </a:cubicBezTo>
                      <a:cubicBezTo>
                        <a:pt x="1483982" y="5307391"/>
                        <a:pt x="1500281" y="5306202"/>
                        <a:pt x="1513011" y="5297715"/>
                      </a:cubicBezTo>
                      <a:cubicBezTo>
                        <a:pt x="1620853" y="5225821"/>
                        <a:pt x="1510201" y="5286713"/>
                        <a:pt x="1571068" y="5210629"/>
                      </a:cubicBezTo>
                      <a:cubicBezTo>
                        <a:pt x="1581965" y="5197007"/>
                        <a:pt x="1600097" y="5191276"/>
                        <a:pt x="1614611" y="5181600"/>
                      </a:cubicBezTo>
                      <a:cubicBezTo>
                        <a:pt x="1624287" y="5167086"/>
                        <a:pt x="1635839" y="5153659"/>
                        <a:pt x="1643640" y="5138057"/>
                      </a:cubicBezTo>
                      <a:cubicBezTo>
                        <a:pt x="1650482" y="5124373"/>
                        <a:pt x="1648597" y="5106462"/>
                        <a:pt x="1658154" y="5094515"/>
                      </a:cubicBezTo>
                      <a:cubicBezTo>
                        <a:pt x="1678618" y="5068935"/>
                        <a:pt x="1716555" y="5060534"/>
                        <a:pt x="1745240" y="5050972"/>
                      </a:cubicBezTo>
                      <a:cubicBezTo>
                        <a:pt x="1730726" y="5070324"/>
                        <a:pt x="1713699" y="5088026"/>
                        <a:pt x="1701697" y="5109029"/>
                      </a:cubicBezTo>
                      <a:cubicBezTo>
                        <a:pt x="1694106" y="5122313"/>
                        <a:pt x="1696363" y="5140332"/>
                        <a:pt x="1687183" y="5152572"/>
                      </a:cubicBezTo>
                      <a:cubicBezTo>
                        <a:pt x="1666657" y="5179940"/>
                        <a:pt x="1637139" y="5199397"/>
                        <a:pt x="1614611" y="5225143"/>
                      </a:cubicBezTo>
                      <a:cubicBezTo>
                        <a:pt x="1599462" y="5242456"/>
                        <a:pt x="1546806" y="5334108"/>
                        <a:pt x="1542040" y="5341257"/>
                      </a:cubicBezTo>
                      <a:cubicBezTo>
                        <a:pt x="1528621" y="5361385"/>
                        <a:pt x="1513011" y="5379962"/>
                        <a:pt x="1498497" y="5399315"/>
                      </a:cubicBezTo>
                      <a:cubicBezTo>
                        <a:pt x="1462052" y="5545094"/>
                        <a:pt x="1482080" y="5477596"/>
                        <a:pt x="1440440" y="5602515"/>
                      </a:cubicBezTo>
                      <a:lnTo>
                        <a:pt x="1425925" y="5646057"/>
                      </a:lnTo>
                      <a:cubicBezTo>
                        <a:pt x="1421087" y="5660571"/>
                        <a:pt x="1418253" y="5675916"/>
                        <a:pt x="1411411" y="5689600"/>
                      </a:cubicBezTo>
                      <a:cubicBezTo>
                        <a:pt x="1401735" y="5708952"/>
                        <a:pt x="1390906" y="5727770"/>
                        <a:pt x="1382383" y="5747657"/>
                      </a:cubicBezTo>
                      <a:cubicBezTo>
                        <a:pt x="1376356" y="5761719"/>
                        <a:pt x="1373895" y="5777138"/>
                        <a:pt x="1367868" y="5791200"/>
                      </a:cubicBezTo>
                      <a:cubicBezTo>
                        <a:pt x="1355738" y="5819504"/>
                        <a:pt x="1311490" y="5902397"/>
                        <a:pt x="1295297" y="5921829"/>
                      </a:cubicBezTo>
                      <a:cubicBezTo>
                        <a:pt x="1264636" y="5958623"/>
                        <a:pt x="1227564" y="5989562"/>
                        <a:pt x="1193697" y="6023429"/>
                      </a:cubicBezTo>
                      <a:lnTo>
                        <a:pt x="1150154" y="6066972"/>
                      </a:lnTo>
                      <a:cubicBezTo>
                        <a:pt x="1135640" y="6081486"/>
                        <a:pt x="1126084" y="6104024"/>
                        <a:pt x="1106611" y="6110515"/>
                      </a:cubicBezTo>
                      <a:cubicBezTo>
                        <a:pt x="1092097" y="6115353"/>
                        <a:pt x="1076442" y="6117599"/>
                        <a:pt x="1063068" y="6125029"/>
                      </a:cubicBezTo>
                      <a:cubicBezTo>
                        <a:pt x="921682" y="6203577"/>
                        <a:pt x="1031387" y="6169235"/>
                        <a:pt x="917925" y="6197600"/>
                      </a:cubicBezTo>
                      <a:cubicBezTo>
                        <a:pt x="903411" y="6207276"/>
                        <a:pt x="889985" y="6218828"/>
                        <a:pt x="874383" y="6226629"/>
                      </a:cubicBezTo>
                      <a:cubicBezTo>
                        <a:pt x="860699" y="6233471"/>
                        <a:pt x="843570" y="6232656"/>
                        <a:pt x="830840" y="6241143"/>
                      </a:cubicBezTo>
                      <a:cubicBezTo>
                        <a:pt x="813761" y="6252529"/>
                        <a:pt x="801811" y="6270172"/>
                        <a:pt x="787297" y="6284686"/>
                      </a:cubicBezTo>
                      <a:cubicBezTo>
                        <a:pt x="742906" y="6417863"/>
                        <a:pt x="817108" y="6210551"/>
                        <a:pt x="729240" y="6386286"/>
                      </a:cubicBezTo>
                      <a:cubicBezTo>
                        <a:pt x="715556" y="6413654"/>
                        <a:pt x="709887" y="6444343"/>
                        <a:pt x="700211" y="6473372"/>
                      </a:cubicBezTo>
                      <a:cubicBezTo>
                        <a:pt x="695373" y="6487886"/>
                        <a:pt x="681986" y="6531758"/>
                        <a:pt x="685697" y="6516915"/>
                      </a:cubicBezTo>
                      <a:cubicBezTo>
                        <a:pt x="695373" y="6478210"/>
                        <a:pt x="701091" y="6438294"/>
                        <a:pt x="714725" y="6400800"/>
                      </a:cubicBezTo>
                      <a:cubicBezTo>
                        <a:pt x="729241" y="6360882"/>
                        <a:pt x="797098" y="6306660"/>
                        <a:pt x="816325" y="6284686"/>
                      </a:cubicBezTo>
                      <a:cubicBezTo>
                        <a:pt x="827812" y="6271558"/>
                        <a:pt x="833019" y="6253478"/>
                        <a:pt x="845354" y="6241143"/>
                      </a:cubicBezTo>
                      <a:cubicBezTo>
                        <a:pt x="857689" y="6228808"/>
                        <a:pt x="872957" y="6219200"/>
                        <a:pt x="888897" y="6212115"/>
                      </a:cubicBezTo>
                      <a:cubicBezTo>
                        <a:pt x="950993" y="6184517"/>
                        <a:pt x="974926" y="6185462"/>
                        <a:pt x="1034040" y="6168572"/>
                      </a:cubicBezTo>
                      <a:cubicBezTo>
                        <a:pt x="1048751" y="6164369"/>
                        <a:pt x="1063899" y="6160899"/>
                        <a:pt x="1077583" y="6154057"/>
                      </a:cubicBezTo>
                      <a:cubicBezTo>
                        <a:pt x="1108078" y="6138810"/>
                        <a:pt x="1144241" y="6107749"/>
                        <a:pt x="1164668" y="6081486"/>
                      </a:cubicBezTo>
                      <a:cubicBezTo>
                        <a:pt x="1186087" y="6053947"/>
                        <a:pt x="1203373" y="6023429"/>
                        <a:pt x="1222725" y="5994400"/>
                      </a:cubicBezTo>
                      <a:cubicBezTo>
                        <a:pt x="1232401" y="5979886"/>
                        <a:pt x="1239419" y="5963192"/>
                        <a:pt x="1251754" y="5950857"/>
                      </a:cubicBezTo>
                      <a:cubicBezTo>
                        <a:pt x="1283857" y="5918755"/>
                        <a:pt x="1304116" y="5904189"/>
                        <a:pt x="1324325" y="5863772"/>
                      </a:cubicBezTo>
                      <a:cubicBezTo>
                        <a:pt x="1331167" y="5850088"/>
                        <a:pt x="1334002" y="5834743"/>
                        <a:pt x="1338840" y="5820229"/>
                      </a:cubicBezTo>
                      <a:cubicBezTo>
                        <a:pt x="1343678" y="5776686"/>
                        <a:pt x="1353354" y="5733411"/>
                        <a:pt x="1353354" y="5689600"/>
                      </a:cubicBezTo>
                      <a:cubicBezTo>
                        <a:pt x="1353354" y="5655390"/>
                        <a:pt x="1347841" y="5758195"/>
                        <a:pt x="1338840" y="5791200"/>
                      </a:cubicBezTo>
                      <a:cubicBezTo>
                        <a:pt x="1333147" y="5812074"/>
                        <a:pt x="1318334" y="5829370"/>
                        <a:pt x="1309811" y="5849257"/>
                      </a:cubicBezTo>
                      <a:cubicBezTo>
                        <a:pt x="1303784" y="5863319"/>
                        <a:pt x="1304190" y="5880350"/>
                        <a:pt x="1295297" y="5892800"/>
                      </a:cubicBezTo>
                      <a:cubicBezTo>
                        <a:pt x="1279390" y="5915071"/>
                        <a:pt x="1255051" y="5930077"/>
                        <a:pt x="1237240" y="5950857"/>
                      </a:cubicBezTo>
                      <a:cubicBezTo>
                        <a:pt x="1225887" y="5964102"/>
                        <a:pt x="1220546" y="5982065"/>
                        <a:pt x="1208211" y="5994400"/>
                      </a:cubicBezTo>
                      <a:cubicBezTo>
                        <a:pt x="1148667" y="6053944"/>
                        <a:pt x="1125464" y="6024928"/>
                        <a:pt x="1092097" y="6125029"/>
                      </a:cubicBezTo>
                      <a:lnTo>
                        <a:pt x="1063068" y="6212115"/>
                      </a:lnTo>
                      <a:lnTo>
                        <a:pt x="1048554" y="6255657"/>
                      </a:lnTo>
                      <a:cubicBezTo>
                        <a:pt x="1024535" y="6447811"/>
                        <a:pt x="1049359" y="6310897"/>
                        <a:pt x="1019525" y="6415315"/>
                      </a:cubicBezTo>
                      <a:cubicBezTo>
                        <a:pt x="1014045" y="6434495"/>
                        <a:pt x="1012869" y="6455037"/>
                        <a:pt x="1005011" y="6473372"/>
                      </a:cubicBezTo>
                      <a:cubicBezTo>
                        <a:pt x="941452" y="6621679"/>
                        <a:pt x="1012451" y="6376623"/>
                        <a:pt x="946954" y="6589486"/>
                      </a:cubicBezTo>
                      <a:cubicBezTo>
                        <a:pt x="935221" y="6627618"/>
                        <a:pt x="930541" y="6667751"/>
                        <a:pt x="917925" y="6705600"/>
                      </a:cubicBezTo>
                      <a:cubicBezTo>
                        <a:pt x="913087" y="6720114"/>
                        <a:pt x="907122" y="6734300"/>
                        <a:pt x="903411" y="6749143"/>
                      </a:cubicBezTo>
                      <a:cubicBezTo>
                        <a:pt x="897428" y="6773076"/>
                        <a:pt x="881096" y="6845119"/>
                        <a:pt x="888897" y="6821715"/>
                      </a:cubicBezTo>
                      <a:lnTo>
                        <a:pt x="903411" y="6778172"/>
                      </a:lnTo>
                      <a:cubicBezTo>
                        <a:pt x="908249" y="6763658"/>
                        <a:pt x="914214" y="6749472"/>
                        <a:pt x="917925" y="6734629"/>
                      </a:cubicBezTo>
                      <a:cubicBezTo>
                        <a:pt x="921340" y="6720968"/>
                        <a:pt x="937491" y="6650062"/>
                        <a:pt x="946954" y="6633029"/>
                      </a:cubicBezTo>
                      <a:cubicBezTo>
                        <a:pt x="963897" y="6602531"/>
                        <a:pt x="980341" y="6570613"/>
                        <a:pt x="1005011" y="6545943"/>
                      </a:cubicBezTo>
                      <a:cubicBezTo>
                        <a:pt x="1019525" y="6531429"/>
                        <a:pt x="1036623" y="6519103"/>
                        <a:pt x="1048554" y="6502400"/>
                      </a:cubicBezTo>
                      <a:cubicBezTo>
                        <a:pt x="1061130" y="6484794"/>
                        <a:pt x="1067907" y="6463695"/>
                        <a:pt x="1077583" y="6444343"/>
                      </a:cubicBezTo>
                      <a:cubicBezTo>
                        <a:pt x="1082421" y="6424991"/>
                        <a:pt x="1086617" y="6405466"/>
                        <a:pt x="1092097" y="6386286"/>
                      </a:cubicBezTo>
                      <a:cubicBezTo>
                        <a:pt x="1096300" y="6371575"/>
                        <a:pt x="1104285" y="6357865"/>
                        <a:pt x="1106611" y="6342743"/>
                      </a:cubicBezTo>
                      <a:cubicBezTo>
                        <a:pt x="1114004" y="6294686"/>
                        <a:pt x="1113732" y="6245657"/>
                        <a:pt x="1121125" y="6197600"/>
                      </a:cubicBezTo>
                      <a:cubicBezTo>
                        <a:pt x="1125267" y="6170679"/>
                        <a:pt x="1153144" y="6115206"/>
                        <a:pt x="1164668" y="6096000"/>
                      </a:cubicBezTo>
                      <a:cubicBezTo>
                        <a:pt x="1216749" y="6009198"/>
                        <a:pt x="1208271" y="6023369"/>
                        <a:pt x="1266268" y="5965372"/>
                      </a:cubicBezTo>
                      <a:cubicBezTo>
                        <a:pt x="1277373" y="5932059"/>
                        <a:pt x="1294940" y="5876522"/>
                        <a:pt x="1309811" y="5849257"/>
                      </a:cubicBezTo>
                      <a:cubicBezTo>
                        <a:pt x="1326517" y="5818629"/>
                        <a:pt x="1343199" y="5786841"/>
                        <a:pt x="1367868" y="5762172"/>
                      </a:cubicBezTo>
                      <a:cubicBezTo>
                        <a:pt x="1382382" y="5747658"/>
                        <a:pt x="1398270" y="5734398"/>
                        <a:pt x="1411411" y="5718629"/>
                      </a:cubicBezTo>
                      <a:cubicBezTo>
                        <a:pt x="1422578" y="5705228"/>
                        <a:pt x="1440440" y="5657642"/>
                        <a:pt x="1440440" y="5675086"/>
                      </a:cubicBezTo>
                      <a:cubicBezTo>
                        <a:pt x="1440440" y="5719432"/>
                        <a:pt x="1391748" y="5773874"/>
                        <a:pt x="1367868" y="5805715"/>
                      </a:cubicBezTo>
                      <a:cubicBezTo>
                        <a:pt x="1314933" y="5964519"/>
                        <a:pt x="1399358" y="5723975"/>
                        <a:pt x="1324325" y="5892800"/>
                      </a:cubicBezTo>
                      <a:cubicBezTo>
                        <a:pt x="1311898" y="5920762"/>
                        <a:pt x="1304973" y="5950857"/>
                        <a:pt x="1295297" y="5979886"/>
                      </a:cubicBezTo>
                      <a:cubicBezTo>
                        <a:pt x="1290459" y="5994400"/>
                        <a:pt x="1289270" y="6010699"/>
                        <a:pt x="1280783" y="6023429"/>
                      </a:cubicBezTo>
                      <a:lnTo>
                        <a:pt x="1251754" y="6066972"/>
                      </a:lnTo>
                      <a:cubicBezTo>
                        <a:pt x="1247036" y="6090563"/>
                        <a:pt x="1222725" y="6208065"/>
                        <a:pt x="1222725" y="6226629"/>
                      </a:cubicBezTo>
                      <a:cubicBezTo>
                        <a:pt x="1222725" y="6304189"/>
                        <a:pt x="1227620" y="6381896"/>
                        <a:pt x="1237240" y="6458857"/>
                      </a:cubicBezTo>
                      <a:cubicBezTo>
                        <a:pt x="1243789" y="6511250"/>
                        <a:pt x="1263694" y="6567252"/>
                        <a:pt x="1280783" y="6618515"/>
                      </a:cubicBezTo>
                      <a:cubicBezTo>
                        <a:pt x="1276564" y="6504605"/>
                        <a:pt x="1249862" y="6207060"/>
                        <a:pt x="1280783" y="6052457"/>
                      </a:cubicBezTo>
                      <a:cubicBezTo>
                        <a:pt x="1284204" y="6035352"/>
                        <a:pt x="1300135" y="6023429"/>
                        <a:pt x="1309811" y="6008915"/>
                      </a:cubicBezTo>
                      <a:cubicBezTo>
                        <a:pt x="1314649" y="5989562"/>
                        <a:pt x="1318593" y="5969964"/>
                        <a:pt x="1324325" y="5950857"/>
                      </a:cubicBezTo>
                      <a:cubicBezTo>
                        <a:pt x="1333117" y="5921549"/>
                        <a:pt x="1343678" y="5892800"/>
                        <a:pt x="1353354" y="5863772"/>
                      </a:cubicBezTo>
                      <a:lnTo>
                        <a:pt x="1367868" y="5820229"/>
                      </a:lnTo>
                      <a:lnTo>
                        <a:pt x="1396897" y="5733143"/>
                      </a:lnTo>
                      <a:cubicBezTo>
                        <a:pt x="1401735" y="5708953"/>
                        <a:pt x="1402749" y="5683671"/>
                        <a:pt x="1411411" y="5660572"/>
                      </a:cubicBezTo>
                      <a:cubicBezTo>
                        <a:pt x="1430169" y="5610552"/>
                        <a:pt x="1440343" y="5617061"/>
                        <a:pt x="1483983" y="5602515"/>
                      </a:cubicBezTo>
                      <a:cubicBezTo>
                        <a:pt x="1543766" y="5722084"/>
                        <a:pt x="1474959" y="5595549"/>
                        <a:pt x="1585583" y="5747657"/>
                      </a:cubicBezTo>
                      <a:cubicBezTo>
                        <a:pt x="1651403" y="5838159"/>
                        <a:pt x="1612391" y="5790857"/>
                        <a:pt x="1643640" y="5863772"/>
                      </a:cubicBezTo>
                      <a:cubicBezTo>
                        <a:pt x="1652163" y="5883659"/>
                        <a:pt x="1662992" y="5902477"/>
                        <a:pt x="1672668" y="5921829"/>
                      </a:cubicBezTo>
                      <a:cubicBezTo>
                        <a:pt x="1667830" y="5941181"/>
                        <a:pt x="1674752" y="5990951"/>
                        <a:pt x="1658154" y="5979886"/>
                      </a:cubicBezTo>
                      <a:cubicBezTo>
                        <a:pt x="1632694" y="5962913"/>
                        <a:pt x="1629125" y="5892800"/>
                        <a:pt x="1629125" y="5892800"/>
                      </a:cubicBezTo>
                      <a:cubicBezTo>
                        <a:pt x="1625519" y="5867561"/>
                        <a:pt x="1619583" y="5782732"/>
                        <a:pt x="1600097" y="5747657"/>
                      </a:cubicBezTo>
                      <a:cubicBezTo>
                        <a:pt x="1583154" y="5717160"/>
                        <a:pt x="1542040" y="5660572"/>
                        <a:pt x="1542040" y="5660572"/>
                      </a:cubicBezTo>
                      <a:cubicBezTo>
                        <a:pt x="1537202" y="5641220"/>
                        <a:pt x="1533005" y="5621695"/>
                        <a:pt x="1527525" y="5602515"/>
                      </a:cubicBezTo>
                      <a:cubicBezTo>
                        <a:pt x="1523322" y="5587804"/>
                        <a:pt x="1513011" y="5574271"/>
                        <a:pt x="1513011" y="5558972"/>
                      </a:cubicBezTo>
                      <a:cubicBezTo>
                        <a:pt x="1513011" y="5491066"/>
                        <a:pt x="1512794" y="5422061"/>
                        <a:pt x="1527525" y="5355772"/>
                      </a:cubicBezTo>
                      <a:cubicBezTo>
                        <a:pt x="1532773" y="5332158"/>
                        <a:pt x="1558879" y="5318610"/>
                        <a:pt x="1571068" y="5297715"/>
                      </a:cubicBezTo>
                      <a:cubicBezTo>
                        <a:pt x="1630539" y="5195764"/>
                        <a:pt x="1602209" y="5196772"/>
                        <a:pt x="1672668" y="5138057"/>
                      </a:cubicBezTo>
                      <a:cubicBezTo>
                        <a:pt x="1686069" y="5126890"/>
                        <a:pt x="1701697" y="5118705"/>
                        <a:pt x="1716211" y="5109029"/>
                      </a:cubicBezTo>
                      <a:cubicBezTo>
                        <a:pt x="1721049" y="5123543"/>
                        <a:pt x="1728827" y="5137391"/>
                        <a:pt x="1730725" y="5152572"/>
                      </a:cubicBezTo>
                      <a:cubicBezTo>
                        <a:pt x="1762101" y="5403575"/>
                        <a:pt x="1721488" y="5269999"/>
                        <a:pt x="1759754" y="5384800"/>
                      </a:cubicBezTo>
                      <a:cubicBezTo>
                        <a:pt x="1764592" y="5317067"/>
                        <a:pt x="1764195" y="5248755"/>
                        <a:pt x="1774268" y="5181600"/>
                      </a:cubicBezTo>
                      <a:cubicBezTo>
                        <a:pt x="1782601" y="5126050"/>
                        <a:pt x="1822501" y="5046282"/>
                        <a:pt x="1861354" y="5007429"/>
                      </a:cubicBezTo>
                      <a:cubicBezTo>
                        <a:pt x="1875868" y="4992915"/>
                        <a:pt x="1891756" y="4979655"/>
                        <a:pt x="1904897" y="4963886"/>
                      </a:cubicBezTo>
                      <a:cubicBezTo>
                        <a:pt x="1916064" y="4950485"/>
                        <a:pt x="1922336" y="4933381"/>
                        <a:pt x="1933925" y="4920343"/>
                      </a:cubicBezTo>
                      <a:cubicBezTo>
                        <a:pt x="2006231" y="4838998"/>
                        <a:pt x="1998374" y="4848348"/>
                        <a:pt x="2064554" y="4804229"/>
                      </a:cubicBezTo>
                      <a:cubicBezTo>
                        <a:pt x="2074230" y="4789715"/>
                        <a:pt x="2086498" y="4776627"/>
                        <a:pt x="2093583" y="4760686"/>
                      </a:cubicBezTo>
                      <a:cubicBezTo>
                        <a:pt x="2106010" y="4732724"/>
                        <a:pt x="2093582" y="4683276"/>
                        <a:pt x="2122611" y="4673600"/>
                      </a:cubicBezTo>
                      <a:cubicBezTo>
                        <a:pt x="2185078" y="4652778"/>
                        <a:pt x="2151311" y="4662797"/>
                        <a:pt x="2224211" y="4644572"/>
                      </a:cubicBezTo>
                      <a:cubicBezTo>
                        <a:pt x="2313936" y="4584755"/>
                        <a:pt x="2226410" y="4651169"/>
                        <a:pt x="2296783" y="4572000"/>
                      </a:cubicBezTo>
                      <a:cubicBezTo>
                        <a:pt x="2324057" y="4541317"/>
                        <a:pt x="2383868" y="4484915"/>
                        <a:pt x="2383868" y="4484915"/>
                      </a:cubicBezTo>
                      <a:lnTo>
                        <a:pt x="2354840" y="4601029"/>
                      </a:lnTo>
                      <a:cubicBezTo>
                        <a:pt x="2350002" y="4620381"/>
                        <a:pt x="2344237" y="4639525"/>
                        <a:pt x="2340325" y="4659086"/>
                      </a:cubicBezTo>
                      <a:cubicBezTo>
                        <a:pt x="2322811" y="4746659"/>
                        <a:pt x="2333612" y="4708254"/>
                        <a:pt x="2311297" y="4775200"/>
                      </a:cubicBezTo>
                      <a:cubicBezTo>
                        <a:pt x="2306459" y="4823581"/>
                        <a:pt x="2300821" y="4871889"/>
                        <a:pt x="2296783" y="4920343"/>
                      </a:cubicBezTo>
                      <a:cubicBezTo>
                        <a:pt x="2285663" y="5053777"/>
                        <a:pt x="2288933" y="5108659"/>
                        <a:pt x="2267754" y="5225143"/>
                      </a:cubicBezTo>
                      <a:cubicBezTo>
                        <a:pt x="2256409" y="5287542"/>
                        <a:pt x="2254272" y="5272330"/>
                        <a:pt x="2238725" y="5326743"/>
                      </a:cubicBezTo>
                      <a:cubicBezTo>
                        <a:pt x="2233245" y="5345923"/>
                        <a:pt x="2227779" y="5365174"/>
                        <a:pt x="2224211" y="5384800"/>
                      </a:cubicBezTo>
                      <a:cubicBezTo>
                        <a:pt x="2218091" y="5418459"/>
                        <a:pt x="2215817" y="5452741"/>
                        <a:pt x="2209697" y="5486400"/>
                      </a:cubicBezTo>
                      <a:cubicBezTo>
                        <a:pt x="2198352" y="5548799"/>
                        <a:pt x="2196215" y="5533587"/>
                        <a:pt x="2180668" y="5588000"/>
                      </a:cubicBezTo>
                      <a:cubicBezTo>
                        <a:pt x="2175188" y="5607180"/>
                        <a:pt x="2170334" y="5626552"/>
                        <a:pt x="2166154" y="5646057"/>
                      </a:cubicBezTo>
                      <a:cubicBezTo>
                        <a:pt x="2155816" y="5694301"/>
                        <a:pt x="2155449" y="5745390"/>
                        <a:pt x="2137125" y="5791200"/>
                      </a:cubicBezTo>
                      <a:cubicBezTo>
                        <a:pt x="2131474" y="5805327"/>
                        <a:pt x="2099272" y="5881717"/>
                        <a:pt x="2093583" y="5907315"/>
                      </a:cubicBezTo>
                      <a:cubicBezTo>
                        <a:pt x="2087199" y="5936043"/>
                        <a:pt x="2084840" y="5965543"/>
                        <a:pt x="2079068" y="5994400"/>
                      </a:cubicBezTo>
                      <a:cubicBezTo>
                        <a:pt x="2068099" y="6049245"/>
                        <a:pt x="2054041" y="6083995"/>
                        <a:pt x="2035525" y="6139543"/>
                      </a:cubicBezTo>
                      <a:cubicBezTo>
                        <a:pt x="2030687" y="6154057"/>
                        <a:pt x="2027853" y="6169402"/>
                        <a:pt x="2021011" y="6183086"/>
                      </a:cubicBezTo>
                      <a:cubicBezTo>
                        <a:pt x="2011335" y="6202438"/>
                        <a:pt x="2002718" y="6222357"/>
                        <a:pt x="1991983" y="6241143"/>
                      </a:cubicBezTo>
                      <a:cubicBezTo>
                        <a:pt x="1983328" y="6256289"/>
                        <a:pt x="1971307" y="6269372"/>
                        <a:pt x="1962954" y="6284686"/>
                      </a:cubicBezTo>
                      <a:cubicBezTo>
                        <a:pt x="1942233" y="6322675"/>
                        <a:pt x="1928901" y="6364795"/>
                        <a:pt x="1904897" y="6400800"/>
                      </a:cubicBezTo>
                      <a:cubicBezTo>
                        <a:pt x="1869995" y="6453152"/>
                        <a:pt x="1848432" y="6491663"/>
                        <a:pt x="1788783" y="6531429"/>
                      </a:cubicBezTo>
                      <a:lnTo>
                        <a:pt x="1701697" y="6589486"/>
                      </a:lnTo>
                      <a:cubicBezTo>
                        <a:pt x="1687183" y="6599162"/>
                        <a:pt x="1670489" y="6606180"/>
                        <a:pt x="1658154" y="6618515"/>
                      </a:cubicBezTo>
                      <a:cubicBezTo>
                        <a:pt x="1643640" y="6633029"/>
                        <a:pt x="1626684" y="6645457"/>
                        <a:pt x="1614611" y="6662057"/>
                      </a:cubicBezTo>
                      <a:cubicBezTo>
                        <a:pt x="1587765" y="6698970"/>
                        <a:pt x="1566544" y="6739665"/>
                        <a:pt x="1542040" y="6778172"/>
                      </a:cubicBezTo>
                      <a:cubicBezTo>
                        <a:pt x="1532675" y="6792889"/>
                        <a:pt x="1523478" y="6807760"/>
                        <a:pt x="1513011" y="6821715"/>
                      </a:cubicBezTo>
                      <a:cubicBezTo>
                        <a:pt x="1498497" y="6841067"/>
                        <a:pt x="1485211" y="6861405"/>
                        <a:pt x="1469468" y="6879772"/>
                      </a:cubicBezTo>
                      <a:cubicBezTo>
                        <a:pt x="1385653" y="6977556"/>
                        <a:pt x="1461053" y="6870623"/>
                        <a:pt x="1396897" y="6966857"/>
                      </a:cubicBezTo>
                      <a:cubicBezTo>
                        <a:pt x="1411411" y="6923314"/>
                        <a:pt x="1419914" y="6877282"/>
                        <a:pt x="1440440" y="6836229"/>
                      </a:cubicBezTo>
                      <a:cubicBezTo>
                        <a:pt x="1475095" y="6766918"/>
                        <a:pt x="1467449" y="6778499"/>
                        <a:pt x="1513011" y="6705600"/>
                      </a:cubicBezTo>
                      <a:cubicBezTo>
                        <a:pt x="1534705" y="6670890"/>
                        <a:pt x="1551734" y="6643902"/>
                        <a:pt x="1585583" y="6618515"/>
                      </a:cubicBezTo>
                      <a:cubicBezTo>
                        <a:pt x="1608152" y="6601589"/>
                        <a:pt x="1634232" y="6589924"/>
                        <a:pt x="1658154" y="6574972"/>
                      </a:cubicBezTo>
                      <a:cubicBezTo>
                        <a:pt x="1724977" y="6533207"/>
                        <a:pt x="1677132" y="6552084"/>
                        <a:pt x="1759754" y="6531429"/>
                      </a:cubicBezTo>
                      <a:cubicBezTo>
                        <a:pt x="1782518" y="6520047"/>
                        <a:pt x="1840841" y="6493885"/>
                        <a:pt x="1861354" y="6473372"/>
                      </a:cubicBezTo>
                      <a:cubicBezTo>
                        <a:pt x="1887936" y="6446790"/>
                        <a:pt x="1948197" y="6314039"/>
                        <a:pt x="1948440" y="6313715"/>
                      </a:cubicBezTo>
                      <a:lnTo>
                        <a:pt x="1991983" y="6255657"/>
                      </a:lnTo>
                      <a:cubicBezTo>
                        <a:pt x="2001659" y="6226629"/>
                        <a:pt x="2013590" y="6198257"/>
                        <a:pt x="2021011" y="6168572"/>
                      </a:cubicBezTo>
                      <a:cubicBezTo>
                        <a:pt x="2025849" y="6149220"/>
                        <a:pt x="2029793" y="6129622"/>
                        <a:pt x="2035525" y="6110515"/>
                      </a:cubicBezTo>
                      <a:cubicBezTo>
                        <a:pt x="2044318" y="6081207"/>
                        <a:pt x="2094559" y="6017428"/>
                        <a:pt x="2064554" y="6023429"/>
                      </a:cubicBezTo>
                      <a:lnTo>
                        <a:pt x="1919411" y="6052457"/>
                      </a:lnTo>
                      <a:cubicBezTo>
                        <a:pt x="1813336" y="6123175"/>
                        <a:pt x="1946702" y="6036863"/>
                        <a:pt x="1817811" y="6110515"/>
                      </a:cubicBezTo>
                      <a:cubicBezTo>
                        <a:pt x="1802665" y="6119170"/>
                        <a:pt x="1789414" y="6130888"/>
                        <a:pt x="1774268" y="6139543"/>
                      </a:cubicBezTo>
                      <a:cubicBezTo>
                        <a:pt x="1755482" y="6150278"/>
                        <a:pt x="1734997" y="6157837"/>
                        <a:pt x="1716211" y="6168572"/>
                      </a:cubicBezTo>
                      <a:cubicBezTo>
                        <a:pt x="1701065" y="6177227"/>
                        <a:pt x="1687814" y="6188945"/>
                        <a:pt x="1672668" y="6197600"/>
                      </a:cubicBezTo>
                      <a:cubicBezTo>
                        <a:pt x="1622446" y="6226298"/>
                        <a:pt x="1619921" y="6224859"/>
                        <a:pt x="1571068" y="6241143"/>
                      </a:cubicBezTo>
                      <a:cubicBezTo>
                        <a:pt x="1585582" y="6245981"/>
                        <a:pt x="1599465" y="6257821"/>
                        <a:pt x="1614611" y="6255657"/>
                      </a:cubicBezTo>
                      <a:cubicBezTo>
                        <a:pt x="1671999" y="6247459"/>
                        <a:pt x="1706808" y="6184802"/>
                        <a:pt x="1745240" y="6154057"/>
                      </a:cubicBezTo>
                      <a:cubicBezTo>
                        <a:pt x="1767269" y="6136434"/>
                        <a:pt x="1793889" y="6125466"/>
                        <a:pt x="1817811" y="6110515"/>
                      </a:cubicBezTo>
                      <a:cubicBezTo>
                        <a:pt x="1832604" y="6101270"/>
                        <a:pt x="1845320" y="6088358"/>
                        <a:pt x="1861354" y="6081486"/>
                      </a:cubicBezTo>
                      <a:cubicBezTo>
                        <a:pt x="1879689" y="6073628"/>
                        <a:pt x="1900231" y="6072452"/>
                        <a:pt x="1919411" y="6066972"/>
                      </a:cubicBezTo>
                      <a:cubicBezTo>
                        <a:pt x="1934122" y="6062769"/>
                        <a:pt x="1948440" y="6057295"/>
                        <a:pt x="1962954" y="6052457"/>
                      </a:cubicBezTo>
                      <a:lnTo>
                        <a:pt x="2050040" y="5921829"/>
                      </a:lnTo>
                      <a:cubicBezTo>
                        <a:pt x="2059716" y="5907315"/>
                        <a:pt x="2068602" y="5892241"/>
                        <a:pt x="2079068" y="5878286"/>
                      </a:cubicBezTo>
                      <a:lnTo>
                        <a:pt x="2122611" y="5820229"/>
                      </a:lnTo>
                      <a:cubicBezTo>
                        <a:pt x="2159290" y="5710194"/>
                        <a:pt x="2133281" y="5757622"/>
                        <a:pt x="2195183" y="5675086"/>
                      </a:cubicBezTo>
                      <a:cubicBezTo>
                        <a:pt x="2200021" y="5636381"/>
                        <a:pt x="2204542" y="5597636"/>
                        <a:pt x="2209697" y="5558972"/>
                      </a:cubicBezTo>
                      <a:cubicBezTo>
                        <a:pt x="2214559" y="5522505"/>
                        <a:pt x="2218677" y="5453925"/>
                        <a:pt x="2238725" y="5413829"/>
                      </a:cubicBezTo>
                      <a:cubicBezTo>
                        <a:pt x="2246526" y="5398227"/>
                        <a:pt x="2258078" y="5384800"/>
                        <a:pt x="2267754" y="5370286"/>
                      </a:cubicBezTo>
                      <a:cubicBezTo>
                        <a:pt x="2321310" y="5209620"/>
                        <a:pt x="2294874" y="5313739"/>
                        <a:pt x="2311297" y="5050972"/>
                      </a:cubicBezTo>
                      <a:cubicBezTo>
                        <a:pt x="2316135" y="5080000"/>
                        <a:pt x="2325811" y="5108628"/>
                        <a:pt x="2325811" y="5138057"/>
                      </a:cubicBezTo>
                      <a:cubicBezTo>
                        <a:pt x="2325811" y="5153356"/>
                        <a:pt x="2315008" y="5166757"/>
                        <a:pt x="2311297" y="5181600"/>
                      </a:cubicBezTo>
                      <a:cubicBezTo>
                        <a:pt x="2305314" y="5205533"/>
                        <a:pt x="2301621" y="5229981"/>
                        <a:pt x="2296783" y="5254172"/>
                      </a:cubicBezTo>
                      <a:cubicBezTo>
                        <a:pt x="2288554" y="5385827"/>
                        <a:pt x="2296565" y="5483371"/>
                        <a:pt x="2253240" y="5602515"/>
                      </a:cubicBezTo>
                      <a:cubicBezTo>
                        <a:pt x="2247279" y="5618909"/>
                        <a:pt x="2233456" y="5631265"/>
                        <a:pt x="2224211" y="5646057"/>
                      </a:cubicBezTo>
                      <a:cubicBezTo>
                        <a:pt x="2154219" y="5758042"/>
                        <a:pt x="2209602" y="5680051"/>
                        <a:pt x="2137125" y="5776686"/>
                      </a:cubicBezTo>
                      <a:lnTo>
                        <a:pt x="2108097" y="5863772"/>
                      </a:lnTo>
                      <a:lnTo>
                        <a:pt x="2093583" y="5907315"/>
                      </a:lnTo>
                      <a:cubicBezTo>
                        <a:pt x="2088745" y="5946020"/>
                        <a:pt x="2087241" y="5985289"/>
                        <a:pt x="2079068" y="6023429"/>
                      </a:cubicBezTo>
                      <a:cubicBezTo>
                        <a:pt x="2072657" y="6053349"/>
                        <a:pt x="2050040" y="6110515"/>
                        <a:pt x="2050040" y="6110515"/>
                      </a:cubicBezTo>
                      <a:cubicBezTo>
                        <a:pt x="2042799" y="6233614"/>
                        <a:pt x="2037745" y="6376890"/>
                        <a:pt x="2021011" y="6502400"/>
                      </a:cubicBezTo>
                      <a:cubicBezTo>
                        <a:pt x="2017751" y="6526853"/>
                        <a:pt x="2011335" y="6550781"/>
                        <a:pt x="2006497" y="6574972"/>
                      </a:cubicBezTo>
                      <a:cubicBezTo>
                        <a:pt x="2001659" y="6560458"/>
                        <a:pt x="1995694" y="6546272"/>
                        <a:pt x="1991983" y="6531429"/>
                      </a:cubicBezTo>
                      <a:cubicBezTo>
                        <a:pt x="1964730" y="6422419"/>
                        <a:pt x="1964595" y="6335363"/>
                        <a:pt x="1991983" y="6212115"/>
                      </a:cubicBezTo>
                      <a:cubicBezTo>
                        <a:pt x="1995302" y="6197180"/>
                        <a:pt x="2035525" y="6182301"/>
                        <a:pt x="2035525" y="6197600"/>
                      </a:cubicBezTo>
                      <a:cubicBezTo>
                        <a:pt x="2035525" y="6215044"/>
                        <a:pt x="2006497" y="6216953"/>
                        <a:pt x="1991983" y="6226629"/>
                      </a:cubicBezTo>
                      <a:cubicBezTo>
                        <a:pt x="1982307" y="6241143"/>
                        <a:pt x="1970039" y="6254231"/>
                        <a:pt x="1962954" y="6270172"/>
                      </a:cubicBezTo>
                      <a:cubicBezTo>
                        <a:pt x="1938551" y="6325078"/>
                        <a:pt x="1933044" y="6406225"/>
                        <a:pt x="1875868" y="6444343"/>
                      </a:cubicBezTo>
                      <a:cubicBezTo>
                        <a:pt x="1861354" y="6454019"/>
                        <a:pt x="1845726" y="6462204"/>
                        <a:pt x="1832325" y="6473372"/>
                      </a:cubicBezTo>
                      <a:cubicBezTo>
                        <a:pt x="1791896" y="6507064"/>
                        <a:pt x="1777272" y="6532263"/>
                        <a:pt x="1745240" y="6574972"/>
                      </a:cubicBezTo>
                      <a:cubicBezTo>
                        <a:pt x="1732803" y="6612282"/>
                        <a:pt x="1723502" y="6636473"/>
                        <a:pt x="1716211" y="6676572"/>
                      </a:cubicBezTo>
                      <a:cubicBezTo>
                        <a:pt x="1710091" y="6710231"/>
                        <a:pt x="1706535" y="6744305"/>
                        <a:pt x="1701697" y="6778172"/>
                      </a:cubicBezTo>
                      <a:cubicBezTo>
                        <a:pt x="1699721" y="6811767"/>
                        <a:pt x="1686297" y="7097367"/>
                        <a:pt x="1672668" y="7170057"/>
                      </a:cubicBezTo>
                      <a:cubicBezTo>
                        <a:pt x="1661772" y="7228168"/>
                        <a:pt x="1641831" y="7249859"/>
                        <a:pt x="1629125" y="7300686"/>
                      </a:cubicBezTo>
                      <a:cubicBezTo>
                        <a:pt x="1595866" y="7433723"/>
                        <a:pt x="1622227" y="7383605"/>
                        <a:pt x="1571068" y="7460343"/>
                      </a:cubicBezTo>
                      <a:cubicBezTo>
                        <a:pt x="1575906" y="7426476"/>
                        <a:pt x="1576582" y="7391748"/>
                        <a:pt x="1585583" y="7358743"/>
                      </a:cubicBezTo>
                      <a:cubicBezTo>
                        <a:pt x="1594083" y="7327577"/>
                        <a:pt x="1625449" y="7284429"/>
                        <a:pt x="1643640" y="7257143"/>
                      </a:cubicBezTo>
                      <a:cubicBezTo>
                        <a:pt x="1678150" y="7153610"/>
                        <a:pt x="1629216" y="7278777"/>
                        <a:pt x="1701697" y="7170057"/>
                      </a:cubicBezTo>
                      <a:cubicBezTo>
                        <a:pt x="1710183" y="7157327"/>
                        <a:pt x="1709369" y="7140199"/>
                        <a:pt x="1716211" y="7126515"/>
                      </a:cubicBezTo>
                      <a:cubicBezTo>
                        <a:pt x="1724012" y="7110913"/>
                        <a:pt x="1735564" y="7097486"/>
                        <a:pt x="1745240" y="7082972"/>
                      </a:cubicBezTo>
                      <a:cubicBezTo>
                        <a:pt x="1750078" y="6942667"/>
                        <a:pt x="1750997" y="6802172"/>
                        <a:pt x="1759754" y="6662057"/>
                      </a:cubicBezTo>
                      <a:cubicBezTo>
                        <a:pt x="1760708" y="6646788"/>
                        <a:pt x="1770557" y="6633357"/>
                        <a:pt x="1774268" y="6618515"/>
                      </a:cubicBezTo>
                      <a:cubicBezTo>
                        <a:pt x="1780251" y="6594582"/>
                        <a:pt x="1783431" y="6570025"/>
                        <a:pt x="1788783" y="6545943"/>
                      </a:cubicBezTo>
                      <a:cubicBezTo>
                        <a:pt x="1793110" y="6526470"/>
                        <a:pt x="1794376" y="6505728"/>
                        <a:pt x="1803297" y="6487886"/>
                      </a:cubicBezTo>
                      <a:cubicBezTo>
                        <a:pt x="1818899" y="6456681"/>
                        <a:pt x="1842002" y="6429829"/>
                        <a:pt x="1861354" y="6400800"/>
                      </a:cubicBezTo>
                      <a:lnTo>
                        <a:pt x="1890383" y="6357257"/>
                      </a:lnTo>
                      <a:cubicBezTo>
                        <a:pt x="1900059" y="6342743"/>
                        <a:pt x="1904897" y="6323391"/>
                        <a:pt x="1919411" y="6313715"/>
                      </a:cubicBezTo>
                      <a:lnTo>
                        <a:pt x="1962954" y="6284686"/>
                      </a:lnTo>
                      <a:cubicBezTo>
                        <a:pt x="1972630" y="6265334"/>
                        <a:pt x="1981248" y="6245415"/>
                        <a:pt x="1991983" y="6226629"/>
                      </a:cubicBezTo>
                      <a:cubicBezTo>
                        <a:pt x="2000638" y="6211483"/>
                        <a:pt x="2013926" y="6199026"/>
                        <a:pt x="2021011" y="6183086"/>
                      </a:cubicBezTo>
                      <a:cubicBezTo>
                        <a:pt x="2033438" y="6155124"/>
                        <a:pt x="2040364" y="6125029"/>
                        <a:pt x="2050040" y="6096000"/>
                      </a:cubicBezTo>
                      <a:lnTo>
                        <a:pt x="2064554" y="6052457"/>
                      </a:lnTo>
                      <a:lnTo>
                        <a:pt x="2079068" y="6008915"/>
                      </a:lnTo>
                      <a:cubicBezTo>
                        <a:pt x="2189593" y="6045756"/>
                        <a:pt x="2044345" y="5990129"/>
                        <a:pt x="2224211" y="6125029"/>
                      </a:cubicBezTo>
                      <a:cubicBezTo>
                        <a:pt x="2237366" y="6134895"/>
                        <a:pt x="2304583" y="6186986"/>
                        <a:pt x="2325811" y="6197600"/>
                      </a:cubicBezTo>
                      <a:cubicBezTo>
                        <a:pt x="2339495" y="6204442"/>
                        <a:pt x="2354840" y="6207277"/>
                        <a:pt x="2369354" y="6212115"/>
                      </a:cubicBezTo>
                      <a:cubicBezTo>
                        <a:pt x="2359678" y="6192762"/>
                        <a:pt x="2350833" y="6172971"/>
                        <a:pt x="2340325" y="6154057"/>
                      </a:cubicBezTo>
                      <a:cubicBezTo>
                        <a:pt x="2326625" y="6129397"/>
                        <a:pt x="2309399" y="6106718"/>
                        <a:pt x="2296783" y="6081486"/>
                      </a:cubicBezTo>
                      <a:cubicBezTo>
                        <a:pt x="2289941" y="6067802"/>
                        <a:pt x="2291826" y="6049890"/>
                        <a:pt x="2282268" y="6037943"/>
                      </a:cubicBezTo>
                      <a:cubicBezTo>
                        <a:pt x="2261806" y="6012367"/>
                        <a:pt x="2223865" y="6003961"/>
                        <a:pt x="2195183" y="5994400"/>
                      </a:cubicBezTo>
                      <a:cubicBezTo>
                        <a:pt x="2205346" y="5780974"/>
                        <a:pt x="2199461" y="5740549"/>
                        <a:pt x="2224211" y="5573486"/>
                      </a:cubicBezTo>
                      <a:cubicBezTo>
                        <a:pt x="2237849" y="5481428"/>
                        <a:pt x="2245184" y="5387999"/>
                        <a:pt x="2267754" y="5297715"/>
                      </a:cubicBezTo>
                      <a:cubicBezTo>
                        <a:pt x="2272592" y="5278362"/>
                        <a:pt x="2274410" y="5257992"/>
                        <a:pt x="2282268" y="5239657"/>
                      </a:cubicBezTo>
                      <a:cubicBezTo>
                        <a:pt x="2297422" y="5204297"/>
                        <a:pt x="2328687" y="5178725"/>
                        <a:pt x="2354840" y="5152572"/>
                      </a:cubicBezTo>
                      <a:cubicBezTo>
                        <a:pt x="2359678" y="5138058"/>
                        <a:pt x="2366839" y="5124120"/>
                        <a:pt x="2369354" y="5109029"/>
                      </a:cubicBezTo>
                      <a:cubicBezTo>
                        <a:pt x="2376556" y="5065814"/>
                        <a:pt x="2377206" y="5021701"/>
                        <a:pt x="2383868" y="4978400"/>
                      </a:cubicBezTo>
                      <a:cubicBezTo>
                        <a:pt x="2389826" y="4939673"/>
                        <a:pt x="2404435" y="4894452"/>
                        <a:pt x="2427411" y="4862286"/>
                      </a:cubicBezTo>
                      <a:cubicBezTo>
                        <a:pt x="2439342" y="4845583"/>
                        <a:pt x="2456440" y="4833257"/>
                        <a:pt x="2470954" y="4818743"/>
                      </a:cubicBezTo>
                      <a:cubicBezTo>
                        <a:pt x="2518968" y="4674697"/>
                        <a:pt x="2438413" y="4894732"/>
                        <a:pt x="2529011" y="4731657"/>
                      </a:cubicBezTo>
                      <a:cubicBezTo>
                        <a:pt x="2543871" y="4704909"/>
                        <a:pt x="2536404" y="4666208"/>
                        <a:pt x="2558040" y="4644572"/>
                      </a:cubicBezTo>
                      <a:cubicBezTo>
                        <a:pt x="2572554" y="4630058"/>
                        <a:pt x="2588442" y="4616798"/>
                        <a:pt x="2601583" y="4601029"/>
                      </a:cubicBezTo>
                      <a:cubicBezTo>
                        <a:pt x="2612750" y="4587628"/>
                        <a:pt x="2617210" y="4568653"/>
                        <a:pt x="2630611" y="4557486"/>
                      </a:cubicBezTo>
                      <a:cubicBezTo>
                        <a:pt x="2647233" y="4543634"/>
                        <a:pt x="2669316" y="4538133"/>
                        <a:pt x="2688668" y="4528457"/>
                      </a:cubicBezTo>
                      <a:cubicBezTo>
                        <a:pt x="2813459" y="4611652"/>
                        <a:pt x="2666600" y="4500874"/>
                        <a:pt x="2746725" y="4601029"/>
                      </a:cubicBezTo>
                      <a:cubicBezTo>
                        <a:pt x="2757622" y="4614650"/>
                        <a:pt x="2775754" y="4620381"/>
                        <a:pt x="2790268" y="4630057"/>
                      </a:cubicBezTo>
                      <a:cubicBezTo>
                        <a:pt x="2818728" y="4715432"/>
                        <a:pt x="2798782" y="4646110"/>
                        <a:pt x="2819297" y="4789715"/>
                      </a:cubicBezTo>
                      <a:cubicBezTo>
                        <a:pt x="2823459" y="4818848"/>
                        <a:pt x="2828973" y="4847772"/>
                        <a:pt x="2833811" y="4876800"/>
                      </a:cubicBezTo>
                      <a:cubicBezTo>
                        <a:pt x="2828973" y="4925181"/>
                        <a:pt x="2828833" y="4974265"/>
                        <a:pt x="2819297" y="5021943"/>
                      </a:cubicBezTo>
                      <a:cubicBezTo>
                        <a:pt x="2814930" y="5043778"/>
                        <a:pt x="2774766" y="5130029"/>
                        <a:pt x="2761240" y="5152572"/>
                      </a:cubicBezTo>
                      <a:cubicBezTo>
                        <a:pt x="2743290" y="5182488"/>
                        <a:pt x="2703183" y="5239657"/>
                        <a:pt x="2703183" y="5239657"/>
                      </a:cubicBezTo>
                      <a:cubicBezTo>
                        <a:pt x="2708021" y="5317067"/>
                        <a:pt x="2709980" y="5394710"/>
                        <a:pt x="2717697" y="5471886"/>
                      </a:cubicBezTo>
                      <a:cubicBezTo>
                        <a:pt x="2720831" y="5503225"/>
                        <a:pt x="2754743" y="5597538"/>
                        <a:pt x="2761240" y="5617029"/>
                      </a:cubicBezTo>
                      <a:cubicBezTo>
                        <a:pt x="2772451" y="5650663"/>
                        <a:pt x="2783258" y="5689930"/>
                        <a:pt x="2804783" y="5718629"/>
                      </a:cubicBezTo>
                      <a:cubicBezTo>
                        <a:pt x="2821204" y="5740524"/>
                        <a:pt x="2843488" y="5757334"/>
                        <a:pt x="2862840" y="5776686"/>
                      </a:cubicBezTo>
                      <a:cubicBezTo>
                        <a:pt x="2909560" y="5916849"/>
                        <a:pt x="2834642" y="5698932"/>
                        <a:pt x="2906383" y="5878286"/>
                      </a:cubicBezTo>
                      <a:cubicBezTo>
                        <a:pt x="2917747" y="5906696"/>
                        <a:pt x="2935411" y="5965372"/>
                        <a:pt x="2935411" y="5965372"/>
                      </a:cubicBezTo>
                      <a:cubicBezTo>
                        <a:pt x="2940249" y="5999239"/>
                        <a:pt x="2974115" y="6091163"/>
                        <a:pt x="2949925" y="6066972"/>
                      </a:cubicBezTo>
                      <a:cubicBezTo>
                        <a:pt x="2921715" y="6038760"/>
                        <a:pt x="2933514" y="5988706"/>
                        <a:pt x="2920897" y="5950857"/>
                      </a:cubicBezTo>
                      <a:lnTo>
                        <a:pt x="2891868" y="5863772"/>
                      </a:lnTo>
                      <a:cubicBezTo>
                        <a:pt x="2887030" y="5849258"/>
                        <a:pt x="2890084" y="5828716"/>
                        <a:pt x="2877354" y="5820229"/>
                      </a:cubicBezTo>
                      <a:lnTo>
                        <a:pt x="2833811" y="5791200"/>
                      </a:lnTo>
                      <a:cubicBezTo>
                        <a:pt x="2819297" y="5805714"/>
                        <a:pt x="2802199" y="5818040"/>
                        <a:pt x="2790268" y="5834743"/>
                      </a:cubicBezTo>
                      <a:cubicBezTo>
                        <a:pt x="2774425" y="5856924"/>
                        <a:pt x="2719249" y="5990131"/>
                        <a:pt x="2717697" y="5994400"/>
                      </a:cubicBezTo>
                      <a:cubicBezTo>
                        <a:pt x="2710880" y="6013147"/>
                        <a:pt x="2708915" y="6033350"/>
                        <a:pt x="2703183" y="6052457"/>
                      </a:cubicBezTo>
                      <a:cubicBezTo>
                        <a:pt x="2694390" y="6081765"/>
                        <a:pt x="2674154" y="6139543"/>
                        <a:pt x="2674154" y="6139543"/>
                      </a:cubicBezTo>
                      <a:cubicBezTo>
                        <a:pt x="2674154" y="6139543"/>
                        <a:pt x="2691130" y="6080582"/>
                        <a:pt x="2703183" y="6052457"/>
                      </a:cubicBezTo>
                      <a:cubicBezTo>
                        <a:pt x="2717697" y="6018590"/>
                        <a:pt x="2734133" y="5985484"/>
                        <a:pt x="2746725" y="5950857"/>
                      </a:cubicBezTo>
                      <a:cubicBezTo>
                        <a:pt x="2753542" y="5932110"/>
                        <a:pt x="2753382" y="5911135"/>
                        <a:pt x="2761240" y="5892800"/>
                      </a:cubicBezTo>
                      <a:cubicBezTo>
                        <a:pt x="2845659" y="5695823"/>
                        <a:pt x="2743614" y="5989210"/>
                        <a:pt x="2804783" y="5805715"/>
                      </a:cubicBezTo>
                      <a:cubicBezTo>
                        <a:pt x="2799945" y="5767010"/>
                        <a:pt x="2780807" y="5651759"/>
                        <a:pt x="2790268" y="5689600"/>
                      </a:cubicBezTo>
                      <a:cubicBezTo>
                        <a:pt x="2795106" y="5708952"/>
                        <a:pt x="2796925" y="5729322"/>
                        <a:pt x="2804783" y="5747657"/>
                      </a:cubicBezTo>
                      <a:cubicBezTo>
                        <a:pt x="2811655" y="5763690"/>
                        <a:pt x="2823672" y="5777005"/>
                        <a:pt x="2833811" y="5791200"/>
                      </a:cubicBezTo>
                      <a:cubicBezTo>
                        <a:pt x="2847871" y="5810885"/>
                        <a:pt x="2860249" y="5832152"/>
                        <a:pt x="2877354" y="5849257"/>
                      </a:cubicBezTo>
                      <a:cubicBezTo>
                        <a:pt x="2905491" y="5877394"/>
                        <a:pt x="2929024" y="5880995"/>
                        <a:pt x="2964440" y="5892800"/>
                      </a:cubicBezTo>
                      <a:cubicBezTo>
                        <a:pt x="2993468" y="5912152"/>
                        <a:pt x="3030592" y="5922947"/>
                        <a:pt x="3051525" y="5950857"/>
                      </a:cubicBezTo>
                      <a:cubicBezTo>
                        <a:pt x="3149077" y="6080927"/>
                        <a:pt x="3098355" y="6040135"/>
                        <a:pt x="3182154" y="6096000"/>
                      </a:cubicBezTo>
                      <a:cubicBezTo>
                        <a:pt x="3172486" y="6076665"/>
                        <a:pt x="3116963" y="5948308"/>
                        <a:pt x="3080554" y="5921829"/>
                      </a:cubicBezTo>
                      <a:cubicBezTo>
                        <a:pt x="3010388" y="5870799"/>
                        <a:pt x="2977015" y="5866916"/>
                        <a:pt x="2906383" y="5849257"/>
                      </a:cubicBezTo>
                      <a:cubicBezTo>
                        <a:pt x="2835459" y="5778334"/>
                        <a:pt x="2884755" y="5836809"/>
                        <a:pt x="2833811" y="5747657"/>
                      </a:cubicBezTo>
                      <a:cubicBezTo>
                        <a:pt x="2825157" y="5732512"/>
                        <a:pt x="2811868" y="5720055"/>
                        <a:pt x="2804783" y="5704115"/>
                      </a:cubicBezTo>
                      <a:cubicBezTo>
                        <a:pt x="2792356" y="5676153"/>
                        <a:pt x="2785430" y="5646058"/>
                        <a:pt x="2775754" y="5617029"/>
                      </a:cubicBezTo>
                      <a:cubicBezTo>
                        <a:pt x="2770916" y="5602515"/>
                        <a:pt x="2746238" y="5570486"/>
                        <a:pt x="2761240" y="5573486"/>
                      </a:cubicBezTo>
                      <a:lnTo>
                        <a:pt x="2833811" y="5588000"/>
                      </a:lnTo>
                      <a:cubicBezTo>
                        <a:pt x="2853163" y="5597676"/>
                        <a:pt x="2871779" y="5608993"/>
                        <a:pt x="2891868" y="5617029"/>
                      </a:cubicBezTo>
                      <a:cubicBezTo>
                        <a:pt x="2920278" y="5628393"/>
                        <a:pt x="2951586" y="5632373"/>
                        <a:pt x="2978954" y="5646057"/>
                      </a:cubicBezTo>
                      <a:cubicBezTo>
                        <a:pt x="3010159" y="5661659"/>
                        <a:pt x="3066040" y="5704115"/>
                        <a:pt x="3066040" y="5704115"/>
                      </a:cubicBezTo>
                      <a:cubicBezTo>
                        <a:pt x="3075716" y="5718629"/>
                        <a:pt x="3095068" y="5765101"/>
                        <a:pt x="3095068" y="5747657"/>
                      </a:cubicBezTo>
                      <a:cubicBezTo>
                        <a:pt x="3095068" y="5717058"/>
                        <a:pt x="3083013" y="5686032"/>
                        <a:pt x="3066040" y="5660572"/>
                      </a:cubicBezTo>
                      <a:cubicBezTo>
                        <a:pt x="3010094" y="5576654"/>
                        <a:pt x="3002263" y="5581256"/>
                        <a:pt x="2935411" y="5558972"/>
                      </a:cubicBezTo>
                      <a:cubicBezTo>
                        <a:pt x="2920897" y="5549296"/>
                        <a:pt x="2908925" y="5533598"/>
                        <a:pt x="2891868" y="5529943"/>
                      </a:cubicBezTo>
                      <a:cubicBezTo>
                        <a:pt x="2709229" y="5490806"/>
                        <a:pt x="2751327" y="5572778"/>
                        <a:pt x="2717697" y="5471886"/>
                      </a:cubicBezTo>
                      <a:cubicBezTo>
                        <a:pt x="2721405" y="5431101"/>
                        <a:pt x="2718803" y="5324530"/>
                        <a:pt x="2746725" y="5268686"/>
                      </a:cubicBezTo>
                      <a:cubicBezTo>
                        <a:pt x="2754526" y="5253084"/>
                        <a:pt x="2766078" y="5239657"/>
                        <a:pt x="2775754" y="5225143"/>
                      </a:cubicBezTo>
                      <a:cubicBezTo>
                        <a:pt x="2785430" y="5196114"/>
                        <a:pt x="2787810" y="5163517"/>
                        <a:pt x="2804783" y="5138057"/>
                      </a:cubicBezTo>
                      <a:lnTo>
                        <a:pt x="2862840" y="5050972"/>
                      </a:lnTo>
                      <a:lnTo>
                        <a:pt x="2906383" y="4920343"/>
                      </a:lnTo>
                      <a:cubicBezTo>
                        <a:pt x="2911221" y="4905829"/>
                        <a:pt x="2912411" y="4889530"/>
                        <a:pt x="2920897" y="4876800"/>
                      </a:cubicBezTo>
                      <a:cubicBezTo>
                        <a:pt x="2958411" y="4820527"/>
                        <a:pt x="2944408" y="4849806"/>
                        <a:pt x="2964440" y="4789715"/>
                      </a:cubicBezTo>
                      <a:cubicBezTo>
                        <a:pt x="2959602" y="4775201"/>
                        <a:pt x="2953636" y="4761015"/>
                        <a:pt x="2949925" y="4746172"/>
                      </a:cubicBezTo>
                      <a:cubicBezTo>
                        <a:pt x="2943942" y="4722239"/>
                        <a:pt x="2957476" y="4662567"/>
                        <a:pt x="2935411" y="4673600"/>
                      </a:cubicBezTo>
                      <a:cubicBezTo>
                        <a:pt x="2909089" y="4686761"/>
                        <a:pt x="2925735" y="4731657"/>
                        <a:pt x="2920897" y="4760686"/>
                      </a:cubicBezTo>
                      <a:cubicBezTo>
                        <a:pt x="2915087" y="4737446"/>
                        <a:pt x="2887956" y="4622611"/>
                        <a:pt x="2877354" y="4615543"/>
                      </a:cubicBezTo>
                      <a:lnTo>
                        <a:pt x="2833811" y="4586515"/>
                      </a:lnTo>
                      <a:cubicBezTo>
                        <a:pt x="2821673" y="4568308"/>
                        <a:pt x="2788043" y="4526135"/>
                        <a:pt x="2790268" y="4499429"/>
                      </a:cubicBezTo>
                      <a:cubicBezTo>
                        <a:pt x="2805345" y="4318505"/>
                        <a:pt x="2801491" y="4418924"/>
                        <a:pt x="2848325" y="4325257"/>
                      </a:cubicBezTo>
                      <a:cubicBezTo>
                        <a:pt x="2858740" y="4304428"/>
                        <a:pt x="2872702" y="4242267"/>
                        <a:pt x="2877354" y="4223657"/>
                      </a:cubicBezTo>
                      <a:lnTo>
                        <a:pt x="3037011" y="4383315"/>
                      </a:lnTo>
                      <a:cubicBezTo>
                        <a:pt x="3082022" y="4428327"/>
                        <a:pt x="3105297" y="4446127"/>
                        <a:pt x="3138611" y="4499429"/>
                      </a:cubicBezTo>
                      <a:cubicBezTo>
                        <a:pt x="3150078" y="4517777"/>
                        <a:pt x="3157964" y="4538134"/>
                        <a:pt x="3167640" y="4557486"/>
                      </a:cubicBezTo>
                      <a:cubicBezTo>
                        <a:pt x="3172478" y="4659086"/>
                        <a:pt x="3171688" y="4761111"/>
                        <a:pt x="3182154" y="4862286"/>
                      </a:cubicBezTo>
                      <a:cubicBezTo>
                        <a:pt x="3186259" y="4901970"/>
                        <a:pt x="3211183" y="4978400"/>
                        <a:pt x="3211183" y="4978400"/>
                      </a:cubicBezTo>
                      <a:cubicBezTo>
                        <a:pt x="3206345" y="4925181"/>
                        <a:pt x="3201106" y="4871997"/>
                        <a:pt x="3196668" y="4818743"/>
                      </a:cubicBezTo>
                      <a:cubicBezTo>
                        <a:pt x="3178876" y="4605248"/>
                        <a:pt x="3210920" y="4687588"/>
                        <a:pt x="3153125" y="4572000"/>
                      </a:cubicBezTo>
                      <a:cubicBezTo>
                        <a:pt x="3147551" y="4538555"/>
                        <a:pt x="3141962" y="4477101"/>
                        <a:pt x="3124097" y="4441372"/>
                      </a:cubicBezTo>
                      <a:cubicBezTo>
                        <a:pt x="3116296" y="4425770"/>
                        <a:pt x="3103723" y="4412975"/>
                        <a:pt x="3095068" y="4397829"/>
                      </a:cubicBezTo>
                      <a:cubicBezTo>
                        <a:pt x="3064747" y="4344767"/>
                        <a:pt x="3073858" y="4332915"/>
                        <a:pt x="3022497" y="4296229"/>
                      </a:cubicBezTo>
                      <a:cubicBezTo>
                        <a:pt x="3004891" y="4283653"/>
                        <a:pt x="2983792" y="4276876"/>
                        <a:pt x="2964440" y="4267200"/>
                      </a:cubicBezTo>
                      <a:cubicBezTo>
                        <a:pt x="2927953" y="4157745"/>
                        <a:pt x="2977173" y="4292668"/>
                        <a:pt x="2920897" y="4180115"/>
                      </a:cubicBezTo>
                      <a:cubicBezTo>
                        <a:pt x="2914055" y="4166431"/>
                        <a:pt x="2911221" y="4151086"/>
                        <a:pt x="2906383" y="4136572"/>
                      </a:cubicBezTo>
                      <a:cubicBezTo>
                        <a:pt x="2907231" y="4122163"/>
                        <a:pt x="2897548" y="3922012"/>
                        <a:pt x="2935411" y="3846286"/>
                      </a:cubicBezTo>
                      <a:cubicBezTo>
                        <a:pt x="2943212" y="3830684"/>
                        <a:pt x="2954764" y="3817257"/>
                        <a:pt x="2964440" y="3802743"/>
                      </a:cubicBezTo>
                      <a:lnTo>
                        <a:pt x="2993468" y="3715657"/>
                      </a:lnTo>
                      <a:lnTo>
                        <a:pt x="3007983" y="3672115"/>
                      </a:lnTo>
                      <a:cubicBezTo>
                        <a:pt x="3012821" y="3705982"/>
                        <a:pt x="3008603" y="3742453"/>
                        <a:pt x="3022497" y="3773715"/>
                      </a:cubicBezTo>
                      <a:cubicBezTo>
                        <a:pt x="3028642" y="3787542"/>
                        <a:pt x="3119154" y="3828683"/>
                        <a:pt x="3124097" y="3831772"/>
                      </a:cubicBezTo>
                      <a:cubicBezTo>
                        <a:pt x="3191994" y="3874208"/>
                        <a:pt x="3241866" y="3935027"/>
                        <a:pt x="3298268" y="3991429"/>
                      </a:cubicBezTo>
                      <a:cubicBezTo>
                        <a:pt x="3354146" y="4047307"/>
                        <a:pt x="3330425" y="4017893"/>
                        <a:pt x="3370840" y="4078515"/>
                      </a:cubicBezTo>
                      <a:cubicBezTo>
                        <a:pt x="3386135" y="4139696"/>
                        <a:pt x="3379553" y="4145285"/>
                        <a:pt x="3428897" y="4194629"/>
                      </a:cubicBezTo>
                      <a:cubicBezTo>
                        <a:pt x="3441232" y="4206964"/>
                        <a:pt x="3411035" y="4164487"/>
                        <a:pt x="3399868" y="4151086"/>
                      </a:cubicBezTo>
                      <a:cubicBezTo>
                        <a:pt x="3386727" y="4135317"/>
                        <a:pt x="3369466" y="4123312"/>
                        <a:pt x="3356325" y="4107543"/>
                      </a:cubicBezTo>
                      <a:cubicBezTo>
                        <a:pt x="3319921" y="4063857"/>
                        <a:pt x="3327387" y="4040831"/>
                        <a:pt x="3269240" y="4005943"/>
                      </a:cubicBezTo>
                      <a:cubicBezTo>
                        <a:pt x="3243002" y="3990200"/>
                        <a:pt x="3182154" y="3976915"/>
                        <a:pt x="3182154" y="3976915"/>
                      </a:cubicBezTo>
                      <a:cubicBezTo>
                        <a:pt x="3167640" y="3957562"/>
                        <a:pt x="3149429" y="3940494"/>
                        <a:pt x="3138611" y="3918857"/>
                      </a:cubicBezTo>
                      <a:cubicBezTo>
                        <a:pt x="3124927" y="3891489"/>
                        <a:pt x="3119259" y="3860800"/>
                        <a:pt x="3109583" y="3831772"/>
                      </a:cubicBezTo>
                      <a:lnTo>
                        <a:pt x="3080554" y="3744686"/>
                      </a:lnTo>
                      <a:cubicBezTo>
                        <a:pt x="3075716" y="3730172"/>
                        <a:pt x="3078770" y="3709629"/>
                        <a:pt x="3066040" y="3701143"/>
                      </a:cubicBezTo>
                      <a:lnTo>
                        <a:pt x="3022497" y="3672115"/>
                      </a:lnTo>
                      <a:lnTo>
                        <a:pt x="3051525" y="3585029"/>
                      </a:lnTo>
                      <a:cubicBezTo>
                        <a:pt x="3056363" y="3570515"/>
                        <a:pt x="3057553" y="3554216"/>
                        <a:pt x="3066040" y="3541486"/>
                      </a:cubicBezTo>
                      <a:cubicBezTo>
                        <a:pt x="3075716" y="3526972"/>
                        <a:pt x="3087267" y="3513545"/>
                        <a:pt x="3095068" y="3497943"/>
                      </a:cubicBezTo>
                      <a:cubicBezTo>
                        <a:pt x="3101910" y="3484259"/>
                        <a:pt x="3102153" y="3467774"/>
                        <a:pt x="3109583" y="3454400"/>
                      </a:cubicBezTo>
                      <a:cubicBezTo>
                        <a:pt x="3126526" y="3423903"/>
                        <a:pt x="3167640" y="3367315"/>
                        <a:pt x="3167640" y="3367315"/>
                      </a:cubicBezTo>
                      <a:cubicBezTo>
                        <a:pt x="3162802" y="3386667"/>
                        <a:pt x="3142060" y="3408774"/>
                        <a:pt x="3153125" y="3425372"/>
                      </a:cubicBezTo>
                      <a:cubicBezTo>
                        <a:pt x="3161612" y="3438102"/>
                        <a:pt x="3182984" y="3417699"/>
                        <a:pt x="3196668" y="3410857"/>
                      </a:cubicBezTo>
                      <a:cubicBezTo>
                        <a:pt x="3309206" y="3354588"/>
                        <a:pt x="3174314" y="3403794"/>
                        <a:pt x="3283754" y="3367315"/>
                      </a:cubicBezTo>
                      <a:lnTo>
                        <a:pt x="3370840" y="3309257"/>
                      </a:lnTo>
                      <a:cubicBezTo>
                        <a:pt x="3385354" y="3299581"/>
                        <a:pt x="3397834" y="3285745"/>
                        <a:pt x="3414383" y="3280229"/>
                      </a:cubicBezTo>
                      <a:lnTo>
                        <a:pt x="3588554" y="3222172"/>
                      </a:lnTo>
                      <a:cubicBezTo>
                        <a:pt x="3603068" y="3217334"/>
                        <a:pt x="3619367" y="3216144"/>
                        <a:pt x="3632097" y="3207657"/>
                      </a:cubicBezTo>
                      <a:lnTo>
                        <a:pt x="3675640" y="3178629"/>
                      </a:lnTo>
                      <a:cubicBezTo>
                        <a:pt x="3701443" y="3139923"/>
                        <a:pt x="3709526" y="3121631"/>
                        <a:pt x="3748211" y="3091543"/>
                      </a:cubicBezTo>
                      <a:cubicBezTo>
                        <a:pt x="3775750" y="3070124"/>
                        <a:pt x="3835297" y="3033486"/>
                        <a:pt x="3835297" y="3033486"/>
                      </a:cubicBezTo>
                      <a:cubicBezTo>
                        <a:pt x="3873015" y="2976908"/>
                        <a:pt x="3885130" y="2952567"/>
                        <a:pt x="3951411" y="2902857"/>
                      </a:cubicBezTo>
                      <a:cubicBezTo>
                        <a:pt x="3970763" y="2888343"/>
                        <a:pt x="3988465" y="2871317"/>
                        <a:pt x="4009468" y="2859315"/>
                      </a:cubicBezTo>
                      <a:cubicBezTo>
                        <a:pt x="4022752" y="2851724"/>
                        <a:pt x="4038497" y="2849638"/>
                        <a:pt x="4053011" y="2844800"/>
                      </a:cubicBezTo>
                      <a:cubicBezTo>
                        <a:pt x="4097402" y="2711625"/>
                        <a:pt x="4023201" y="2918931"/>
                        <a:pt x="4111068" y="2743200"/>
                      </a:cubicBezTo>
                      <a:cubicBezTo>
                        <a:pt x="4124752" y="2715832"/>
                        <a:pt x="4130421" y="2685143"/>
                        <a:pt x="4140097" y="2656115"/>
                      </a:cubicBezTo>
                      <a:lnTo>
                        <a:pt x="4154611" y="2612572"/>
                      </a:lnTo>
                      <a:cubicBezTo>
                        <a:pt x="4159449" y="2578705"/>
                        <a:pt x="4164604" y="2544882"/>
                        <a:pt x="4169125" y="2510972"/>
                      </a:cubicBezTo>
                      <a:cubicBezTo>
                        <a:pt x="4174280" y="2472308"/>
                        <a:pt x="4178124" y="2433471"/>
                        <a:pt x="4183640" y="2394857"/>
                      </a:cubicBezTo>
                      <a:cubicBezTo>
                        <a:pt x="4187802" y="2365724"/>
                        <a:pt x="4193316" y="2336800"/>
                        <a:pt x="4198154" y="2307772"/>
                      </a:cubicBezTo>
                      <a:cubicBezTo>
                        <a:pt x="4193316" y="2273905"/>
                        <a:pt x="4188161" y="2240082"/>
                        <a:pt x="4183640" y="2206172"/>
                      </a:cubicBezTo>
                      <a:cubicBezTo>
                        <a:pt x="4178485" y="2167508"/>
                        <a:pt x="4175056" y="2128610"/>
                        <a:pt x="4169125" y="2090057"/>
                      </a:cubicBezTo>
                      <a:cubicBezTo>
                        <a:pt x="4165374" y="2065674"/>
                        <a:pt x="4159024" y="2041757"/>
                        <a:pt x="4154611" y="2017486"/>
                      </a:cubicBezTo>
                      <a:cubicBezTo>
                        <a:pt x="4149347" y="1988532"/>
                        <a:pt x="4146481" y="1959128"/>
                        <a:pt x="4140097" y="1930400"/>
                      </a:cubicBezTo>
                      <a:cubicBezTo>
                        <a:pt x="4136778" y="1915465"/>
                        <a:pt x="4129786" y="1901568"/>
                        <a:pt x="4125583" y="1886857"/>
                      </a:cubicBezTo>
                      <a:cubicBezTo>
                        <a:pt x="4120103" y="1867677"/>
                        <a:pt x="4115906" y="1848152"/>
                        <a:pt x="4111068" y="1828800"/>
                      </a:cubicBezTo>
                      <a:cubicBezTo>
                        <a:pt x="4106230" y="1765905"/>
                        <a:pt x="4104378" y="1702709"/>
                        <a:pt x="4096554" y="1640115"/>
                      </a:cubicBezTo>
                      <a:cubicBezTo>
                        <a:pt x="4090844" y="1594435"/>
                        <a:pt x="4065204" y="1575905"/>
                        <a:pt x="4038497" y="1538515"/>
                      </a:cubicBezTo>
                      <a:cubicBezTo>
                        <a:pt x="4028358" y="1524320"/>
                        <a:pt x="4019144" y="1509486"/>
                        <a:pt x="4009468" y="1494972"/>
                      </a:cubicBezTo>
                      <a:cubicBezTo>
                        <a:pt x="3999792" y="1465943"/>
                        <a:pt x="3984236" y="1438249"/>
                        <a:pt x="3980440" y="1407886"/>
                      </a:cubicBezTo>
                      <a:cubicBezTo>
                        <a:pt x="3968503" y="1312398"/>
                        <a:pt x="3967686" y="1268025"/>
                        <a:pt x="3936897" y="1175657"/>
                      </a:cubicBezTo>
                      <a:cubicBezTo>
                        <a:pt x="3930055" y="1155131"/>
                        <a:pt x="3916391" y="1137487"/>
                        <a:pt x="3907868" y="1117600"/>
                      </a:cubicBezTo>
                      <a:cubicBezTo>
                        <a:pt x="3868596" y="1025966"/>
                        <a:pt x="3933207" y="1123873"/>
                        <a:pt x="3835297" y="1001486"/>
                      </a:cubicBezTo>
                      <a:cubicBezTo>
                        <a:pt x="3822921" y="939604"/>
                        <a:pt x="3825398" y="936385"/>
                        <a:pt x="3806268" y="885372"/>
                      </a:cubicBezTo>
                      <a:cubicBezTo>
                        <a:pt x="3797120" y="860977"/>
                        <a:pt x="3784727" y="837755"/>
                        <a:pt x="3777240" y="812800"/>
                      </a:cubicBezTo>
                      <a:cubicBezTo>
                        <a:pt x="3770151" y="789171"/>
                        <a:pt x="3768077" y="764311"/>
                        <a:pt x="3762725" y="740229"/>
                      </a:cubicBezTo>
                      <a:cubicBezTo>
                        <a:pt x="3748101" y="674421"/>
                        <a:pt x="3743304" y="667450"/>
                        <a:pt x="3719183" y="595086"/>
                      </a:cubicBezTo>
                      <a:lnTo>
                        <a:pt x="3704668" y="551543"/>
                      </a:lnTo>
                      <a:cubicBezTo>
                        <a:pt x="3699830" y="537029"/>
                        <a:pt x="3698641" y="520730"/>
                        <a:pt x="3690154" y="508000"/>
                      </a:cubicBezTo>
                      <a:cubicBezTo>
                        <a:pt x="3656077" y="456885"/>
                        <a:pt x="3625384" y="418646"/>
                        <a:pt x="3603068" y="362857"/>
                      </a:cubicBezTo>
                      <a:cubicBezTo>
                        <a:pt x="3591704" y="334447"/>
                        <a:pt x="3583716" y="304800"/>
                        <a:pt x="3574040" y="275772"/>
                      </a:cubicBezTo>
                      <a:cubicBezTo>
                        <a:pt x="3560204" y="234265"/>
                        <a:pt x="3554125" y="219743"/>
                        <a:pt x="3545011" y="174172"/>
                      </a:cubicBezTo>
                      <a:cubicBezTo>
                        <a:pt x="3544062" y="169428"/>
                        <a:pt x="3545011" y="164495"/>
                        <a:pt x="3545011" y="159657"/>
                      </a:cubicBezTo>
                      <a:lnTo>
                        <a:pt x="3545011" y="0"/>
                      </a:lnTo>
                      <a:close/>
                    </a:path>
                  </a:pathLst>
                </a:custGeom>
                <a:solidFill>
                  <a:srgbClr val="925B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Freeform 94">
                  <a:extLst>
                    <a:ext uri="{FF2B5EF4-FFF2-40B4-BE49-F238E27FC236}">
                      <a16:creationId xmlns:a16="http://schemas.microsoft.com/office/drawing/2014/main" id="{79A9E060-B0F7-1D46-B303-A705C5DFA993}"/>
                    </a:ext>
                  </a:extLst>
                </p:cNvPr>
                <p:cNvSpPr/>
                <p:nvPr/>
              </p:nvSpPr>
              <p:spPr>
                <a:xfrm rot="21056565" flipH="1">
                  <a:off x="4803791" y="-295436"/>
                  <a:ext cx="4158534" cy="7460343"/>
                </a:xfrm>
                <a:custGeom>
                  <a:avLst/>
                  <a:gdLst>
                    <a:gd name="connsiteX0" fmla="*/ 3545011 w 4198154"/>
                    <a:gd name="connsiteY0" fmla="*/ 0 h 7460343"/>
                    <a:gd name="connsiteX1" fmla="*/ 3545011 w 4198154"/>
                    <a:gd name="connsiteY1" fmla="*/ 0 h 7460343"/>
                    <a:gd name="connsiteX2" fmla="*/ 3559525 w 4198154"/>
                    <a:gd name="connsiteY2" fmla="*/ 304800 h 7460343"/>
                    <a:gd name="connsiteX3" fmla="*/ 3574040 w 4198154"/>
                    <a:gd name="connsiteY3" fmla="*/ 362857 h 7460343"/>
                    <a:gd name="connsiteX4" fmla="*/ 3588554 w 4198154"/>
                    <a:gd name="connsiteY4" fmla="*/ 464457 h 7460343"/>
                    <a:gd name="connsiteX5" fmla="*/ 3617583 w 4198154"/>
                    <a:gd name="connsiteY5" fmla="*/ 609600 h 7460343"/>
                    <a:gd name="connsiteX6" fmla="*/ 3646611 w 4198154"/>
                    <a:gd name="connsiteY6" fmla="*/ 754743 h 7460343"/>
                    <a:gd name="connsiteX7" fmla="*/ 3661125 w 4198154"/>
                    <a:gd name="connsiteY7" fmla="*/ 827315 h 7460343"/>
                    <a:gd name="connsiteX8" fmla="*/ 3675640 w 4198154"/>
                    <a:gd name="connsiteY8" fmla="*/ 1349829 h 7460343"/>
                    <a:gd name="connsiteX9" fmla="*/ 3690154 w 4198154"/>
                    <a:gd name="connsiteY9" fmla="*/ 1465943 h 7460343"/>
                    <a:gd name="connsiteX10" fmla="*/ 3719183 w 4198154"/>
                    <a:gd name="connsiteY10" fmla="*/ 1683657 h 7460343"/>
                    <a:gd name="connsiteX11" fmla="*/ 3748211 w 4198154"/>
                    <a:gd name="connsiteY11" fmla="*/ 1799772 h 7460343"/>
                    <a:gd name="connsiteX12" fmla="*/ 3762725 w 4198154"/>
                    <a:gd name="connsiteY12" fmla="*/ 1872343 h 7460343"/>
                    <a:gd name="connsiteX13" fmla="*/ 3777240 w 4198154"/>
                    <a:gd name="connsiteY13" fmla="*/ 1930400 h 7460343"/>
                    <a:gd name="connsiteX14" fmla="*/ 3820783 w 4198154"/>
                    <a:gd name="connsiteY14" fmla="*/ 2148115 h 7460343"/>
                    <a:gd name="connsiteX15" fmla="*/ 3849811 w 4198154"/>
                    <a:gd name="connsiteY15" fmla="*/ 2264229 h 7460343"/>
                    <a:gd name="connsiteX16" fmla="*/ 3835297 w 4198154"/>
                    <a:gd name="connsiteY16" fmla="*/ 2496457 h 7460343"/>
                    <a:gd name="connsiteX17" fmla="*/ 3791754 w 4198154"/>
                    <a:gd name="connsiteY17" fmla="*/ 2525486 h 7460343"/>
                    <a:gd name="connsiteX18" fmla="*/ 3762725 w 4198154"/>
                    <a:gd name="connsiteY18" fmla="*/ 2569029 h 7460343"/>
                    <a:gd name="connsiteX19" fmla="*/ 3719183 w 4198154"/>
                    <a:gd name="connsiteY19" fmla="*/ 2612572 h 7460343"/>
                    <a:gd name="connsiteX20" fmla="*/ 3690154 w 4198154"/>
                    <a:gd name="connsiteY20" fmla="*/ 2656115 h 7460343"/>
                    <a:gd name="connsiteX21" fmla="*/ 3646611 w 4198154"/>
                    <a:gd name="connsiteY21" fmla="*/ 2699657 h 7460343"/>
                    <a:gd name="connsiteX22" fmla="*/ 3588554 w 4198154"/>
                    <a:gd name="connsiteY22" fmla="*/ 2786743 h 7460343"/>
                    <a:gd name="connsiteX23" fmla="*/ 3559525 w 4198154"/>
                    <a:gd name="connsiteY23" fmla="*/ 2830286 h 7460343"/>
                    <a:gd name="connsiteX24" fmla="*/ 3472440 w 4198154"/>
                    <a:gd name="connsiteY24" fmla="*/ 2888343 h 7460343"/>
                    <a:gd name="connsiteX25" fmla="*/ 3370840 w 4198154"/>
                    <a:gd name="connsiteY25" fmla="*/ 2989943 h 7460343"/>
                    <a:gd name="connsiteX26" fmla="*/ 3254725 w 4198154"/>
                    <a:gd name="connsiteY26" fmla="*/ 3048000 h 7460343"/>
                    <a:gd name="connsiteX27" fmla="*/ 3211183 w 4198154"/>
                    <a:gd name="connsiteY27" fmla="*/ 3077029 h 7460343"/>
                    <a:gd name="connsiteX28" fmla="*/ 3153125 w 4198154"/>
                    <a:gd name="connsiteY28" fmla="*/ 3091543 h 7460343"/>
                    <a:gd name="connsiteX29" fmla="*/ 2862840 w 4198154"/>
                    <a:gd name="connsiteY29" fmla="*/ 3077029 h 7460343"/>
                    <a:gd name="connsiteX30" fmla="*/ 2732211 w 4198154"/>
                    <a:gd name="connsiteY30" fmla="*/ 2989943 h 7460343"/>
                    <a:gd name="connsiteX31" fmla="*/ 2688668 w 4198154"/>
                    <a:gd name="connsiteY31" fmla="*/ 2960915 h 7460343"/>
                    <a:gd name="connsiteX32" fmla="*/ 2601583 w 4198154"/>
                    <a:gd name="connsiteY32" fmla="*/ 2931886 h 7460343"/>
                    <a:gd name="connsiteX33" fmla="*/ 2558040 w 4198154"/>
                    <a:gd name="connsiteY33" fmla="*/ 2917372 h 7460343"/>
                    <a:gd name="connsiteX34" fmla="*/ 2456440 w 4198154"/>
                    <a:gd name="connsiteY34" fmla="*/ 2888343 h 7460343"/>
                    <a:gd name="connsiteX35" fmla="*/ 2398383 w 4198154"/>
                    <a:gd name="connsiteY35" fmla="*/ 2801257 h 7460343"/>
                    <a:gd name="connsiteX36" fmla="*/ 2311297 w 4198154"/>
                    <a:gd name="connsiteY36" fmla="*/ 2728686 h 7460343"/>
                    <a:gd name="connsiteX37" fmla="*/ 2282268 w 4198154"/>
                    <a:gd name="connsiteY37" fmla="*/ 2685143 h 7460343"/>
                    <a:gd name="connsiteX38" fmla="*/ 2238725 w 4198154"/>
                    <a:gd name="connsiteY38" fmla="*/ 2641600 h 7460343"/>
                    <a:gd name="connsiteX39" fmla="*/ 2180668 w 4198154"/>
                    <a:gd name="connsiteY39" fmla="*/ 2554515 h 7460343"/>
                    <a:gd name="connsiteX40" fmla="*/ 2151640 w 4198154"/>
                    <a:gd name="connsiteY40" fmla="*/ 2467429 h 7460343"/>
                    <a:gd name="connsiteX41" fmla="*/ 2137125 w 4198154"/>
                    <a:gd name="connsiteY41" fmla="*/ 2423886 h 7460343"/>
                    <a:gd name="connsiteX42" fmla="*/ 2151640 w 4198154"/>
                    <a:gd name="connsiteY42" fmla="*/ 2148115 h 7460343"/>
                    <a:gd name="connsiteX43" fmla="*/ 2180668 w 4198154"/>
                    <a:gd name="connsiteY43" fmla="*/ 2032000 h 7460343"/>
                    <a:gd name="connsiteX44" fmla="*/ 2195183 w 4198154"/>
                    <a:gd name="connsiteY44" fmla="*/ 1959429 h 7460343"/>
                    <a:gd name="connsiteX45" fmla="*/ 2224211 w 4198154"/>
                    <a:gd name="connsiteY45" fmla="*/ 1857829 h 7460343"/>
                    <a:gd name="connsiteX46" fmla="*/ 2238725 w 4198154"/>
                    <a:gd name="connsiteY46" fmla="*/ 1799772 h 7460343"/>
                    <a:gd name="connsiteX47" fmla="*/ 2253240 w 4198154"/>
                    <a:gd name="connsiteY47" fmla="*/ 1756229 h 7460343"/>
                    <a:gd name="connsiteX48" fmla="*/ 2296783 w 4198154"/>
                    <a:gd name="connsiteY48" fmla="*/ 1611086 h 7460343"/>
                    <a:gd name="connsiteX49" fmla="*/ 2325811 w 4198154"/>
                    <a:gd name="connsiteY49" fmla="*/ 1553029 h 7460343"/>
                    <a:gd name="connsiteX50" fmla="*/ 2354840 w 4198154"/>
                    <a:gd name="connsiteY50" fmla="*/ 1465943 h 7460343"/>
                    <a:gd name="connsiteX51" fmla="*/ 2340325 w 4198154"/>
                    <a:gd name="connsiteY51" fmla="*/ 1204686 h 7460343"/>
                    <a:gd name="connsiteX52" fmla="*/ 2325811 w 4198154"/>
                    <a:gd name="connsiteY52" fmla="*/ 1161143 h 7460343"/>
                    <a:gd name="connsiteX53" fmla="*/ 2267754 w 4198154"/>
                    <a:gd name="connsiteY53" fmla="*/ 1074057 h 7460343"/>
                    <a:gd name="connsiteX54" fmla="*/ 2195183 w 4198154"/>
                    <a:gd name="connsiteY54" fmla="*/ 957943 h 7460343"/>
                    <a:gd name="connsiteX55" fmla="*/ 2253240 w 4198154"/>
                    <a:gd name="connsiteY55" fmla="*/ 1045029 h 7460343"/>
                    <a:gd name="connsiteX56" fmla="*/ 2282268 w 4198154"/>
                    <a:gd name="connsiteY56" fmla="*/ 1088572 h 7460343"/>
                    <a:gd name="connsiteX57" fmla="*/ 2325811 w 4198154"/>
                    <a:gd name="connsiteY57" fmla="*/ 1175657 h 7460343"/>
                    <a:gd name="connsiteX58" fmla="*/ 2354840 w 4198154"/>
                    <a:gd name="connsiteY58" fmla="*/ 1262743 h 7460343"/>
                    <a:gd name="connsiteX59" fmla="*/ 2340325 w 4198154"/>
                    <a:gd name="connsiteY59" fmla="*/ 1524000 h 7460343"/>
                    <a:gd name="connsiteX60" fmla="*/ 2311297 w 4198154"/>
                    <a:gd name="connsiteY60" fmla="*/ 1611086 h 7460343"/>
                    <a:gd name="connsiteX61" fmla="*/ 2267754 w 4198154"/>
                    <a:gd name="connsiteY61" fmla="*/ 1698172 h 7460343"/>
                    <a:gd name="connsiteX62" fmla="*/ 2209697 w 4198154"/>
                    <a:gd name="connsiteY62" fmla="*/ 1872343 h 7460343"/>
                    <a:gd name="connsiteX63" fmla="*/ 2195183 w 4198154"/>
                    <a:gd name="connsiteY63" fmla="*/ 1915886 h 7460343"/>
                    <a:gd name="connsiteX64" fmla="*/ 2180668 w 4198154"/>
                    <a:gd name="connsiteY64" fmla="*/ 1959429 h 7460343"/>
                    <a:gd name="connsiteX65" fmla="*/ 2166154 w 4198154"/>
                    <a:gd name="connsiteY65" fmla="*/ 2351315 h 7460343"/>
                    <a:gd name="connsiteX66" fmla="*/ 2108097 w 4198154"/>
                    <a:gd name="connsiteY66" fmla="*/ 2438400 h 7460343"/>
                    <a:gd name="connsiteX67" fmla="*/ 2079068 w 4198154"/>
                    <a:gd name="connsiteY67" fmla="*/ 2525486 h 7460343"/>
                    <a:gd name="connsiteX68" fmla="*/ 1991983 w 4198154"/>
                    <a:gd name="connsiteY68" fmla="*/ 2481943 h 7460343"/>
                    <a:gd name="connsiteX69" fmla="*/ 1948440 w 4198154"/>
                    <a:gd name="connsiteY69" fmla="*/ 2322286 h 7460343"/>
                    <a:gd name="connsiteX70" fmla="*/ 1933925 w 4198154"/>
                    <a:gd name="connsiteY70" fmla="*/ 1843315 h 7460343"/>
                    <a:gd name="connsiteX71" fmla="*/ 1875868 w 4198154"/>
                    <a:gd name="connsiteY71" fmla="*/ 1756229 h 7460343"/>
                    <a:gd name="connsiteX72" fmla="*/ 1817811 w 4198154"/>
                    <a:gd name="connsiteY72" fmla="*/ 1669143 h 7460343"/>
                    <a:gd name="connsiteX73" fmla="*/ 1788783 w 4198154"/>
                    <a:gd name="connsiteY73" fmla="*/ 1625600 h 7460343"/>
                    <a:gd name="connsiteX74" fmla="*/ 1759754 w 4198154"/>
                    <a:gd name="connsiteY74" fmla="*/ 1582057 h 7460343"/>
                    <a:gd name="connsiteX75" fmla="*/ 1716211 w 4198154"/>
                    <a:gd name="connsiteY75" fmla="*/ 1494972 h 7460343"/>
                    <a:gd name="connsiteX76" fmla="*/ 1672668 w 4198154"/>
                    <a:gd name="connsiteY76" fmla="*/ 1407886 h 7460343"/>
                    <a:gd name="connsiteX77" fmla="*/ 1629125 w 4198154"/>
                    <a:gd name="connsiteY77" fmla="*/ 1378857 h 7460343"/>
                    <a:gd name="connsiteX78" fmla="*/ 1701697 w 4198154"/>
                    <a:gd name="connsiteY78" fmla="*/ 1509486 h 7460343"/>
                    <a:gd name="connsiteX79" fmla="*/ 1730725 w 4198154"/>
                    <a:gd name="connsiteY79" fmla="*/ 1553029 h 7460343"/>
                    <a:gd name="connsiteX80" fmla="*/ 1774268 w 4198154"/>
                    <a:gd name="connsiteY80" fmla="*/ 1596572 h 7460343"/>
                    <a:gd name="connsiteX81" fmla="*/ 1846840 w 4198154"/>
                    <a:gd name="connsiteY81" fmla="*/ 1669143 h 7460343"/>
                    <a:gd name="connsiteX82" fmla="*/ 1890383 w 4198154"/>
                    <a:gd name="connsiteY82" fmla="*/ 1756229 h 7460343"/>
                    <a:gd name="connsiteX83" fmla="*/ 1919411 w 4198154"/>
                    <a:gd name="connsiteY83" fmla="*/ 1799772 h 7460343"/>
                    <a:gd name="connsiteX84" fmla="*/ 1933925 w 4198154"/>
                    <a:gd name="connsiteY84" fmla="*/ 1843315 h 7460343"/>
                    <a:gd name="connsiteX85" fmla="*/ 1977468 w 4198154"/>
                    <a:gd name="connsiteY85" fmla="*/ 1872343 h 7460343"/>
                    <a:gd name="connsiteX86" fmla="*/ 1991983 w 4198154"/>
                    <a:gd name="connsiteY86" fmla="*/ 1915886 h 7460343"/>
                    <a:gd name="connsiteX87" fmla="*/ 1962954 w 4198154"/>
                    <a:gd name="connsiteY87" fmla="*/ 2177143 h 7460343"/>
                    <a:gd name="connsiteX88" fmla="*/ 1991983 w 4198154"/>
                    <a:gd name="connsiteY88" fmla="*/ 2394857 h 7460343"/>
                    <a:gd name="connsiteX89" fmla="*/ 2050040 w 4198154"/>
                    <a:gd name="connsiteY89" fmla="*/ 2481943 h 7460343"/>
                    <a:gd name="connsiteX90" fmla="*/ 2079068 w 4198154"/>
                    <a:gd name="connsiteY90" fmla="*/ 2525486 h 7460343"/>
                    <a:gd name="connsiteX91" fmla="*/ 2035525 w 4198154"/>
                    <a:gd name="connsiteY91" fmla="*/ 2540000 h 7460343"/>
                    <a:gd name="connsiteX92" fmla="*/ 1948440 w 4198154"/>
                    <a:gd name="connsiteY92" fmla="*/ 2510972 h 7460343"/>
                    <a:gd name="connsiteX93" fmla="*/ 1933925 w 4198154"/>
                    <a:gd name="connsiteY93" fmla="*/ 2467429 h 7460343"/>
                    <a:gd name="connsiteX94" fmla="*/ 1904897 w 4198154"/>
                    <a:gd name="connsiteY94" fmla="*/ 2423886 h 7460343"/>
                    <a:gd name="connsiteX95" fmla="*/ 1875868 w 4198154"/>
                    <a:gd name="connsiteY95" fmla="*/ 2336800 h 7460343"/>
                    <a:gd name="connsiteX96" fmla="*/ 1861354 w 4198154"/>
                    <a:gd name="connsiteY96" fmla="*/ 2293257 h 7460343"/>
                    <a:gd name="connsiteX97" fmla="*/ 1817811 w 4198154"/>
                    <a:gd name="connsiteY97" fmla="*/ 2278743 h 7460343"/>
                    <a:gd name="connsiteX98" fmla="*/ 1788783 w 4198154"/>
                    <a:gd name="connsiteY98" fmla="*/ 2235200 h 7460343"/>
                    <a:gd name="connsiteX99" fmla="*/ 1701697 w 4198154"/>
                    <a:gd name="connsiteY99" fmla="*/ 2191657 h 7460343"/>
                    <a:gd name="connsiteX100" fmla="*/ 1353354 w 4198154"/>
                    <a:gd name="connsiteY100" fmla="*/ 2162629 h 7460343"/>
                    <a:gd name="connsiteX101" fmla="*/ 1309811 w 4198154"/>
                    <a:gd name="connsiteY101" fmla="*/ 2148115 h 7460343"/>
                    <a:gd name="connsiteX102" fmla="*/ 1237240 w 4198154"/>
                    <a:gd name="connsiteY102" fmla="*/ 2075543 h 7460343"/>
                    <a:gd name="connsiteX103" fmla="*/ 1150154 w 4198154"/>
                    <a:gd name="connsiteY103" fmla="*/ 2046515 h 7460343"/>
                    <a:gd name="connsiteX104" fmla="*/ 1077583 w 4198154"/>
                    <a:gd name="connsiteY104" fmla="*/ 2061029 h 7460343"/>
                    <a:gd name="connsiteX105" fmla="*/ 1164668 w 4198154"/>
                    <a:gd name="connsiteY105" fmla="*/ 2090057 h 7460343"/>
                    <a:gd name="connsiteX106" fmla="*/ 1266268 w 4198154"/>
                    <a:gd name="connsiteY106" fmla="*/ 2119086 h 7460343"/>
                    <a:gd name="connsiteX107" fmla="*/ 1353354 w 4198154"/>
                    <a:gd name="connsiteY107" fmla="*/ 2148115 h 7460343"/>
                    <a:gd name="connsiteX108" fmla="*/ 1396897 w 4198154"/>
                    <a:gd name="connsiteY108" fmla="*/ 2162629 h 7460343"/>
                    <a:gd name="connsiteX109" fmla="*/ 1382383 w 4198154"/>
                    <a:gd name="connsiteY109" fmla="*/ 2119086 h 7460343"/>
                    <a:gd name="connsiteX110" fmla="*/ 1338840 w 4198154"/>
                    <a:gd name="connsiteY110" fmla="*/ 2032000 h 7460343"/>
                    <a:gd name="connsiteX111" fmla="*/ 1353354 w 4198154"/>
                    <a:gd name="connsiteY111" fmla="*/ 2002972 h 7460343"/>
                    <a:gd name="connsiteX112" fmla="*/ 1396897 w 4198154"/>
                    <a:gd name="connsiteY112" fmla="*/ 2090057 h 7460343"/>
                    <a:gd name="connsiteX113" fmla="*/ 1440440 w 4198154"/>
                    <a:gd name="connsiteY113" fmla="*/ 2133600 h 7460343"/>
                    <a:gd name="connsiteX114" fmla="*/ 1542040 w 4198154"/>
                    <a:gd name="connsiteY114" fmla="*/ 2235200 h 7460343"/>
                    <a:gd name="connsiteX115" fmla="*/ 1585583 w 4198154"/>
                    <a:gd name="connsiteY115" fmla="*/ 2191657 h 7460343"/>
                    <a:gd name="connsiteX116" fmla="*/ 1542040 w 4198154"/>
                    <a:gd name="connsiteY116" fmla="*/ 2220686 h 7460343"/>
                    <a:gd name="connsiteX117" fmla="*/ 1454954 w 4198154"/>
                    <a:gd name="connsiteY117" fmla="*/ 2249715 h 7460343"/>
                    <a:gd name="connsiteX118" fmla="*/ 1425925 w 4198154"/>
                    <a:gd name="connsiteY118" fmla="*/ 2336800 h 7460343"/>
                    <a:gd name="connsiteX119" fmla="*/ 1425925 w 4198154"/>
                    <a:gd name="connsiteY119" fmla="*/ 2322286 h 7460343"/>
                    <a:gd name="connsiteX120" fmla="*/ 1440440 w 4198154"/>
                    <a:gd name="connsiteY120" fmla="*/ 2278743 h 7460343"/>
                    <a:gd name="connsiteX121" fmla="*/ 1483983 w 4198154"/>
                    <a:gd name="connsiteY121" fmla="*/ 2264229 h 7460343"/>
                    <a:gd name="connsiteX122" fmla="*/ 1527525 w 4198154"/>
                    <a:gd name="connsiteY122" fmla="*/ 2235200 h 7460343"/>
                    <a:gd name="connsiteX123" fmla="*/ 1614611 w 4198154"/>
                    <a:gd name="connsiteY123" fmla="*/ 2206172 h 7460343"/>
                    <a:gd name="connsiteX124" fmla="*/ 1759754 w 4198154"/>
                    <a:gd name="connsiteY124" fmla="*/ 2249715 h 7460343"/>
                    <a:gd name="connsiteX125" fmla="*/ 1803297 w 4198154"/>
                    <a:gd name="connsiteY125" fmla="*/ 2264229 h 7460343"/>
                    <a:gd name="connsiteX126" fmla="*/ 1861354 w 4198154"/>
                    <a:gd name="connsiteY126" fmla="*/ 2351315 h 7460343"/>
                    <a:gd name="connsiteX127" fmla="*/ 1948440 w 4198154"/>
                    <a:gd name="connsiteY127" fmla="*/ 2423886 h 7460343"/>
                    <a:gd name="connsiteX128" fmla="*/ 1977468 w 4198154"/>
                    <a:gd name="connsiteY128" fmla="*/ 2467429 h 7460343"/>
                    <a:gd name="connsiteX129" fmla="*/ 1991983 w 4198154"/>
                    <a:gd name="connsiteY129" fmla="*/ 2510972 h 7460343"/>
                    <a:gd name="connsiteX130" fmla="*/ 2093583 w 4198154"/>
                    <a:gd name="connsiteY130" fmla="*/ 2554515 h 7460343"/>
                    <a:gd name="connsiteX131" fmla="*/ 2137125 w 4198154"/>
                    <a:gd name="connsiteY131" fmla="*/ 2583543 h 7460343"/>
                    <a:gd name="connsiteX132" fmla="*/ 2180668 w 4198154"/>
                    <a:gd name="connsiteY132" fmla="*/ 2670629 h 7460343"/>
                    <a:gd name="connsiteX133" fmla="*/ 2151640 w 4198154"/>
                    <a:gd name="connsiteY133" fmla="*/ 2714172 h 7460343"/>
                    <a:gd name="connsiteX134" fmla="*/ 2108097 w 4198154"/>
                    <a:gd name="connsiteY134" fmla="*/ 2801257 h 7460343"/>
                    <a:gd name="connsiteX135" fmla="*/ 2021011 w 4198154"/>
                    <a:gd name="connsiteY135" fmla="*/ 2844800 h 7460343"/>
                    <a:gd name="connsiteX136" fmla="*/ 1977468 w 4198154"/>
                    <a:gd name="connsiteY136" fmla="*/ 2873829 h 7460343"/>
                    <a:gd name="connsiteX137" fmla="*/ 1890383 w 4198154"/>
                    <a:gd name="connsiteY137" fmla="*/ 2902857 h 7460343"/>
                    <a:gd name="connsiteX138" fmla="*/ 1846840 w 4198154"/>
                    <a:gd name="connsiteY138" fmla="*/ 2917372 h 7460343"/>
                    <a:gd name="connsiteX139" fmla="*/ 1803297 w 4198154"/>
                    <a:gd name="connsiteY139" fmla="*/ 2931886 h 7460343"/>
                    <a:gd name="connsiteX140" fmla="*/ 1759754 w 4198154"/>
                    <a:gd name="connsiteY140" fmla="*/ 2946400 h 7460343"/>
                    <a:gd name="connsiteX141" fmla="*/ 1585583 w 4198154"/>
                    <a:gd name="connsiteY141" fmla="*/ 2975429 h 7460343"/>
                    <a:gd name="connsiteX142" fmla="*/ 1498497 w 4198154"/>
                    <a:gd name="connsiteY142" fmla="*/ 3004457 h 7460343"/>
                    <a:gd name="connsiteX143" fmla="*/ 1367868 w 4198154"/>
                    <a:gd name="connsiteY143" fmla="*/ 3048000 h 7460343"/>
                    <a:gd name="connsiteX144" fmla="*/ 1280783 w 4198154"/>
                    <a:gd name="connsiteY144" fmla="*/ 3077029 h 7460343"/>
                    <a:gd name="connsiteX145" fmla="*/ 1150154 w 4198154"/>
                    <a:gd name="connsiteY145" fmla="*/ 3106057 h 7460343"/>
                    <a:gd name="connsiteX146" fmla="*/ 1034040 w 4198154"/>
                    <a:gd name="connsiteY146" fmla="*/ 3091543 h 7460343"/>
                    <a:gd name="connsiteX147" fmla="*/ 990497 w 4198154"/>
                    <a:gd name="connsiteY147" fmla="*/ 3077029 h 7460343"/>
                    <a:gd name="connsiteX148" fmla="*/ 961468 w 4198154"/>
                    <a:gd name="connsiteY148" fmla="*/ 3033486 h 7460343"/>
                    <a:gd name="connsiteX149" fmla="*/ 917925 w 4198154"/>
                    <a:gd name="connsiteY149" fmla="*/ 2989943 h 7460343"/>
                    <a:gd name="connsiteX150" fmla="*/ 845354 w 4198154"/>
                    <a:gd name="connsiteY150" fmla="*/ 2917372 h 7460343"/>
                    <a:gd name="connsiteX151" fmla="*/ 409925 w 4198154"/>
                    <a:gd name="connsiteY151" fmla="*/ 2902857 h 7460343"/>
                    <a:gd name="connsiteX152" fmla="*/ 351868 w 4198154"/>
                    <a:gd name="connsiteY152" fmla="*/ 2888343 h 7460343"/>
                    <a:gd name="connsiteX153" fmla="*/ 424440 w 4198154"/>
                    <a:gd name="connsiteY153" fmla="*/ 2902857 h 7460343"/>
                    <a:gd name="connsiteX154" fmla="*/ 613125 w 4198154"/>
                    <a:gd name="connsiteY154" fmla="*/ 2917372 h 7460343"/>
                    <a:gd name="connsiteX155" fmla="*/ 656668 w 4198154"/>
                    <a:gd name="connsiteY155" fmla="*/ 2931886 h 7460343"/>
                    <a:gd name="connsiteX156" fmla="*/ 700211 w 4198154"/>
                    <a:gd name="connsiteY156" fmla="*/ 2960915 h 7460343"/>
                    <a:gd name="connsiteX157" fmla="*/ 816325 w 4198154"/>
                    <a:gd name="connsiteY157" fmla="*/ 2946400 h 7460343"/>
                    <a:gd name="connsiteX158" fmla="*/ 830840 w 4198154"/>
                    <a:gd name="connsiteY158" fmla="*/ 2902857 h 7460343"/>
                    <a:gd name="connsiteX159" fmla="*/ 743754 w 4198154"/>
                    <a:gd name="connsiteY159" fmla="*/ 2844800 h 7460343"/>
                    <a:gd name="connsiteX160" fmla="*/ 700211 w 4198154"/>
                    <a:gd name="connsiteY160" fmla="*/ 2815772 h 7460343"/>
                    <a:gd name="connsiteX161" fmla="*/ 729240 w 4198154"/>
                    <a:gd name="connsiteY161" fmla="*/ 2743200 h 7460343"/>
                    <a:gd name="connsiteX162" fmla="*/ 801811 w 4198154"/>
                    <a:gd name="connsiteY162" fmla="*/ 2815772 h 7460343"/>
                    <a:gd name="connsiteX163" fmla="*/ 830840 w 4198154"/>
                    <a:gd name="connsiteY163" fmla="*/ 2902857 h 7460343"/>
                    <a:gd name="connsiteX164" fmla="*/ 845354 w 4198154"/>
                    <a:gd name="connsiteY164" fmla="*/ 2975429 h 7460343"/>
                    <a:gd name="connsiteX165" fmla="*/ 888897 w 4198154"/>
                    <a:gd name="connsiteY165" fmla="*/ 2989943 h 7460343"/>
                    <a:gd name="connsiteX166" fmla="*/ 917925 w 4198154"/>
                    <a:gd name="connsiteY166" fmla="*/ 3033486 h 7460343"/>
                    <a:gd name="connsiteX167" fmla="*/ 932440 w 4198154"/>
                    <a:gd name="connsiteY167" fmla="*/ 3077029 h 7460343"/>
                    <a:gd name="connsiteX168" fmla="*/ 975983 w 4198154"/>
                    <a:gd name="connsiteY168" fmla="*/ 3091543 h 7460343"/>
                    <a:gd name="connsiteX169" fmla="*/ 1251754 w 4198154"/>
                    <a:gd name="connsiteY169" fmla="*/ 3106057 h 7460343"/>
                    <a:gd name="connsiteX170" fmla="*/ 1382383 w 4198154"/>
                    <a:gd name="connsiteY170" fmla="*/ 3062515 h 7460343"/>
                    <a:gd name="connsiteX171" fmla="*/ 1542040 w 4198154"/>
                    <a:gd name="connsiteY171" fmla="*/ 3033486 h 7460343"/>
                    <a:gd name="connsiteX172" fmla="*/ 1585583 w 4198154"/>
                    <a:gd name="connsiteY172" fmla="*/ 3018972 h 7460343"/>
                    <a:gd name="connsiteX173" fmla="*/ 1629125 w 4198154"/>
                    <a:gd name="connsiteY173" fmla="*/ 2989943 h 7460343"/>
                    <a:gd name="connsiteX174" fmla="*/ 1716211 w 4198154"/>
                    <a:gd name="connsiteY174" fmla="*/ 2960915 h 7460343"/>
                    <a:gd name="connsiteX175" fmla="*/ 1759754 w 4198154"/>
                    <a:gd name="connsiteY175" fmla="*/ 2946400 h 7460343"/>
                    <a:gd name="connsiteX176" fmla="*/ 1803297 w 4198154"/>
                    <a:gd name="connsiteY176" fmla="*/ 2931886 h 7460343"/>
                    <a:gd name="connsiteX177" fmla="*/ 1716211 w 4198154"/>
                    <a:gd name="connsiteY177" fmla="*/ 3004457 h 7460343"/>
                    <a:gd name="connsiteX178" fmla="*/ 1672668 w 4198154"/>
                    <a:gd name="connsiteY178" fmla="*/ 3033486 h 7460343"/>
                    <a:gd name="connsiteX179" fmla="*/ 1585583 w 4198154"/>
                    <a:gd name="connsiteY179" fmla="*/ 3106057 h 7460343"/>
                    <a:gd name="connsiteX180" fmla="*/ 1556554 w 4198154"/>
                    <a:gd name="connsiteY180" fmla="*/ 3149600 h 7460343"/>
                    <a:gd name="connsiteX181" fmla="*/ 1513011 w 4198154"/>
                    <a:gd name="connsiteY181" fmla="*/ 3178629 h 7460343"/>
                    <a:gd name="connsiteX182" fmla="*/ 1498497 w 4198154"/>
                    <a:gd name="connsiteY182" fmla="*/ 3222172 h 7460343"/>
                    <a:gd name="connsiteX183" fmla="*/ 1469468 w 4198154"/>
                    <a:gd name="connsiteY183" fmla="*/ 3265715 h 7460343"/>
                    <a:gd name="connsiteX184" fmla="*/ 1367868 w 4198154"/>
                    <a:gd name="connsiteY184" fmla="*/ 3396343 h 7460343"/>
                    <a:gd name="connsiteX185" fmla="*/ 1309811 w 4198154"/>
                    <a:gd name="connsiteY185" fmla="*/ 3483429 h 7460343"/>
                    <a:gd name="connsiteX186" fmla="*/ 1280783 w 4198154"/>
                    <a:gd name="connsiteY186" fmla="*/ 3526972 h 7460343"/>
                    <a:gd name="connsiteX187" fmla="*/ 1237240 w 4198154"/>
                    <a:gd name="connsiteY187" fmla="*/ 3570515 h 7460343"/>
                    <a:gd name="connsiteX188" fmla="*/ 1150154 w 4198154"/>
                    <a:gd name="connsiteY188" fmla="*/ 3585029 h 7460343"/>
                    <a:gd name="connsiteX189" fmla="*/ 1092097 w 4198154"/>
                    <a:gd name="connsiteY189" fmla="*/ 3599543 h 7460343"/>
                    <a:gd name="connsiteX190" fmla="*/ 1019525 w 4198154"/>
                    <a:gd name="connsiteY190" fmla="*/ 3614057 h 7460343"/>
                    <a:gd name="connsiteX191" fmla="*/ 888897 w 4198154"/>
                    <a:gd name="connsiteY191" fmla="*/ 3599543 h 7460343"/>
                    <a:gd name="connsiteX192" fmla="*/ 801811 w 4198154"/>
                    <a:gd name="connsiteY192" fmla="*/ 3541486 h 7460343"/>
                    <a:gd name="connsiteX193" fmla="*/ 671183 w 4198154"/>
                    <a:gd name="connsiteY193" fmla="*/ 3454400 h 7460343"/>
                    <a:gd name="connsiteX194" fmla="*/ 627640 w 4198154"/>
                    <a:gd name="connsiteY194" fmla="*/ 3425372 h 7460343"/>
                    <a:gd name="connsiteX195" fmla="*/ 497011 w 4198154"/>
                    <a:gd name="connsiteY195" fmla="*/ 3381829 h 7460343"/>
                    <a:gd name="connsiteX196" fmla="*/ 453468 w 4198154"/>
                    <a:gd name="connsiteY196" fmla="*/ 3367315 h 7460343"/>
                    <a:gd name="connsiteX197" fmla="*/ 540554 w 4198154"/>
                    <a:gd name="connsiteY197" fmla="*/ 3396343 h 7460343"/>
                    <a:gd name="connsiteX198" fmla="*/ 584097 w 4198154"/>
                    <a:gd name="connsiteY198" fmla="*/ 3425372 h 7460343"/>
                    <a:gd name="connsiteX199" fmla="*/ 627640 w 4198154"/>
                    <a:gd name="connsiteY199" fmla="*/ 3439886 h 7460343"/>
                    <a:gd name="connsiteX200" fmla="*/ 714725 w 4198154"/>
                    <a:gd name="connsiteY200" fmla="*/ 3497943 h 7460343"/>
                    <a:gd name="connsiteX201" fmla="*/ 801811 w 4198154"/>
                    <a:gd name="connsiteY201" fmla="*/ 3570515 h 7460343"/>
                    <a:gd name="connsiteX202" fmla="*/ 845354 w 4198154"/>
                    <a:gd name="connsiteY202" fmla="*/ 3614057 h 7460343"/>
                    <a:gd name="connsiteX203" fmla="*/ 946954 w 4198154"/>
                    <a:gd name="connsiteY203" fmla="*/ 3628572 h 7460343"/>
                    <a:gd name="connsiteX204" fmla="*/ 1208211 w 4198154"/>
                    <a:gd name="connsiteY204" fmla="*/ 3614057 h 7460343"/>
                    <a:gd name="connsiteX205" fmla="*/ 1295297 w 4198154"/>
                    <a:gd name="connsiteY205" fmla="*/ 3585029 h 7460343"/>
                    <a:gd name="connsiteX206" fmla="*/ 1222725 w 4198154"/>
                    <a:gd name="connsiteY206" fmla="*/ 3599543 h 7460343"/>
                    <a:gd name="connsiteX207" fmla="*/ 1179183 w 4198154"/>
                    <a:gd name="connsiteY207" fmla="*/ 3628572 h 7460343"/>
                    <a:gd name="connsiteX208" fmla="*/ 1150154 w 4198154"/>
                    <a:gd name="connsiteY208" fmla="*/ 3672115 h 7460343"/>
                    <a:gd name="connsiteX209" fmla="*/ 1063068 w 4198154"/>
                    <a:gd name="connsiteY209" fmla="*/ 3730172 h 7460343"/>
                    <a:gd name="connsiteX210" fmla="*/ 1019525 w 4198154"/>
                    <a:gd name="connsiteY210" fmla="*/ 3759200 h 7460343"/>
                    <a:gd name="connsiteX211" fmla="*/ 975983 w 4198154"/>
                    <a:gd name="connsiteY211" fmla="*/ 3788229 h 7460343"/>
                    <a:gd name="connsiteX212" fmla="*/ 932440 w 4198154"/>
                    <a:gd name="connsiteY212" fmla="*/ 3802743 h 7460343"/>
                    <a:gd name="connsiteX213" fmla="*/ 888897 w 4198154"/>
                    <a:gd name="connsiteY213" fmla="*/ 3831772 h 7460343"/>
                    <a:gd name="connsiteX214" fmla="*/ 859868 w 4198154"/>
                    <a:gd name="connsiteY214" fmla="*/ 3875315 h 7460343"/>
                    <a:gd name="connsiteX215" fmla="*/ 816325 w 4198154"/>
                    <a:gd name="connsiteY215" fmla="*/ 3889829 h 7460343"/>
                    <a:gd name="connsiteX216" fmla="*/ 772783 w 4198154"/>
                    <a:gd name="connsiteY216" fmla="*/ 3933372 h 7460343"/>
                    <a:gd name="connsiteX217" fmla="*/ 685697 w 4198154"/>
                    <a:gd name="connsiteY217" fmla="*/ 3962400 h 7460343"/>
                    <a:gd name="connsiteX218" fmla="*/ 642154 w 4198154"/>
                    <a:gd name="connsiteY218" fmla="*/ 3991429 h 7460343"/>
                    <a:gd name="connsiteX219" fmla="*/ 555068 w 4198154"/>
                    <a:gd name="connsiteY219" fmla="*/ 4005943 h 7460343"/>
                    <a:gd name="connsiteX220" fmla="*/ 482497 w 4198154"/>
                    <a:gd name="connsiteY220" fmla="*/ 4020457 h 7460343"/>
                    <a:gd name="connsiteX221" fmla="*/ 351868 w 4198154"/>
                    <a:gd name="connsiteY221" fmla="*/ 4005943 h 7460343"/>
                    <a:gd name="connsiteX222" fmla="*/ 322840 w 4198154"/>
                    <a:gd name="connsiteY222" fmla="*/ 3962400 h 7460343"/>
                    <a:gd name="connsiteX223" fmla="*/ 279297 w 4198154"/>
                    <a:gd name="connsiteY223" fmla="*/ 3933372 h 7460343"/>
                    <a:gd name="connsiteX224" fmla="*/ 322840 w 4198154"/>
                    <a:gd name="connsiteY224" fmla="*/ 3947886 h 7460343"/>
                    <a:gd name="connsiteX225" fmla="*/ 351868 w 4198154"/>
                    <a:gd name="connsiteY225" fmla="*/ 3991429 h 7460343"/>
                    <a:gd name="connsiteX226" fmla="*/ 438954 w 4198154"/>
                    <a:gd name="connsiteY226" fmla="*/ 4020457 h 7460343"/>
                    <a:gd name="connsiteX227" fmla="*/ 642154 w 4198154"/>
                    <a:gd name="connsiteY227" fmla="*/ 4005943 h 7460343"/>
                    <a:gd name="connsiteX228" fmla="*/ 613125 w 4198154"/>
                    <a:gd name="connsiteY228" fmla="*/ 4049486 h 7460343"/>
                    <a:gd name="connsiteX229" fmla="*/ 569583 w 4198154"/>
                    <a:gd name="connsiteY229" fmla="*/ 4194629 h 7460343"/>
                    <a:gd name="connsiteX230" fmla="*/ 584097 w 4198154"/>
                    <a:gd name="connsiteY230" fmla="*/ 4238172 h 7460343"/>
                    <a:gd name="connsiteX231" fmla="*/ 613125 w 4198154"/>
                    <a:gd name="connsiteY231" fmla="*/ 4151086 h 7460343"/>
                    <a:gd name="connsiteX232" fmla="*/ 671183 w 4198154"/>
                    <a:gd name="connsiteY232" fmla="*/ 4064000 h 7460343"/>
                    <a:gd name="connsiteX233" fmla="*/ 685697 w 4198154"/>
                    <a:gd name="connsiteY233" fmla="*/ 3991429 h 7460343"/>
                    <a:gd name="connsiteX234" fmla="*/ 700211 w 4198154"/>
                    <a:gd name="connsiteY234" fmla="*/ 3947886 h 7460343"/>
                    <a:gd name="connsiteX235" fmla="*/ 787297 w 4198154"/>
                    <a:gd name="connsiteY235" fmla="*/ 3889829 h 7460343"/>
                    <a:gd name="connsiteX236" fmla="*/ 874383 w 4198154"/>
                    <a:gd name="connsiteY236" fmla="*/ 3860800 h 7460343"/>
                    <a:gd name="connsiteX237" fmla="*/ 946954 w 4198154"/>
                    <a:gd name="connsiteY237" fmla="*/ 3802743 h 7460343"/>
                    <a:gd name="connsiteX238" fmla="*/ 990497 w 4198154"/>
                    <a:gd name="connsiteY238" fmla="*/ 3817257 h 7460343"/>
                    <a:gd name="connsiteX239" fmla="*/ 975983 w 4198154"/>
                    <a:gd name="connsiteY239" fmla="*/ 4194629 h 7460343"/>
                    <a:gd name="connsiteX240" fmla="*/ 990497 w 4198154"/>
                    <a:gd name="connsiteY240" fmla="*/ 4151086 h 7460343"/>
                    <a:gd name="connsiteX241" fmla="*/ 1019525 w 4198154"/>
                    <a:gd name="connsiteY241" fmla="*/ 3817257 h 7460343"/>
                    <a:gd name="connsiteX242" fmla="*/ 1034040 w 4198154"/>
                    <a:gd name="connsiteY242" fmla="*/ 3773715 h 7460343"/>
                    <a:gd name="connsiteX243" fmla="*/ 1121125 w 4198154"/>
                    <a:gd name="connsiteY243" fmla="*/ 3744686 h 7460343"/>
                    <a:gd name="connsiteX244" fmla="*/ 1164668 w 4198154"/>
                    <a:gd name="connsiteY244" fmla="*/ 3657600 h 7460343"/>
                    <a:gd name="connsiteX245" fmla="*/ 1193697 w 4198154"/>
                    <a:gd name="connsiteY245" fmla="*/ 3701143 h 7460343"/>
                    <a:gd name="connsiteX246" fmla="*/ 1208211 w 4198154"/>
                    <a:gd name="connsiteY246" fmla="*/ 3817257 h 7460343"/>
                    <a:gd name="connsiteX247" fmla="*/ 1237240 w 4198154"/>
                    <a:gd name="connsiteY247" fmla="*/ 3860800 h 7460343"/>
                    <a:gd name="connsiteX248" fmla="*/ 1222725 w 4198154"/>
                    <a:gd name="connsiteY248" fmla="*/ 3962400 h 7460343"/>
                    <a:gd name="connsiteX249" fmla="*/ 1193697 w 4198154"/>
                    <a:gd name="connsiteY249" fmla="*/ 3918857 h 7460343"/>
                    <a:gd name="connsiteX250" fmla="*/ 1222725 w 4198154"/>
                    <a:gd name="connsiteY250" fmla="*/ 3744686 h 7460343"/>
                    <a:gd name="connsiteX251" fmla="*/ 1237240 w 4198154"/>
                    <a:gd name="connsiteY251" fmla="*/ 3643086 h 7460343"/>
                    <a:gd name="connsiteX252" fmla="*/ 1266268 w 4198154"/>
                    <a:gd name="connsiteY252" fmla="*/ 3556000 h 7460343"/>
                    <a:gd name="connsiteX253" fmla="*/ 1295297 w 4198154"/>
                    <a:gd name="connsiteY253" fmla="*/ 3468915 h 7460343"/>
                    <a:gd name="connsiteX254" fmla="*/ 1309811 w 4198154"/>
                    <a:gd name="connsiteY254" fmla="*/ 3425372 h 7460343"/>
                    <a:gd name="connsiteX255" fmla="*/ 1324325 w 4198154"/>
                    <a:gd name="connsiteY255" fmla="*/ 3381829 h 7460343"/>
                    <a:gd name="connsiteX256" fmla="*/ 1396897 w 4198154"/>
                    <a:gd name="connsiteY256" fmla="*/ 3294743 h 7460343"/>
                    <a:gd name="connsiteX257" fmla="*/ 1440440 w 4198154"/>
                    <a:gd name="connsiteY257" fmla="*/ 3265715 h 7460343"/>
                    <a:gd name="connsiteX258" fmla="*/ 1382383 w 4198154"/>
                    <a:gd name="connsiteY258" fmla="*/ 3280229 h 7460343"/>
                    <a:gd name="connsiteX259" fmla="*/ 1309811 w 4198154"/>
                    <a:gd name="connsiteY259" fmla="*/ 3323772 h 7460343"/>
                    <a:gd name="connsiteX260" fmla="*/ 1222725 w 4198154"/>
                    <a:gd name="connsiteY260" fmla="*/ 3367315 h 7460343"/>
                    <a:gd name="connsiteX261" fmla="*/ 1092097 w 4198154"/>
                    <a:gd name="connsiteY261" fmla="*/ 3352800 h 7460343"/>
                    <a:gd name="connsiteX262" fmla="*/ 1135640 w 4198154"/>
                    <a:gd name="connsiteY262" fmla="*/ 3323772 h 7460343"/>
                    <a:gd name="connsiteX263" fmla="*/ 1425925 w 4198154"/>
                    <a:gd name="connsiteY263" fmla="*/ 3309257 h 7460343"/>
                    <a:gd name="connsiteX264" fmla="*/ 1469468 w 4198154"/>
                    <a:gd name="connsiteY264" fmla="*/ 3280229 h 7460343"/>
                    <a:gd name="connsiteX265" fmla="*/ 1571068 w 4198154"/>
                    <a:gd name="connsiteY265" fmla="*/ 3149600 h 7460343"/>
                    <a:gd name="connsiteX266" fmla="*/ 1614611 w 4198154"/>
                    <a:gd name="connsiteY266" fmla="*/ 3135086 h 7460343"/>
                    <a:gd name="connsiteX267" fmla="*/ 1585583 w 4198154"/>
                    <a:gd name="connsiteY267" fmla="*/ 3178629 h 7460343"/>
                    <a:gd name="connsiteX268" fmla="*/ 1542040 w 4198154"/>
                    <a:gd name="connsiteY268" fmla="*/ 3236686 h 7460343"/>
                    <a:gd name="connsiteX269" fmla="*/ 1527525 w 4198154"/>
                    <a:gd name="connsiteY269" fmla="*/ 3280229 h 7460343"/>
                    <a:gd name="connsiteX270" fmla="*/ 1527525 w 4198154"/>
                    <a:gd name="connsiteY270" fmla="*/ 3526972 h 7460343"/>
                    <a:gd name="connsiteX271" fmla="*/ 1556554 w 4198154"/>
                    <a:gd name="connsiteY271" fmla="*/ 3468915 h 7460343"/>
                    <a:gd name="connsiteX272" fmla="*/ 1571068 w 4198154"/>
                    <a:gd name="connsiteY272" fmla="*/ 3425372 h 7460343"/>
                    <a:gd name="connsiteX273" fmla="*/ 1600097 w 4198154"/>
                    <a:gd name="connsiteY273" fmla="*/ 3193143 h 7460343"/>
                    <a:gd name="connsiteX274" fmla="*/ 1629125 w 4198154"/>
                    <a:gd name="connsiteY274" fmla="*/ 3106057 h 7460343"/>
                    <a:gd name="connsiteX275" fmla="*/ 1658154 w 4198154"/>
                    <a:gd name="connsiteY275" fmla="*/ 3062515 h 7460343"/>
                    <a:gd name="connsiteX276" fmla="*/ 1672668 w 4198154"/>
                    <a:gd name="connsiteY276" fmla="*/ 3018972 h 7460343"/>
                    <a:gd name="connsiteX277" fmla="*/ 1788783 w 4198154"/>
                    <a:gd name="connsiteY277" fmla="*/ 2975429 h 7460343"/>
                    <a:gd name="connsiteX278" fmla="*/ 1832325 w 4198154"/>
                    <a:gd name="connsiteY278" fmla="*/ 2946400 h 7460343"/>
                    <a:gd name="connsiteX279" fmla="*/ 1817811 w 4198154"/>
                    <a:gd name="connsiteY279" fmla="*/ 2989943 h 7460343"/>
                    <a:gd name="connsiteX280" fmla="*/ 1788783 w 4198154"/>
                    <a:gd name="connsiteY280" fmla="*/ 3033486 h 7460343"/>
                    <a:gd name="connsiteX281" fmla="*/ 1832325 w 4198154"/>
                    <a:gd name="connsiteY281" fmla="*/ 3004457 h 7460343"/>
                    <a:gd name="connsiteX282" fmla="*/ 1875868 w 4198154"/>
                    <a:gd name="connsiteY282" fmla="*/ 2989943 h 7460343"/>
                    <a:gd name="connsiteX283" fmla="*/ 1919411 w 4198154"/>
                    <a:gd name="connsiteY283" fmla="*/ 2946400 h 7460343"/>
                    <a:gd name="connsiteX284" fmla="*/ 1861354 w 4198154"/>
                    <a:gd name="connsiteY284" fmla="*/ 3077029 h 7460343"/>
                    <a:gd name="connsiteX285" fmla="*/ 1861354 w 4198154"/>
                    <a:gd name="connsiteY285" fmla="*/ 3468915 h 7460343"/>
                    <a:gd name="connsiteX286" fmla="*/ 1846840 w 4198154"/>
                    <a:gd name="connsiteY286" fmla="*/ 3614057 h 7460343"/>
                    <a:gd name="connsiteX287" fmla="*/ 1759754 w 4198154"/>
                    <a:gd name="connsiteY287" fmla="*/ 3715657 h 7460343"/>
                    <a:gd name="connsiteX288" fmla="*/ 1774268 w 4198154"/>
                    <a:gd name="connsiteY288" fmla="*/ 3657600 h 7460343"/>
                    <a:gd name="connsiteX289" fmla="*/ 1861354 w 4198154"/>
                    <a:gd name="connsiteY289" fmla="*/ 3497943 h 7460343"/>
                    <a:gd name="connsiteX290" fmla="*/ 1890383 w 4198154"/>
                    <a:gd name="connsiteY290" fmla="*/ 3149600 h 7460343"/>
                    <a:gd name="connsiteX291" fmla="*/ 1904897 w 4198154"/>
                    <a:gd name="connsiteY291" fmla="*/ 3106057 h 7460343"/>
                    <a:gd name="connsiteX292" fmla="*/ 1933925 w 4198154"/>
                    <a:gd name="connsiteY292" fmla="*/ 2975429 h 7460343"/>
                    <a:gd name="connsiteX293" fmla="*/ 1962954 w 4198154"/>
                    <a:gd name="connsiteY293" fmla="*/ 2931886 h 7460343"/>
                    <a:gd name="connsiteX294" fmla="*/ 2064554 w 4198154"/>
                    <a:gd name="connsiteY294" fmla="*/ 2902857 h 7460343"/>
                    <a:gd name="connsiteX295" fmla="*/ 2282268 w 4198154"/>
                    <a:gd name="connsiteY295" fmla="*/ 2946400 h 7460343"/>
                    <a:gd name="connsiteX296" fmla="*/ 2325811 w 4198154"/>
                    <a:gd name="connsiteY296" fmla="*/ 2960915 h 7460343"/>
                    <a:gd name="connsiteX297" fmla="*/ 2412897 w 4198154"/>
                    <a:gd name="connsiteY297" fmla="*/ 3018972 h 7460343"/>
                    <a:gd name="connsiteX298" fmla="*/ 2456440 w 4198154"/>
                    <a:gd name="connsiteY298" fmla="*/ 3048000 h 7460343"/>
                    <a:gd name="connsiteX299" fmla="*/ 2587068 w 4198154"/>
                    <a:gd name="connsiteY299" fmla="*/ 3149600 h 7460343"/>
                    <a:gd name="connsiteX300" fmla="*/ 2674154 w 4198154"/>
                    <a:gd name="connsiteY300" fmla="*/ 3193143 h 7460343"/>
                    <a:gd name="connsiteX301" fmla="*/ 2717697 w 4198154"/>
                    <a:gd name="connsiteY301" fmla="*/ 3222172 h 7460343"/>
                    <a:gd name="connsiteX302" fmla="*/ 2877354 w 4198154"/>
                    <a:gd name="connsiteY302" fmla="*/ 3265715 h 7460343"/>
                    <a:gd name="connsiteX303" fmla="*/ 2862840 w 4198154"/>
                    <a:gd name="connsiteY303" fmla="*/ 3425372 h 7460343"/>
                    <a:gd name="connsiteX304" fmla="*/ 2833811 w 4198154"/>
                    <a:gd name="connsiteY304" fmla="*/ 3512457 h 7460343"/>
                    <a:gd name="connsiteX305" fmla="*/ 2790268 w 4198154"/>
                    <a:gd name="connsiteY305" fmla="*/ 3599543 h 7460343"/>
                    <a:gd name="connsiteX306" fmla="*/ 2732211 w 4198154"/>
                    <a:gd name="connsiteY306" fmla="*/ 3730172 h 7460343"/>
                    <a:gd name="connsiteX307" fmla="*/ 2674154 w 4198154"/>
                    <a:gd name="connsiteY307" fmla="*/ 3860800 h 7460343"/>
                    <a:gd name="connsiteX308" fmla="*/ 2630611 w 4198154"/>
                    <a:gd name="connsiteY308" fmla="*/ 3991429 h 7460343"/>
                    <a:gd name="connsiteX309" fmla="*/ 2616097 w 4198154"/>
                    <a:gd name="connsiteY309" fmla="*/ 4034972 h 7460343"/>
                    <a:gd name="connsiteX310" fmla="*/ 2587068 w 4198154"/>
                    <a:gd name="connsiteY310" fmla="*/ 4078515 h 7460343"/>
                    <a:gd name="connsiteX311" fmla="*/ 2543525 w 4198154"/>
                    <a:gd name="connsiteY311" fmla="*/ 4209143 h 7460343"/>
                    <a:gd name="connsiteX312" fmla="*/ 2529011 w 4198154"/>
                    <a:gd name="connsiteY312" fmla="*/ 4252686 h 7460343"/>
                    <a:gd name="connsiteX313" fmla="*/ 2441925 w 4198154"/>
                    <a:gd name="connsiteY313" fmla="*/ 4310743 h 7460343"/>
                    <a:gd name="connsiteX314" fmla="*/ 2354840 w 4198154"/>
                    <a:gd name="connsiteY314" fmla="*/ 4397829 h 7460343"/>
                    <a:gd name="connsiteX315" fmla="*/ 2267754 w 4198154"/>
                    <a:gd name="connsiteY315" fmla="*/ 4455886 h 7460343"/>
                    <a:gd name="connsiteX316" fmla="*/ 1774268 w 4198154"/>
                    <a:gd name="connsiteY316" fmla="*/ 4470400 h 7460343"/>
                    <a:gd name="connsiteX317" fmla="*/ 1687183 w 4198154"/>
                    <a:gd name="connsiteY317" fmla="*/ 4513943 h 7460343"/>
                    <a:gd name="connsiteX318" fmla="*/ 1585583 w 4198154"/>
                    <a:gd name="connsiteY318" fmla="*/ 4572000 h 7460343"/>
                    <a:gd name="connsiteX319" fmla="*/ 1469468 w 4198154"/>
                    <a:gd name="connsiteY319" fmla="*/ 4601029 h 7460343"/>
                    <a:gd name="connsiteX320" fmla="*/ 1309811 w 4198154"/>
                    <a:gd name="connsiteY320" fmla="*/ 4673600 h 7460343"/>
                    <a:gd name="connsiteX321" fmla="*/ 1150154 w 4198154"/>
                    <a:gd name="connsiteY321" fmla="*/ 4717143 h 7460343"/>
                    <a:gd name="connsiteX322" fmla="*/ 917925 w 4198154"/>
                    <a:gd name="connsiteY322" fmla="*/ 4746172 h 7460343"/>
                    <a:gd name="connsiteX323" fmla="*/ 656668 w 4198154"/>
                    <a:gd name="connsiteY323" fmla="*/ 4717143 h 7460343"/>
                    <a:gd name="connsiteX324" fmla="*/ 569583 w 4198154"/>
                    <a:gd name="connsiteY324" fmla="*/ 4688115 h 7460343"/>
                    <a:gd name="connsiteX325" fmla="*/ 467983 w 4198154"/>
                    <a:gd name="connsiteY325" fmla="*/ 4659086 h 7460343"/>
                    <a:gd name="connsiteX326" fmla="*/ 380897 w 4198154"/>
                    <a:gd name="connsiteY326" fmla="*/ 4601029 h 7460343"/>
                    <a:gd name="connsiteX327" fmla="*/ 308325 w 4198154"/>
                    <a:gd name="connsiteY327" fmla="*/ 4528457 h 7460343"/>
                    <a:gd name="connsiteX328" fmla="*/ 264783 w 4198154"/>
                    <a:gd name="connsiteY328" fmla="*/ 4470400 h 7460343"/>
                    <a:gd name="connsiteX329" fmla="*/ 235754 w 4198154"/>
                    <a:gd name="connsiteY329" fmla="*/ 4412343 h 7460343"/>
                    <a:gd name="connsiteX330" fmla="*/ 163183 w 4198154"/>
                    <a:gd name="connsiteY330" fmla="*/ 4325257 h 7460343"/>
                    <a:gd name="connsiteX331" fmla="*/ 119640 w 4198154"/>
                    <a:gd name="connsiteY331" fmla="*/ 4310743 h 7460343"/>
                    <a:gd name="connsiteX332" fmla="*/ 3525 w 4198154"/>
                    <a:gd name="connsiteY332" fmla="*/ 4325257 h 7460343"/>
                    <a:gd name="connsiteX333" fmla="*/ 47068 w 4198154"/>
                    <a:gd name="connsiteY333" fmla="*/ 4368800 h 7460343"/>
                    <a:gd name="connsiteX334" fmla="*/ 177697 w 4198154"/>
                    <a:gd name="connsiteY334" fmla="*/ 4441372 h 7460343"/>
                    <a:gd name="connsiteX335" fmla="*/ 279297 w 4198154"/>
                    <a:gd name="connsiteY335" fmla="*/ 4542972 h 7460343"/>
                    <a:gd name="connsiteX336" fmla="*/ 366383 w 4198154"/>
                    <a:gd name="connsiteY336" fmla="*/ 4630057 h 7460343"/>
                    <a:gd name="connsiteX337" fmla="*/ 453468 w 4198154"/>
                    <a:gd name="connsiteY337" fmla="*/ 4702629 h 7460343"/>
                    <a:gd name="connsiteX338" fmla="*/ 540554 w 4198154"/>
                    <a:gd name="connsiteY338" fmla="*/ 4731657 h 7460343"/>
                    <a:gd name="connsiteX339" fmla="*/ 584097 w 4198154"/>
                    <a:gd name="connsiteY339" fmla="*/ 4746172 h 7460343"/>
                    <a:gd name="connsiteX340" fmla="*/ 743754 w 4198154"/>
                    <a:gd name="connsiteY340" fmla="*/ 4775200 h 7460343"/>
                    <a:gd name="connsiteX341" fmla="*/ 888897 w 4198154"/>
                    <a:gd name="connsiteY341" fmla="*/ 4760686 h 7460343"/>
                    <a:gd name="connsiteX342" fmla="*/ 975983 w 4198154"/>
                    <a:gd name="connsiteY342" fmla="*/ 4731657 h 7460343"/>
                    <a:gd name="connsiteX343" fmla="*/ 1106611 w 4198154"/>
                    <a:gd name="connsiteY343" fmla="*/ 4746172 h 7460343"/>
                    <a:gd name="connsiteX344" fmla="*/ 1150154 w 4198154"/>
                    <a:gd name="connsiteY344" fmla="*/ 4760686 h 7460343"/>
                    <a:gd name="connsiteX345" fmla="*/ 1034040 w 4198154"/>
                    <a:gd name="connsiteY345" fmla="*/ 4775200 h 7460343"/>
                    <a:gd name="connsiteX346" fmla="*/ 946954 w 4198154"/>
                    <a:gd name="connsiteY346" fmla="*/ 4833257 h 7460343"/>
                    <a:gd name="connsiteX347" fmla="*/ 845354 w 4198154"/>
                    <a:gd name="connsiteY347" fmla="*/ 4876800 h 7460343"/>
                    <a:gd name="connsiteX348" fmla="*/ 801811 w 4198154"/>
                    <a:gd name="connsiteY348" fmla="*/ 4891315 h 7460343"/>
                    <a:gd name="connsiteX349" fmla="*/ 700211 w 4198154"/>
                    <a:gd name="connsiteY349" fmla="*/ 4949372 h 7460343"/>
                    <a:gd name="connsiteX350" fmla="*/ 656668 w 4198154"/>
                    <a:gd name="connsiteY350" fmla="*/ 4963886 h 7460343"/>
                    <a:gd name="connsiteX351" fmla="*/ 613125 w 4198154"/>
                    <a:gd name="connsiteY351" fmla="*/ 4992915 h 7460343"/>
                    <a:gd name="connsiteX352" fmla="*/ 540554 w 4198154"/>
                    <a:gd name="connsiteY352" fmla="*/ 5007429 h 7460343"/>
                    <a:gd name="connsiteX353" fmla="*/ 482497 w 4198154"/>
                    <a:gd name="connsiteY353" fmla="*/ 5021943 h 7460343"/>
                    <a:gd name="connsiteX354" fmla="*/ 119640 w 4198154"/>
                    <a:gd name="connsiteY354" fmla="*/ 5007429 h 7460343"/>
                    <a:gd name="connsiteX355" fmla="*/ 18040 w 4198154"/>
                    <a:gd name="connsiteY355" fmla="*/ 5007429 h 7460343"/>
                    <a:gd name="connsiteX356" fmla="*/ 134154 w 4198154"/>
                    <a:gd name="connsiteY356" fmla="*/ 5036457 h 7460343"/>
                    <a:gd name="connsiteX357" fmla="*/ 293811 w 4198154"/>
                    <a:gd name="connsiteY357" fmla="*/ 5080000 h 7460343"/>
                    <a:gd name="connsiteX358" fmla="*/ 497011 w 4198154"/>
                    <a:gd name="connsiteY358" fmla="*/ 5065486 h 7460343"/>
                    <a:gd name="connsiteX359" fmla="*/ 584097 w 4198154"/>
                    <a:gd name="connsiteY359" fmla="*/ 5036457 h 7460343"/>
                    <a:gd name="connsiteX360" fmla="*/ 642154 w 4198154"/>
                    <a:gd name="connsiteY360" fmla="*/ 5021943 h 7460343"/>
                    <a:gd name="connsiteX361" fmla="*/ 772783 w 4198154"/>
                    <a:gd name="connsiteY361" fmla="*/ 4978400 h 7460343"/>
                    <a:gd name="connsiteX362" fmla="*/ 816325 w 4198154"/>
                    <a:gd name="connsiteY362" fmla="*/ 4963886 h 7460343"/>
                    <a:gd name="connsiteX363" fmla="*/ 946954 w 4198154"/>
                    <a:gd name="connsiteY363" fmla="*/ 4891315 h 7460343"/>
                    <a:gd name="connsiteX364" fmla="*/ 990497 w 4198154"/>
                    <a:gd name="connsiteY364" fmla="*/ 4804229 h 7460343"/>
                    <a:gd name="connsiteX365" fmla="*/ 946954 w 4198154"/>
                    <a:gd name="connsiteY365" fmla="*/ 4847772 h 7460343"/>
                    <a:gd name="connsiteX366" fmla="*/ 874383 w 4198154"/>
                    <a:gd name="connsiteY366" fmla="*/ 4891315 h 7460343"/>
                    <a:gd name="connsiteX367" fmla="*/ 787297 w 4198154"/>
                    <a:gd name="connsiteY367" fmla="*/ 4992915 h 7460343"/>
                    <a:gd name="connsiteX368" fmla="*/ 700211 w 4198154"/>
                    <a:gd name="connsiteY368" fmla="*/ 5050972 h 7460343"/>
                    <a:gd name="connsiteX369" fmla="*/ 656668 w 4198154"/>
                    <a:gd name="connsiteY369" fmla="*/ 5080000 h 7460343"/>
                    <a:gd name="connsiteX370" fmla="*/ 569583 w 4198154"/>
                    <a:gd name="connsiteY370" fmla="*/ 5167086 h 7460343"/>
                    <a:gd name="connsiteX371" fmla="*/ 526040 w 4198154"/>
                    <a:gd name="connsiteY371" fmla="*/ 5196115 h 7460343"/>
                    <a:gd name="connsiteX372" fmla="*/ 453468 w 4198154"/>
                    <a:gd name="connsiteY372" fmla="*/ 5283200 h 7460343"/>
                    <a:gd name="connsiteX373" fmla="*/ 409925 w 4198154"/>
                    <a:gd name="connsiteY373" fmla="*/ 5312229 h 7460343"/>
                    <a:gd name="connsiteX374" fmla="*/ 322840 w 4198154"/>
                    <a:gd name="connsiteY374" fmla="*/ 5399315 h 7460343"/>
                    <a:gd name="connsiteX375" fmla="*/ 235754 w 4198154"/>
                    <a:gd name="connsiteY375" fmla="*/ 5457372 h 7460343"/>
                    <a:gd name="connsiteX376" fmla="*/ 192211 w 4198154"/>
                    <a:gd name="connsiteY376" fmla="*/ 5486400 h 7460343"/>
                    <a:gd name="connsiteX377" fmla="*/ 206725 w 4198154"/>
                    <a:gd name="connsiteY377" fmla="*/ 5428343 h 7460343"/>
                    <a:gd name="connsiteX378" fmla="*/ 250268 w 4198154"/>
                    <a:gd name="connsiteY378" fmla="*/ 5413829 h 7460343"/>
                    <a:gd name="connsiteX379" fmla="*/ 337354 w 4198154"/>
                    <a:gd name="connsiteY379" fmla="*/ 5370286 h 7460343"/>
                    <a:gd name="connsiteX380" fmla="*/ 438954 w 4198154"/>
                    <a:gd name="connsiteY380" fmla="*/ 5268686 h 7460343"/>
                    <a:gd name="connsiteX381" fmla="*/ 511525 w 4198154"/>
                    <a:gd name="connsiteY381" fmla="*/ 5196115 h 7460343"/>
                    <a:gd name="connsiteX382" fmla="*/ 555068 w 4198154"/>
                    <a:gd name="connsiteY382" fmla="*/ 5167086 h 7460343"/>
                    <a:gd name="connsiteX383" fmla="*/ 511525 w 4198154"/>
                    <a:gd name="connsiteY383" fmla="*/ 5167086 h 7460343"/>
                    <a:gd name="connsiteX384" fmla="*/ 467983 w 4198154"/>
                    <a:gd name="connsiteY384" fmla="*/ 5181600 h 7460343"/>
                    <a:gd name="connsiteX385" fmla="*/ 424440 w 4198154"/>
                    <a:gd name="connsiteY385" fmla="*/ 5210629 h 7460343"/>
                    <a:gd name="connsiteX386" fmla="*/ 366383 w 4198154"/>
                    <a:gd name="connsiteY386" fmla="*/ 5225143 h 7460343"/>
                    <a:gd name="connsiteX387" fmla="*/ 163183 w 4198154"/>
                    <a:gd name="connsiteY387" fmla="*/ 5210629 h 7460343"/>
                    <a:gd name="connsiteX388" fmla="*/ 250268 w 4198154"/>
                    <a:gd name="connsiteY388" fmla="*/ 5225143 h 7460343"/>
                    <a:gd name="connsiteX389" fmla="*/ 584097 w 4198154"/>
                    <a:gd name="connsiteY389" fmla="*/ 5210629 h 7460343"/>
                    <a:gd name="connsiteX390" fmla="*/ 627640 w 4198154"/>
                    <a:gd name="connsiteY390" fmla="*/ 5167086 h 7460343"/>
                    <a:gd name="connsiteX391" fmla="*/ 671183 w 4198154"/>
                    <a:gd name="connsiteY391" fmla="*/ 5138057 h 7460343"/>
                    <a:gd name="connsiteX392" fmla="*/ 700211 w 4198154"/>
                    <a:gd name="connsiteY392" fmla="*/ 5094515 h 7460343"/>
                    <a:gd name="connsiteX393" fmla="*/ 656668 w 4198154"/>
                    <a:gd name="connsiteY393" fmla="*/ 5138057 h 7460343"/>
                    <a:gd name="connsiteX394" fmla="*/ 569583 w 4198154"/>
                    <a:gd name="connsiteY394" fmla="*/ 5254172 h 7460343"/>
                    <a:gd name="connsiteX395" fmla="*/ 555068 w 4198154"/>
                    <a:gd name="connsiteY395" fmla="*/ 5297715 h 7460343"/>
                    <a:gd name="connsiteX396" fmla="*/ 497011 w 4198154"/>
                    <a:gd name="connsiteY396" fmla="*/ 5399315 h 7460343"/>
                    <a:gd name="connsiteX397" fmla="*/ 467983 w 4198154"/>
                    <a:gd name="connsiteY397" fmla="*/ 5486400 h 7460343"/>
                    <a:gd name="connsiteX398" fmla="*/ 453468 w 4198154"/>
                    <a:gd name="connsiteY398" fmla="*/ 5529943 h 7460343"/>
                    <a:gd name="connsiteX399" fmla="*/ 424440 w 4198154"/>
                    <a:gd name="connsiteY399" fmla="*/ 5631543 h 7460343"/>
                    <a:gd name="connsiteX400" fmla="*/ 322840 w 4198154"/>
                    <a:gd name="connsiteY400" fmla="*/ 5805715 h 7460343"/>
                    <a:gd name="connsiteX401" fmla="*/ 192211 w 4198154"/>
                    <a:gd name="connsiteY401" fmla="*/ 5907315 h 7460343"/>
                    <a:gd name="connsiteX402" fmla="*/ 250268 w 4198154"/>
                    <a:gd name="connsiteY402" fmla="*/ 5863772 h 7460343"/>
                    <a:gd name="connsiteX403" fmla="*/ 308325 w 4198154"/>
                    <a:gd name="connsiteY403" fmla="*/ 5776686 h 7460343"/>
                    <a:gd name="connsiteX404" fmla="*/ 337354 w 4198154"/>
                    <a:gd name="connsiteY404" fmla="*/ 5733143 h 7460343"/>
                    <a:gd name="connsiteX405" fmla="*/ 424440 w 4198154"/>
                    <a:gd name="connsiteY405" fmla="*/ 5573486 h 7460343"/>
                    <a:gd name="connsiteX406" fmla="*/ 482497 w 4198154"/>
                    <a:gd name="connsiteY406" fmla="*/ 5442857 h 7460343"/>
                    <a:gd name="connsiteX407" fmla="*/ 497011 w 4198154"/>
                    <a:gd name="connsiteY407" fmla="*/ 5399315 h 7460343"/>
                    <a:gd name="connsiteX408" fmla="*/ 540554 w 4198154"/>
                    <a:gd name="connsiteY408" fmla="*/ 5341257 h 7460343"/>
                    <a:gd name="connsiteX409" fmla="*/ 613125 w 4198154"/>
                    <a:gd name="connsiteY409" fmla="*/ 5254172 h 7460343"/>
                    <a:gd name="connsiteX410" fmla="*/ 656668 w 4198154"/>
                    <a:gd name="connsiteY410" fmla="*/ 5167086 h 7460343"/>
                    <a:gd name="connsiteX411" fmla="*/ 700211 w 4198154"/>
                    <a:gd name="connsiteY411" fmla="*/ 5123543 h 7460343"/>
                    <a:gd name="connsiteX412" fmla="*/ 729240 w 4198154"/>
                    <a:gd name="connsiteY412" fmla="*/ 5080000 h 7460343"/>
                    <a:gd name="connsiteX413" fmla="*/ 714725 w 4198154"/>
                    <a:gd name="connsiteY413" fmla="*/ 5123543 h 7460343"/>
                    <a:gd name="connsiteX414" fmla="*/ 685697 w 4198154"/>
                    <a:gd name="connsiteY414" fmla="*/ 5268686 h 7460343"/>
                    <a:gd name="connsiteX415" fmla="*/ 700211 w 4198154"/>
                    <a:gd name="connsiteY415" fmla="*/ 5399315 h 7460343"/>
                    <a:gd name="connsiteX416" fmla="*/ 714725 w 4198154"/>
                    <a:gd name="connsiteY416" fmla="*/ 5442857 h 7460343"/>
                    <a:gd name="connsiteX417" fmla="*/ 729240 w 4198154"/>
                    <a:gd name="connsiteY417" fmla="*/ 5588000 h 7460343"/>
                    <a:gd name="connsiteX418" fmla="*/ 743754 w 4198154"/>
                    <a:gd name="connsiteY418" fmla="*/ 5515429 h 7460343"/>
                    <a:gd name="connsiteX419" fmla="*/ 758268 w 4198154"/>
                    <a:gd name="connsiteY419" fmla="*/ 5457372 h 7460343"/>
                    <a:gd name="connsiteX420" fmla="*/ 772783 w 4198154"/>
                    <a:gd name="connsiteY420" fmla="*/ 5152572 h 7460343"/>
                    <a:gd name="connsiteX421" fmla="*/ 830840 w 4198154"/>
                    <a:gd name="connsiteY421" fmla="*/ 5050972 h 7460343"/>
                    <a:gd name="connsiteX422" fmla="*/ 903411 w 4198154"/>
                    <a:gd name="connsiteY422" fmla="*/ 4949372 h 7460343"/>
                    <a:gd name="connsiteX423" fmla="*/ 990497 w 4198154"/>
                    <a:gd name="connsiteY423" fmla="*/ 4891315 h 7460343"/>
                    <a:gd name="connsiteX424" fmla="*/ 1077583 w 4198154"/>
                    <a:gd name="connsiteY424" fmla="*/ 4847772 h 7460343"/>
                    <a:gd name="connsiteX425" fmla="*/ 1121125 w 4198154"/>
                    <a:gd name="connsiteY425" fmla="*/ 4818743 h 7460343"/>
                    <a:gd name="connsiteX426" fmla="*/ 1208211 w 4198154"/>
                    <a:gd name="connsiteY426" fmla="*/ 4775200 h 7460343"/>
                    <a:gd name="connsiteX427" fmla="*/ 1222725 w 4198154"/>
                    <a:gd name="connsiteY427" fmla="*/ 4731657 h 7460343"/>
                    <a:gd name="connsiteX428" fmla="*/ 1237240 w 4198154"/>
                    <a:gd name="connsiteY428" fmla="*/ 4992915 h 7460343"/>
                    <a:gd name="connsiteX429" fmla="*/ 1251754 w 4198154"/>
                    <a:gd name="connsiteY429" fmla="*/ 5036457 h 7460343"/>
                    <a:gd name="connsiteX430" fmla="*/ 1266268 w 4198154"/>
                    <a:gd name="connsiteY430" fmla="*/ 4804229 h 7460343"/>
                    <a:gd name="connsiteX431" fmla="*/ 1280783 w 4198154"/>
                    <a:gd name="connsiteY431" fmla="*/ 4760686 h 7460343"/>
                    <a:gd name="connsiteX432" fmla="*/ 1338840 w 4198154"/>
                    <a:gd name="connsiteY432" fmla="*/ 4731657 h 7460343"/>
                    <a:gd name="connsiteX433" fmla="*/ 1425925 w 4198154"/>
                    <a:gd name="connsiteY433" fmla="*/ 4673600 h 7460343"/>
                    <a:gd name="connsiteX434" fmla="*/ 1483983 w 4198154"/>
                    <a:gd name="connsiteY434" fmla="*/ 4644572 h 7460343"/>
                    <a:gd name="connsiteX435" fmla="*/ 1571068 w 4198154"/>
                    <a:gd name="connsiteY435" fmla="*/ 4572000 h 7460343"/>
                    <a:gd name="connsiteX436" fmla="*/ 1672668 w 4198154"/>
                    <a:gd name="connsiteY436" fmla="*/ 4455886 h 7460343"/>
                    <a:gd name="connsiteX437" fmla="*/ 1919411 w 4198154"/>
                    <a:gd name="connsiteY437" fmla="*/ 4441372 h 7460343"/>
                    <a:gd name="connsiteX438" fmla="*/ 1962954 w 4198154"/>
                    <a:gd name="connsiteY438" fmla="*/ 4455886 h 7460343"/>
                    <a:gd name="connsiteX439" fmla="*/ 2311297 w 4198154"/>
                    <a:gd name="connsiteY439" fmla="*/ 4455886 h 7460343"/>
                    <a:gd name="connsiteX440" fmla="*/ 2238725 w 4198154"/>
                    <a:gd name="connsiteY440" fmla="*/ 4572000 h 7460343"/>
                    <a:gd name="connsiteX441" fmla="*/ 2195183 w 4198154"/>
                    <a:gd name="connsiteY441" fmla="*/ 4601029 h 7460343"/>
                    <a:gd name="connsiteX442" fmla="*/ 2079068 w 4198154"/>
                    <a:gd name="connsiteY442" fmla="*/ 4688115 h 7460343"/>
                    <a:gd name="connsiteX443" fmla="*/ 1991983 w 4198154"/>
                    <a:gd name="connsiteY443" fmla="*/ 4760686 h 7460343"/>
                    <a:gd name="connsiteX444" fmla="*/ 1919411 w 4198154"/>
                    <a:gd name="connsiteY444" fmla="*/ 4862286 h 7460343"/>
                    <a:gd name="connsiteX445" fmla="*/ 1745240 w 4198154"/>
                    <a:gd name="connsiteY445" fmla="*/ 5021943 h 7460343"/>
                    <a:gd name="connsiteX446" fmla="*/ 1658154 w 4198154"/>
                    <a:gd name="connsiteY446" fmla="*/ 5196115 h 7460343"/>
                    <a:gd name="connsiteX447" fmla="*/ 1629125 w 4198154"/>
                    <a:gd name="connsiteY447" fmla="*/ 5254172 h 7460343"/>
                    <a:gd name="connsiteX448" fmla="*/ 1600097 w 4198154"/>
                    <a:gd name="connsiteY448" fmla="*/ 5312229 h 7460343"/>
                    <a:gd name="connsiteX449" fmla="*/ 1513011 w 4198154"/>
                    <a:gd name="connsiteY449" fmla="*/ 5428343 h 7460343"/>
                    <a:gd name="connsiteX450" fmla="*/ 1483983 w 4198154"/>
                    <a:gd name="connsiteY450" fmla="*/ 5486400 h 7460343"/>
                    <a:gd name="connsiteX451" fmla="*/ 1440440 w 4198154"/>
                    <a:gd name="connsiteY451" fmla="*/ 5544457 h 7460343"/>
                    <a:gd name="connsiteX452" fmla="*/ 1411411 w 4198154"/>
                    <a:gd name="connsiteY452" fmla="*/ 5617029 h 7460343"/>
                    <a:gd name="connsiteX453" fmla="*/ 1396897 w 4198154"/>
                    <a:gd name="connsiteY453" fmla="*/ 5660572 h 7460343"/>
                    <a:gd name="connsiteX454" fmla="*/ 1266268 w 4198154"/>
                    <a:gd name="connsiteY454" fmla="*/ 5747657 h 7460343"/>
                    <a:gd name="connsiteX455" fmla="*/ 1222725 w 4198154"/>
                    <a:gd name="connsiteY455" fmla="*/ 5776686 h 7460343"/>
                    <a:gd name="connsiteX456" fmla="*/ 1135640 w 4198154"/>
                    <a:gd name="connsiteY456" fmla="*/ 5805715 h 7460343"/>
                    <a:gd name="connsiteX457" fmla="*/ 1005011 w 4198154"/>
                    <a:gd name="connsiteY457" fmla="*/ 5791200 h 7460343"/>
                    <a:gd name="connsiteX458" fmla="*/ 1034040 w 4198154"/>
                    <a:gd name="connsiteY458" fmla="*/ 5747657 h 7460343"/>
                    <a:gd name="connsiteX459" fmla="*/ 1121125 w 4198154"/>
                    <a:gd name="connsiteY459" fmla="*/ 5704115 h 7460343"/>
                    <a:gd name="connsiteX460" fmla="*/ 1251754 w 4198154"/>
                    <a:gd name="connsiteY460" fmla="*/ 5646057 h 7460343"/>
                    <a:gd name="connsiteX461" fmla="*/ 1295297 w 4198154"/>
                    <a:gd name="connsiteY461" fmla="*/ 5631543 h 7460343"/>
                    <a:gd name="connsiteX462" fmla="*/ 1338840 w 4198154"/>
                    <a:gd name="connsiteY462" fmla="*/ 5544457 h 7460343"/>
                    <a:gd name="connsiteX463" fmla="*/ 1425925 w 4198154"/>
                    <a:gd name="connsiteY463" fmla="*/ 5486400 h 7460343"/>
                    <a:gd name="connsiteX464" fmla="*/ 1542040 w 4198154"/>
                    <a:gd name="connsiteY464" fmla="*/ 5355772 h 7460343"/>
                    <a:gd name="connsiteX465" fmla="*/ 1585583 w 4198154"/>
                    <a:gd name="connsiteY465" fmla="*/ 5268686 h 7460343"/>
                    <a:gd name="connsiteX466" fmla="*/ 1600097 w 4198154"/>
                    <a:gd name="connsiteY466" fmla="*/ 5225143 h 7460343"/>
                    <a:gd name="connsiteX467" fmla="*/ 1556554 w 4198154"/>
                    <a:gd name="connsiteY467" fmla="*/ 5239657 h 7460343"/>
                    <a:gd name="connsiteX468" fmla="*/ 1513011 w 4198154"/>
                    <a:gd name="connsiteY468" fmla="*/ 5283200 h 7460343"/>
                    <a:gd name="connsiteX469" fmla="*/ 1469468 w 4198154"/>
                    <a:gd name="connsiteY469" fmla="*/ 5312229 h 7460343"/>
                    <a:gd name="connsiteX470" fmla="*/ 1513011 w 4198154"/>
                    <a:gd name="connsiteY470" fmla="*/ 5297715 h 7460343"/>
                    <a:gd name="connsiteX471" fmla="*/ 1571068 w 4198154"/>
                    <a:gd name="connsiteY471" fmla="*/ 5210629 h 7460343"/>
                    <a:gd name="connsiteX472" fmla="*/ 1614611 w 4198154"/>
                    <a:gd name="connsiteY472" fmla="*/ 5181600 h 7460343"/>
                    <a:gd name="connsiteX473" fmla="*/ 1643640 w 4198154"/>
                    <a:gd name="connsiteY473" fmla="*/ 5138057 h 7460343"/>
                    <a:gd name="connsiteX474" fmla="*/ 1658154 w 4198154"/>
                    <a:gd name="connsiteY474" fmla="*/ 5094515 h 7460343"/>
                    <a:gd name="connsiteX475" fmla="*/ 1745240 w 4198154"/>
                    <a:gd name="connsiteY475" fmla="*/ 5050972 h 7460343"/>
                    <a:gd name="connsiteX476" fmla="*/ 1701697 w 4198154"/>
                    <a:gd name="connsiteY476" fmla="*/ 5109029 h 7460343"/>
                    <a:gd name="connsiteX477" fmla="*/ 1687183 w 4198154"/>
                    <a:gd name="connsiteY477" fmla="*/ 5152572 h 7460343"/>
                    <a:gd name="connsiteX478" fmla="*/ 1614611 w 4198154"/>
                    <a:gd name="connsiteY478" fmla="*/ 5225143 h 7460343"/>
                    <a:gd name="connsiteX479" fmla="*/ 1542040 w 4198154"/>
                    <a:gd name="connsiteY479" fmla="*/ 5341257 h 7460343"/>
                    <a:gd name="connsiteX480" fmla="*/ 1498497 w 4198154"/>
                    <a:gd name="connsiteY480" fmla="*/ 5399315 h 7460343"/>
                    <a:gd name="connsiteX481" fmla="*/ 1440440 w 4198154"/>
                    <a:gd name="connsiteY481" fmla="*/ 5602515 h 7460343"/>
                    <a:gd name="connsiteX482" fmla="*/ 1425925 w 4198154"/>
                    <a:gd name="connsiteY482" fmla="*/ 5646057 h 7460343"/>
                    <a:gd name="connsiteX483" fmla="*/ 1411411 w 4198154"/>
                    <a:gd name="connsiteY483" fmla="*/ 5689600 h 7460343"/>
                    <a:gd name="connsiteX484" fmla="*/ 1382383 w 4198154"/>
                    <a:gd name="connsiteY484" fmla="*/ 5747657 h 7460343"/>
                    <a:gd name="connsiteX485" fmla="*/ 1367868 w 4198154"/>
                    <a:gd name="connsiteY485" fmla="*/ 5791200 h 7460343"/>
                    <a:gd name="connsiteX486" fmla="*/ 1295297 w 4198154"/>
                    <a:gd name="connsiteY486" fmla="*/ 5921829 h 7460343"/>
                    <a:gd name="connsiteX487" fmla="*/ 1193697 w 4198154"/>
                    <a:gd name="connsiteY487" fmla="*/ 6023429 h 7460343"/>
                    <a:gd name="connsiteX488" fmla="*/ 1150154 w 4198154"/>
                    <a:gd name="connsiteY488" fmla="*/ 6066972 h 7460343"/>
                    <a:gd name="connsiteX489" fmla="*/ 1106611 w 4198154"/>
                    <a:gd name="connsiteY489" fmla="*/ 6110515 h 7460343"/>
                    <a:gd name="connsiteX490" fmla="*/ 1063068 w 4198154"/>
                    <a:gd name="connsiteY490" fmla="*/ 6125029 h 7460343"/>
                    <a:gd name="connsiteX491" fmla="*/ 917925 w 4198154"/>
                    <a:gd name="connsiteY491" fmla="*/ 6197600 h 7460343"/>
                    <a:gd name="connsiteX492" fmla="*/ 874383 w 4198154"/>
                    <a:gd name="connsiteY492" fmla="*/ 6226629 h 7460343"/>
                    <a:gd name="connsiteX493" fmla="*/ 830840 w 4198154"/>
                    <a:gd name="connsiteY493" fmla="*/ 6241143 h 7460343"/>
                    <a:gd name="connsiteX494" fmla="*/ 787297 w 4198154"/>
                    <a:gd name="connsiteY494" fmla="*/ 6284686 h 7460343"/>
                    <a:gd name="connsiteX495" fmla="*/ 729240 w 4198154"/>
                    <a:gd name="connsiteY495" fmla="*/ 6386286 h 7460343"/>
                    <a:gd name="connsiteX496" fmla="*/ 700211 w 4198154"/>
                    <a:gd name="connsiteY496" fmla="*/ 6473372 h 7460343"/>
                    <a:gd name="connsiteX497" fmla="*/ 685697 w 4198154"/>
                    <a:gd name="connsiteY497" fmla="*/ 6516915 h 7460343"/>
                    <a:gd name="connsiteX498" fmla="*/ 714725 w 4198154"/>
                    <a:gd name="connsiteY498" fmla="*/ 6400800 h 7460343"/>
                    <a:gd name="connsiteX499" fmla="*/ 816325 w 4198154"/>
                    <a:gd name="connsiteY499" fmla="*/ 6284686 h 7460343"/>
                    <a:gd name="connsiteX500" fmla="*/ 845354 w 4198154"/>
                    <a:gd name="connsiteY500" fmla="*/ 6241143 h 7460343"/>
                    <a:gd name="connsiteX501" fmla="*/ 888897 w 4198154"/>
                    <a:gd name="connsiteY501" fmla="*/ 6212115 h 7460343"/>
                    <a:gd name="connsiteX502" fmla="*/ 1034040 w 4198154"/>
                    <a:gd name="connsiteY502" fmla="*/ 6168572 h 7460343"/>
                    <a:gd name="connsiteX503" fmla="*/ 1077583 w 4198154"/>
                    <a:gd name="connsiteY503" fmla="*/ 6154057 h 7460343"/>
                    <a:gd name="connsiteX504" fmla="*/ 1164668 w 4198154"/>
                    <a:gd name="connsiteY504" fmla="*/ 6081486 h 7460343"/>
                    <a:gd name="connsiteX505" fmla="*/ 1222725 w 4198154"/>
                    <a:gd name="connsiteY505" fmla="*/ 5994400 h 7460343"/>
                    <a:gd name="connsiteX506" fmla="*/ 1251754 w 4198154"/>
                    <a:gd name="connsiteY506" fmla="*/ 5950857 h 7460343"/>
                    <a:gd name="connsiteX507" fmla="*/ 1324325 w 4198154"/>
                    <a:gd name="connsiteY507" fmla="*/ 5863772 h 7460343"/>
                    <a:gd name="connsiteX508" fmla="*/ 1338840 w 4198154"/>
                    <a:gd name="connsiteY508" fmla="*/ 5820229 h 7460343"/>
                    <a:gd name="connsiteX509" fmla="*/ 1353354 w 4198154"/>
                    <a:gd name="connsiteY509" fmla="*/ 5689600 h 7460343"/>
                    <a:gd name="connsiteX510" fmla="*/ 1338840 w 4198154"/>
                    <a:gd name="connsiteY510" fmla="*/ 5791200 h 7460343"/>
                    <a:gd name="connsiteX511" fmla="*/ 1309811 w 4198154"/>
                    <a:gd name="connsiteY511" fmla="*/ 5849257 h 7460343"/>
                    <a:gd name="connsiteX512" fmla="*/ 1295297 w 4198154"/>
                    <a:gd name="connsiteY512" fmla="*/ 5892800 h 7460343"/>
                    <a:gd name="connsiteX513" fmla="*/ 1237240 w 4198154"/>
                    <a:gd name="connsiteY513" fmla="*/ 5950857 h 7460343"/>
                    <a:gd name="connsiteX514" fmla="*/ 1208211 w 4198154"/>
                    <a:gd name="connsiteY514" fmla="*/ 5994400 h 7460343"/>
                    <a:gd name="connsiteX515" fmla="*/ 1092097 w 4198154"/>
                    <a:gd name="connsiteY515" fmla="*/ 6125029 h 7460343"/>
                    <a:gd name="connsiteX516" fmla="*/ 1063068 w 4198154"/>
                    <a:gd name="connsiteY516" fmla="*/ 6212115 h 7460343"/>
                    <a:gd name="connsiteX517" fmla="*/ 1048554 w 4198154"/>
                    <a:gd name="connsiteY517" fmla="*/ 6255657 h 7460343"/>
                    <a:gd name="connsiteX518" fmla="*/ 1019525 w 4198154"/>
                    <a:gd name="connsiteY518" fmla="*/ 6415315 h 7460343"/>
                    <a:gd name="connsiteX519" fmla="*/ 1005011 w 4198154"/>
                    <a:gd name="connsiteY519" fmla="*/ 6473372 h 7460343"/>
                    <a:gd name="connsiteX520" fmla="*/ 946954 w 4198154"/>
                    <a:gd name="connsiteY520" fmla="*/ 6589486 h 7460343"/>
                    <a:gd name="connsiteX521" fmla="*/ 917925 w 4198154"/>
                    <a:gd name="connsiteY521" fmla="*/ 6705600 h 7460343"/>
                    <a:gd name="connsiteX522" fmla="*/ 903411 w 4198154"/>
                    <a:gd name="connsiteY522" fmla="*/ 6749143 h 7460343"/>
                    <a:gd name="connsiteX523" fmla="*/ 888897 w 4198154"/>
                    <a:gd name="connsiteY523" fmla="*/ 6821715 h 7460343"/>
                    <a:gd name="connsiteX524" fmla="*/ 903411 w 4198154"/>
                    <a:gd name="connsiteY524" fmla="*/ 6778172 h 7460343"/>
                    <a:gd name="connsiteX525" fmla="*/ 917925 w 4198154"/>
                    <a:gd name="connsiteY525" fmla="*/ 6734629 h 7460343"/>
                    <a:gd name="connsiteX526" fmla="*/ 946954 w 4198154"/>
                    <a:gd name="connsiteY526" fmla="*/ 6633029 h 7460343"/>
                    <a:gd name="connsiteX527" fmla="*/ 1005011 w 4198154"/>
                    <a:gd name="connsiteY527" fmla="*/ 6545943 h 7460343"/>
                    <a:gd name="connsiteX528" fmla="*/ 1048554 w 4198154"/>
                    <a:gd name="connsiteY528" fmla="*/ 6502400 h 7460343"/>
                    <a:gd name="connsiteX529" fmla="*/ 1077583 w 4198154"/>
                    <a:gd name="connsiteY529" fmla="*/ 6444343 h 7460343"/>
                    <a:gd name="connsiteX530" fmla="*/ 1092097 w 4198154"/>
                    <a:gd name="connsiteY530" fmla="*/ 6386286 h 7460343"/>
                    <a:gd name="connsiteX531" fmla="*/ 1106611 w 4198154"/>
                    <a:gd name="connsiteY531" fmla="*/ 6342743 h 7460343"/>
                    <a:gd name="connsiteX532" fmla="*/ 1121125 w 4198154"/>
                    <a:gd name="connsiteY532" fmla="*/ 6197600 h 7460343"/>
                    <a:gd name="connsiteX533" fmla="*/ 1164668 w 4198154"/>
                    <a:gd name="connsiteY533" fmla="*/ 6096000 h 7460343"/>
                    <a:gd name="connsiteX534" fmla="*/ 1266268 w 4198154"/>
                    <a:gd name="connsiteY534" fmla="*/ 5965372 h 7460343"/>
                    <a:gd name="connsiteX535" fmla="*/ 1309811 w 4198154"/>
                    <a:gd name="connsiteY535" fmla="*/ 5849257 h 7460343"/>
                    <a:gd name="connsiteX536" fmla="*/ 1367868 w 4198154"/>
                    <a:gd name="connsiteY536" fmla="*/ 5762172 h 7460343"/>
                    <a:gd name="connsiteX537" fmla="*/ 1411411 w 4198154"/>
                    <a:gd name="connsiteY537" fmla="*/ 5718629 h 7460343"/>
                    <a:gd name="connsiteX538" fmla="*/ 1440440 w 4198154"/>
                    <a:gd name="connsiteY538" fmla="*/ 5675086 h 7460343"/>
                    <a:gd name="connsiteX539" fmla="*/ 1367868 w 4198154"/>
                    <a:gd name="connsiteY539" fmla="*/ 5805715 h 7460343"/>
                    <a:gd name="connsiteX540" fmla="*/ 1324325 w 4198154"/>
                    <a:gd name="connsiteY540" fmla="*/ 5892800 h 7460343"/>
                    <a:gd name="connsiteX541" fmla="*/ 1295297 w 4198154"/>
                    <a:gd name="connsiteY541" fmla="*/ 5979886 h 7460343"/>
                    <a:gd name="connsiteX542" fmla="*/ 1280783 w 4198154"/>
                    <a:gd name="connsiteY542" fmla="*/ 6023429 h 7460343"/>
                    <a:gd name="connsiteX543" fmla="*/ 1251754 w 4198154"/>
                    <a:gd name="connsiteY543" fmla="*/ 6066972 h 7460343"/>
                    <a:gd name="connsiteX544" fmla="*/ 1222725 w 4198154"/>
                    <a:gd name="connsiteY544" fmla="*/ 6226629 h 7460343"/>
                    <a:gd name="connsiteX545" fmla="*/ 1237240 w 4198154"/>
                    <a:gd name="connsiteY545" fmla="*/ 6458857 h 7460343"/>
                    <a:gd name="connsiteX546" fmla="*/ 1280783 w 4198154"/>
                    <a:gd name="connsiteY546" fmla="*/ 6618515 h 7460343"/>
                    <a:gd name="connsiteX547" fmla="*/ 1280783 w 4198154"/>
                    <a:gd name="connsiteY547" fmla="*/ 6052457 h 7460343"/>
                    <a:gd name="connsiteX548" fmla="*/ 1309811 w 4198154"/>
                    <a:gd name="connsiteY548" fmla="*/ 6008915 h 7460343"/>
                    <a:gd name="connsiteX549" fmla="*/ 1324325 w 4198154"/>
                    <a:gd name="connsiteY549" fmla="*/ 5950857 h 7460343"/>
                    <a:gd name="connsiteX550" fmla="*/ 1353354 w 4198154"/>
                    <a:gd name="connsiteY550" fmla="*/ 5863772 h 7460343"/>
                    <a:gd name="connsiteX551" fmla="*/ 1367868 w 4198154"/>
                    <a:gd name="connsiteY551" fmla="*/ 5820229 h 7460343"/>
                    <a:gd name="connsiteX552" fmla="*/ 1396897 w 4198154"/>
                    <a:gd name="connsiteY552" fmla="*/ 5733143 h 7460343"/>
                    <a:gd name="connsiteX553" fmla="*/ 1411411 w 4198154"/>
                    <a:gd name="connsiteY553" fmla="*/ 5660572 h 7460343"/>
                    <a:gd name="connsiteX554" fmla="*/ 1483983 w 4198154"/>
                    <a:gd name="connsiteY554" fmla="*/ 5602515 h 7460343"/>
                    <a:gd name="connsiteX555" fmla="*/ 1585583 w 4198154"/>
                    <a:gd name="connsiteY555" fmla="*/ 5747657 h 7460343"/>
                    <a:gd name="connsiteX556" fmla="*/ 1643640 w 4198154"/>
                    <a:gd name="connsiteY556" fmla="*/ 5863772 h 7460343"/>
                    <a:gd name="connsiteX557" fmla="*/ 1672668 w 4198154"/>
                    <a:gd name="connsiteY557" fmla="*/ 5921829 h 7460343"/>
                    <a:gd name="connsiteX558" fmla="*/ 1658154 w 4198154"/>
                    <a:gd name="connsiteY558" fmla="*/ 5979886 h 7460343"/>
                    <a:gd name="connsiteX559" fmla="*/ 1629125 w 4198154"/>
                    <a:gd name="connsiteY559" fmla="*/ 5892800 h 7460343"/>
                    <a:gd name="connsiteX560" fmla="*/ 1600097 w 4198154"/>
                    <a:gd name="connsiteY560" fmla="*/ 5747657 h 7460343"/>
                    <a:gd name="connsiteX561" fmla="*/ 1542040 w 4198154"/>
                    <a:gd name="connsiteY561" fmla="*/ 5660572 h 7460343"/>
                    <a:gd name="connsiteX562" fmla="*/ 1527525 w 4198154"/>
                    <a:gd name="connsiteY562" fmla="*/ 5602515 h 7460343"/>
                    <a:gd name="connsiteX563" fmla="*/ 1513011 w 4198154"/>
                    <a:gd name="connsiteY563" fmla="*/ 5558972 h 7460343"/>
                    <a:gd name="connsiteX564" fmla="*/ 1527525 w 4198154"/>
                    <a:gd name="connsiteY564" fmla="*/ 5355772 h 7460343"/>
                    <a:gd name="connsiteX565" fmla="*/ 1571068 w 4198154"/>
                    <a:gd name="connsiteY565" fmla="*/ 5297715 h 7460343"/>
                    <a:gd name="connsiteX566" fmla="*/ 1672668 w 4198154"/>
                    <a:gd name="connsiteY566" fmla="*/ 5138057 h 7460343"/>
                    <a:gd name="connsiteX567" fmla="*/ 1716211 w 4198154"/>
                    <a:gd name="connsiteY567" fmla="*/ 5109029 h 7460343"/>
                    <a:gd name="connsiteX568" fmla="*/ 1730725 w 4198154"/>
                    <a:gd name="connsiteY568" fmla="*/ 5152572 h 7460343"/>
                    <a:gd name="connsiteX569" fmla="*/ 1759754 w 4198154"/>
                    <a:gd name="connsiteY569" fmla="*/ 5384800 h 7460343"/>
                    <a:gd name="connsiteX570" fmla="*/ 1774268 w 4198154"/>
                    <a:gd name="connsiteY570" fmla="*/ 5181600 h 7460343"/>
                    <a:gd name="connsiteX571" fmla="*/ 1861354 w 4198154"/>
                    <a:gd name="connsiteY571" fmla="*/ 5007429 h 7460343"/>
                    <a:gd name="connsiteX572" fmla="*/ 1904897 w 4198154"/>
                    <a:gd name="connsiteY572" fmla="*/ 4963886 h 7460343"/>
                    <a:gd name="connsiteX573" fmla="*/ 1933925 w 4198154"/>
                    <a:gd name="connsiteY573" fmla="*/ 4920343 h 7460343"/>
                    <a:gd name="connsiteX574" fmla="*/ 2064554 w 4198154"/>
                    <a:gd name="connsiteY574" fmla="*/ 4804229 h 7460343"/>
                    <a:gd name="connsiteX575" fmla="*/ 2093583 w 4198154"/>
                    <a:gd name="connsiteY575" fmla="*/ 4760686 h 7460343"/>
                    <a:gd name="connsiteX576" fmla="*/ 2122611 w 4198154"/>
                    <a:gd name="connsiteY576" fmla="*/ 4673600 h 7460343"/>
                    <a:gd name="connsiteX577" fmla="*/ 2224211 w 4198154"/>
                    <a:gd name="connsiteY577" fmla="*/ 4644572 h 7460343"/>
                    <a:gd name="connsiteX578" fmla="*/ 2296783 w 4198154"/>
                    <a:gd name="connsiteY578" fmla="*/ 4572000 h 7460343"/>
                    <a:gd name="connsiteX579" fmla="*/ 2383868 w 4198154"/>
                    <a:gd name="connsiteY579" fmla="*/ 4484915 h 7460343"/>
                    <a:gd name="connsiteX580" fmla="*/ 2354840 w 4198154"/>
                    <a:gd name="connsiteY580" fmla="*/ 4601029 h 7460343"/>
                    <a:gd name="connsiteX581" fmla="*/ 2340325 w 4198154"/>
                    <a:gd name="connsiteY581" fmla="*/ 4659086 h 7460343"/>
                    <a:gd name="connsiteX582" fmla="*/ 2311297 w 4198154"/>
                    <a:gd name="connsiteY582" fmla="*/ 4775200 h 7460343"/>
                    <a:gd name="connsiteX583" fmla="*/ 2296783 w 4198154"/>
                    <a:gd name="connsiteY583" fmla="*/ 4920343 h 7460343"/>
                    <a:gd name="connsiteX584" fmla="*/ 2267754 w 4198154"/>
                    <a:gd name="connsiteY584" fmla="*/ 5225143 h 7460343"/>
                    <a:gd name="connsiteX585" fmla="*/ 2238725 w 4198154"/>
                    <a:gd name="connsiteY585" fmla="*/ 5326743 h 7460343"/>
                    <a:gd name="connsiteX586" fmla="*/ 2224211 w 4198154"/>
                    <a:gd name="connsiteY586" fmla="*/ 5384800 h 7460343"/>
                    <a:gd name="connsiteX587" fmla="*/ 2209697 w 4198154"/>
                    <a:gd name="connsiteY587" fmla="*/ 5486400 h 7460343"/>
                    <a:gd name="connsiteX588" fmla="*/ 2180668 w 4198154"/>
                    <a:gd name="connsiteY588" fmla="*/ 5588000 h 7460343"/>
                    <a:gd name="connsiteX589" fmla="*/ 2166154 w 4198154"/>
                    <a:gd name="connsiteY589" fmla="*/ 5646057 h 7460343"/>
                    <a:gd name="connsiteX590" fmla="*/ 2137125 w 4198154"/>
                    <a:gd name="connsiteY590" fmla="*/ 5791200 h 7460343"/>
                    <a:gd name="connsiteX591" fmla="*/ 2093583 w 4198154"/>
                    <a:gd name="connsiteY591" fmla="*/ 5907315 h 7460343"/>
                    <a:gd name="connsiteX592" fmla="*/ 2079068 w 4198154"/>
                    <a:gd name="connsiteY592" fmla="*/ 5994400 h 7460343"/>
                    <a:gd name="connsiteX593" fmla="*/ 2035525 w 4198154"/>
                    <a:gd name="connsiteY593" fmla="*/ 6139543 h 7460343"/>
                    <a:gd name="connsiteX594" fmla="*/ 2021011 w 4198154"/>
                    <a:gd name="connsiteY594" fmla="*/ 6183086 h 7460343"/>
                    <a:gd name="connsiteX595" fmla="*/ 1991983 w 4198154"/>
                    <a:gd name="connsiteY595" fmla="*/ 6241143 h 7460343"/>
                    <a:gd name="connsiteX596" fmla="*/ 1962954 w 4198154"/>
                    <a:gd name="connsiteY596" fmla="*/ 6284686 h 7460343"/>
                    <a:gd name="connsiteX597" fmla="*/ 1904897 w 4198154"/>
                    <a:gd name="connsiteY597" fmla="*/ 6400800 h 7460343"/>
                    <a:gd name="connsiteX598" fmla="*/ 1788783 w 4198154"/>
                    <a:gd name="connsiteY598" fmla="*/ 6531429 h 7460343"/>
                    <a:gd name="connsiteX599" fmla="*/ 1701697 w 4198154"/>
                    <a:gd name="connsiteY599" fmla="*/ 6589486 h 7460343"/>
                    <a:gd name="connsiteX600" fmla="*/ 1658154 w 4198154"/>
                    <a:gd name="connsiteY600" fmla="*/ 6618515 h 7460343"/>
                    <a:gd name="connsiteX601" fmla="*/ 1614611 w 4198154"/>
                    <a:gd name="connsiteY601" fmla="*/ 6662057 h 7460343"/>
                    <a:gd name="connsiteX602" fmla="*/ 1542040 w 4198154"/>
                    <a:gd name="connsiteY602" fmla="*/ 6778172 h 7460343"/>
                    <a:gd name="connsiteX603" fmla="*/ 1513011 w 4198154"/>
                    <a:gd name="connsiteY603" fmla="*/ 6821715 h 7460343"/>
                    <a:gd name="connsiteX604" fmla="*/ 1469468 w 4198154"/>
                    <a:gd name="connsiteY604" fmla="*/ 6879772 h 7460343"/>
                    <a:gd name="connsiteX605" fmla="*/ 1396897 w 4198154"/>
                    <a:gd name="connsiteY605" fmla="*/ 6966857 h 7460343"/>
                    <a:gd name="connsiteX606" fmla="*/ 1440440 w 4198154"/>
                    <a:gd name="connsiteY606" fmla="*/ 6836229 h 7460343"/>
                    <a:gd name="connsiteX607" fmla="*/ 1513011 w 4198154"/>
                    <a:gd name="connsiteY607" fmla="*/ 6705600 h 7460343"/>
                    <a:gd name="connsiteX608" fmla="*/ 1585583 w 4198154"/>
                    <a:gd name="connsiteY608" fmla="*/ 6618515 h 7460343"/>
                    <a:gd name="connsiteX609" fmla="*/ 1658154 w 4198154"/>
                    <a:gd name="connsiteY609" fmla="*/ 6574972 h 7460343"/>
                    <a:gd name="connsiteX610" fmla="*/ 1759754 w 4198154"/>
                    <a:gd name="connsiteY610" fmla="*/ 6531429 h 7460343"/>
                    <a:gd name="connsiteX611" fmla="*/ 1861354 w 4198154"/>
                    <a:gd name="connsiteY611" fmla="*/ 6473372 h 7460343"/>
                    <a:gd name="connsiteX612" fmla="*/ 1948440 w 4198154"/>
                    <a:gd name="connsiteY612" fmla="*/ 6313715 h 7460343"/>
                    <a:gd name="connsiteX613" fmla="*/ 1991983 w 4198154"/>
                    <a:gd name="connsiteY613" fmla="*/ 6255657 h 7460343"/>
                    <a:gd name="connsiteX614" fmla="*/ 2021011 w 4198154"/>
                    <a:gd name="connsiteY614" fmla="*/ 6168572 h 7460343"/>
                    <a:gd name="connsiteX615" fmla="*/ 2035525 w 4198154"/>
                    <a:gd name="connsiteY615" fmla="*/ 6110515 h 7460343"/>
                    <a:gd name="connsiteX616" fmla="*/ 2064554 w 4198154"/>
                    <a:gd name="connsiteY616" fmla="*/ 6023429 h 7460343"/>
                    <a:gd name="connsiteX617" fmla="*/ 1919411 w 4198154"/>
                    <a:gd name="connsiteY617" fmla="*/ 6052457 h 7460343"/>
                    <a:gd name="connsiteX618" fmla="*/ 1817811 w 4198154"/>
                    <a:gd name="connsiteY618" fmla="*/ 6110515 h 7460343"/>
                    <a:gd name="connsiteX619" fmla="*/ 1774268 w 4198154"/>
                    <a:gd name="connsiteY619" fmla="*/ 6139543 h 7460343"/>
                    <a:gd name="connsiteX620" fmla="*/ 1716211 w 4198154"/>
                    <a:gd name="connsiteY620" fmla="*/ 6168572 h 7460343"/>
                    <a:gd name="connsiteX621" fmla="*/ 1672668 w 4198154"/>
                    <a:gd name="connsiteY621" fmla="*/ 6197600 h 7460343"/>
                    <a:gd name="connsiteX622" fmla="*/ 1571068 w 4198154"/>
                    <a:gd name="connsiteY622" fmla="*/ 6241143 h 7460343"/>
                    <a:gd name="connsiteX623" fmla="*/ 1614611 w 4198154"/>
                    <a:gd name="connsiteY623" fmla="*/ 6255657 h 7460343"/>
                    <a:gd name="connsiteX624" fmla="*/ 1745240 w 4198154"/>
                    <a:gd name="connsiteY624" fmla="*/ 6154057 h 7460343"/>
                    <a:gd name="connsiteX625" fmla="*/ 1817811 w 4198154"/>
                    <a:gd name="connsiteY625" fmla="*/ 6110515 h 7460343"/>
                    <a:gd name="connsiteX626" fmla="*/ 1861354 w 4198154"/>
                    <a:gd name="connsiteY626" fmla="*/ 6081486 h 7460343"/>
                    <a:gd name="connsiteX627" fmla="*/ 1919411 w 4198154"/>
                    <a:gd name="connsiteY627" fmla="*/ 6066972 h 7460343"/>
                    <a:gd name="connsiteX628" fmla="*/ 1962954 w 4198154"/>
                    <a:gd name="connsiteY628" fmla="*/ 6052457 h 7460343"/>
                    <a:gd name="connsiteX629" fmla="*/ 2050040 w 4198154"/>
                    <a:gd name="connsiteY629" fmla="*/ 5921829 h 7460343"/>
                    <a:gd name="connsiteX630" fmla="*/ 2079068 w 4198154"/>
                    <a:gd name="connsiteY630" fmla="*/ 5878286 h 7460343"/>
                    <a:gd name="connsiteX631" fmla="*/ 2122611 w 4198154"/>
                    <a:gd name="connsiteY631" fmla="*/ 5820229 h 7460343"/>
                    <a:gd name="connsiteX632" fmla="*/ 2195183 w 4198154"/>
                    <a:gd name="connsiteY632" fmla="*/ 5675086 h 7460343"/>
                    <a:gd name="connsiteX633" fmla="*/ 2209697 w 4198154"/>
                    <a:gd name="connsiteY633" fmla="*/ 5558972 h 7460343"/>
                    <a:gd name="connsiteX634" fmla="*/ 2238725 w 4198154"/>
                    <a:gd name="connsiteY634" fmla="*/ 5413829 h 7460343"/>
                    <a:gd name="connsiteX635" fmla="*/ 2267754 w 4198154"/>
                    <a:gd name="connsiteY635" fmla="*/ 5370286 h 7460343"/>
                    <a:gd name="connsiteX636" fmla="*/ 2311297 w 4198154"/>
                    <a:gd name="connsiteY636" fmla="*/ 5050972 h 7460343"/>
                    <a:gd name="connsiteX637" fmla="*/ 2325811 w 4198154"/>
                    <a:gd name="connsiteY637" fmla="*/ 5138057 h 7460343"/>
                    <a:gd name="connsiteX638" fmla="*/ 2311297 w 4198154"/>
                    <a:gd name="connsiteY638" fmla="*/ 5181600 h 7460343"/>
                    <a:gd name="connsiteX639" fmla="*/ 2296783 w 4198154"/>
                    <a:gd name="connsiteY639" fmla="*/ 5254172 h 7460343"/>
                    <a:gd name="connsiteX640" fmla="*/ 2253240 w 4198154"/>
                    <a:gd name="connsiteY640" fmla="*/ 5602515 h 7460343"/>
                    <a:gd name="connsiteX641" fmla="*/ 2224211 w 4198154"/>
                    <a:gd name="connsiteY641" fmla="*/ 5646057 h 7460343"/>
                    <a:gd name="connsiteX642" fmla="*/ 2137125 w 4198154"/>
                    <a:gd name="connsiteY642" fmla="*/ 5776686 h 7460343"/>
                    <a:gd name="connsiteX643" fmla="*/ 2108097 w 4198154"/>
                    <a:gd name="connsiteY643" fmla="*/ 5863772 h 7460343"/>
                    <a:gd name="connsiteX644" fmla="*/ 2093583 w 4198154"/>
                    <a:gd name="connsiteY644" fmla="*/ 5907315 h 7460343"/>
                    <a:gd name="connsiteX645" fmla="*/ 2079068 w 4198154"/>
                    <a:gd name="connsiteY645" fmla="*/ 6023429 h 7460343"/>
                    <a:gd name="connsiteX646" fmla="*/ 2050040 w 4198154"/>
                    <a:gd name="connsiteY646" fmla="*/ 6110515 h 7460343"/>
                    <a:gd name="connsiteX647" fmla="*/ 2021011 w 4198154"/>
                    <a:gd name="connsiteY647" fmla="*/ 6502400 h 7460343"/>
                    <a:gd name="connsiteX648" fmla="*/ 2006497 w 4198154"/>
                    <a:gd name="connsiteY648" fmla="*/ 6574972 h 7460343"/>
                    <a:gd name="connsiteX649" fmla="*/ 1991983 w 4198154"/>
                    <a:gd name="connsiteY649" fmla="*/ 6531429 h 7460343"/>
                    <a:gd name="connsiteX650" fmla="*/ 1991983 w 4198154"/>
                    <a:gd name="connsiteY650" fmla="*/ 6212115 h 7460343"/>
                    <a:gd name="connsiteX651" fmla="*/ 2035525 w 4198154"/>
                    <a:gd name="connsiteY651" fmla="*/ 6197600 h 7460343"/>
                    <a:gd name="connsiteX652" fmla="*/ 1991983 w 4198154"/>
                    <a:gd name="connsiteY652" fmla="*/ 6226629 h 7460343"/>
                    <a:gd name="connsiteX653" fmla="*/ 1962954 w 4198154"/>
                    <a:gd name="connsiteY653" fmla="*/ 6270172 h 7460343"/>
                    <a:gd name="connsiteX654" fmla="*/ 1875868 w 4198154"/>
                    <a:gd name="connsiteY654" fmla="*/ 6444343 h 7460343"/>
                    <a:gd name="connsiteX655" fmla="*/ 1832325 w 4198154"/>
                    <a:gd name="connsiteY655" fmla="*/ 6473372 h 7460343"/>
                    <a:gd name="connsiteX656" fmla="*/ 1745240 w 4198154"/>
                    <a:gd name="connsiteY656" fmla="*/ 6574972 h 7460343"/>
                    <a:gd name="connsiteX657" fmla="*/ 1716211 w 4198154"/>
                    <a:gd name="connsiteY657" fmla="*/ 6676572 h 7460343"/>
                    <a:gd name="connsiteX658" fmla="*/ 1701697 w 4198154"/>
                    <a:gd name="connsiteY658" fmla="*/ 6778172 h 7460343"/>
                    <a:gd name="connsiteX659" fmla="*/ 1672668 w 4198154"/>
                    <a:gd name="connsiteY659" fmla="*/ 7170057 h 7460343"/>
                    <a:gd name="connsiteX660" fmla="*/ 1629125 w 4198154"/>
                    <a:gd name="connsiteY660" fmla="*/ 7300686 h 7460343"/>
                    <a:gd name="connsiteX661" fmla="*/ 1571068 w 4198154"/>
                    <a:gd name="connsiteY661" fmla="*/ 7460343 h 7460343"/>
                    <a:gd name="connsiteX662" fmla="*/ 1585583 w 4198154"/>
                    <a:gd name="connsiteY662" fmla="*/ 7358743 h 7460343"/>
                    <a:gd name="connsiteX663" fmla="*/ 1643640 w 4198154"/>
                    <a:gd name="connsiteY663" fmla="*/ 7257143 h 7460343"/>
                    <a:gd name="connsiteX664" fmla="*/ 1701697 w 4198154"/>
                    <a:gd name="connsiteY664" fmla="*/ 7170057 h 7460343"/>
                    <a:gd name="connsiteX665" fmla="*/ 1716211 w 4198154"/>
                    <a:gd name="connsiteY665" fmla="*/ 7126515 h 7460343"/>
                    <a:gd name="connsiteX666" fmla="*/ 1745240 w 4198154"/>
                    <a:gd name="connsiteY666" fmla="*/ 7082972 h 7460343"/>
                    <a:gd name="connsiteX667" fmla="*/ 1759754 w 4198154"/>
                    <a:gd name="connsiteY667" fmla="*/ 6662057 h 7460343"/>
                    <a:gd name="connsiteX668" fmla="*/ 1774268 w 4198154"/>
                    <a:gd name="connsiteY668" fmla="*/ 6618515 h 7460343"/>
                    <a:gd name="connsiteX669" fmla="*/ 1788783 w 4198154"/>
                    <a:gd name="connsiteY669" fmla="*/ 6545943 h 7460343"/>
                    <a:gd name="connsiteX670" fmla="*/ 1803297 w 4198154"/>
                    <a:gd name="connsiteY670" fmla="*/ 6487886 h 7460343"/>
                    <a:gd name="connsiteX671" fmla="*/ 1861354 w 4198154"/>
                    <a:gd name="connsiteY671" fmla="*/ 6400800 h 7460343"/>
                    <a:gd name="connsiteX672" fmla="*/ 1890383 w 4198154"/>
                    <a:gd name="connsiteY672" fmla="*/ 6357257 h 7460343"/>
                    <a:gd name="connsiteX673" fmla="*/ 1919411 w 4198154"/>
                    <a:gd name="connsiteY673" fmla="*/ 6313715 h 7460343"/>
                    <a:gd name="connsiteX674" fmla="*/ 1962954 w 4198154"/>
                    <a:gd name="connsiteY674" fmla="*/ 6284686 h 7460343"/>
                    <a:gd name="connsiteX675" fmla="*/ 1991983 w 4198154"/>
                    <a:gd name="connsiteY675" fmla="*/ 6226629 h 7460343"/>
                    <a:gd name="connsiteX676" fmla="*/ 2021011 w 4198154"/>
                    <a:gd name="connsiteY676" fmla="*/ 6183086 h 7460343"/>
                    <a:gd name="connsiteX677" fmla="*/ 2050040 w 4198154"/>
                    <a:gd name="connsiteY677" fmla="*/ 6096000 h 7460343"/>
                    <a:gd name="connsiteX678" fmla="*/ 2064554 w 4198154"/>
                    <a:gd name="connsiteY678" fmla="*/ 6052457 h 7460343"/>
                    <a:gd name="connsiteX679" fmla="*/ 2079068 w 4198154"/>
                    <a:gd name="connsiteY679" fmla="*/ 6008915 h 7460343"/>
                    <a:gd name="connsiteX680" fmla="*/ 2224211 w 4198154"/>
                    <a:gd name="connsiteY680" fmla="*/ 6125029 h 7460343"/>
                    <a:gd name="connsiteX681" fmla="*/ 2325811 w 4198154"/>
                    <a:gd name="connsiteY681" fmla="*/ 6197600 h 7460343"/>
                    <a:gd name="connsiteX682" fmla="*/ 2369354 w 4198154"/>
                    <a:gd name="connsiteY682" fmla="*/ 6212115 h 7460343"/>
                    <a:gd name="connsiteX683" fmla="*/ 2340325 w 4198154"/>
                    <a:gd name="connsiteY683" fmla="*/ 6154057 h 7460343"/>
                    <a:gd name="connsiteX684" fmla="*/ 2296783 w 4198154"/>
                    <a:gd name="connsiteY684" fmla="*/ 6081486 h 7460343"/>
                    <a:gd name="connsiteX685" fmla="*/ 2282268 w 4198154"/>
                    <a:gd name="connsiteY685" fmla="*/ 6037943 h 7460343"/>
                    <a:gd name="connsiteX686" fmla="*/ 2195183 w 4198154"/>
                    <a:gd name="connsiteY686" fmla="*/ 5994400 h 7460343"/>
                    <a:gd name="connsiteX687" fmla="*/ 2224211 w 4198154"/>
                    <a:gd name="connsiteY687" fmla="*/ 5573486 h 7460343"/>
                    <a:gd name="connsiteX688" fmla="*/ 2267754 w 4198154"/>
                    <a:gd name="connsiteY688" fmla="*/ 5297715 h 7460343"/>
                    <a:gd name="connsiteX689" fmla="*/ 2282268 w 4198154"/>
                    <a:gd name="connsiteY689" fmla="*/ 5239657 h 7460343"/>
                    <a:gd name="connsiteX690" fmla="*/ 2354840 w 4198154"/>
                    <a:gd name="connsiteY690" fmla="*/ 5152572 h 7460343"/>
                    <a:gd name="connsiteX691" fmla="*/ 2369354 w 4198154"/>
                    <a:gd name="connsiteY691" fmla="*/ 5109029 h 7460343"/>
                    <a:gd name="connsiteX692" fmla="*/ 2383868 w 4198154"/>
                    <a:gd name="connsiteY692" fmla="*/ 4978400 h 7460343"/>
                    <a:gd name="connsiteX693" fmla="*/ 2427411 w 4198154"/>
                    <a:gd name="connsiteY693" fmla="*/ 4862286 h 7460343"/>
                    <a:gd name="connsiteX694" fmla="*/ 2470954 w 4198154"/>
                    <a:gd name="connsiteY694" fmla="*/ 4818743 h 7460343"/>
                    <a:gd name="connsiteX695" fmla="*/ 2529011 w 4198154"/>
                    <a:gd name="connsiteY695" fmla="*/ 4731657 h 7460343"/>
                    <a:gd name="connsiteX696" fmla="*/ 2558040 w 4198154"/>
                    <a:gd name="connsiteY696" fmla="*/ 4644572 h 7460343"/>
                    <a:gd name="connsiteX697" fmla="*/ 2601583 w 4198154"/>
                    <a:gd name="connsiteY697" fmla="*/ 4601029 h 7460343"/>
                    <a:gd name="connsiteX698" fmla="*/ 2630611 w 4198154"/>
                    <a:gd name="connsiteY698" fmla="*/ 4557486 h 7460343"/>
                    <a:gd name="connsiteX699" fmla="*/ 2688668 w 4198154"/>
                    <a:gd name="connsiteY699" fmla="*/ 4528457 h 7460343"/>
                    <a:gd name="connsiteX700" fmla="*/ 2746725 w 4198154"/>
                    <a:gd name="connsiteY700" fmla="*/ 4601029 h 7460343"/>
                    <a:gd name="connsiteX701" fmla="*/ 2790268 w 4198154"/>
                    <a:gd name="connsiteY701" fmla="*/ 4630057 h 7460343"/>
                    <a:gd name="connsiteX702" fmla="*/ 2819297 w 4198154"/>
                    <a:gd name="connsiteY702" fmla="*/ 4789715 h 7460343"/>
                    <a:gd name="connsiteX703" fmla="*/ 2833811 w 4198154"/>
                    <a:gd name="connsiteY703" fmla="*/ 4876800 h 7460343"/>
                    <a:gd name="connsiteX704" fmla="*/ 2819297 w 4198154"/>
                    <a:gd name="connsiteY704" fmla="*/ 5021943 h 7460343"/>
                    <a:gd name="connsiteX705" fmla="*/ 2761240 w 4198154"/>
                    <a:gd name="connsiteY705" fmla="*/ 5152572 h 7460343"/>
                    <a:gd name="connsiteX706" fmla="*/ 2703183 w 4198154"/>
                    <a:gd name="connsiteY706" fmla="*/ 5239657 h 7460343"/>
                    <a:gd name="connsiteX707" fmla="*/ 2717697 w 4198154"/>
                    <a:gd name="connsiteY707" fmla="*/ 5471886 h 7460343"/>
                    <a:gd name="connsiteX708" fmla="*/ 2761240 w 4198154"/>
                    <a:gd name="connsiteY708" fmla="*/ 5617029 h 7460343"/>
                    <a:gd name="connsiteX709" fmla="*/ 2804783 w 4198154"/>
                    <a:gd name="connsiteY709" fmla="*/ 5718629 h 7460343"/>
                    <a:gd name="connsiteX710" fmla="*/ 2862840 w 4198154"/>
                    <a:gd name="connsiteY710" fmla="*/ 5776686 h 7460343"/>
                    <a:gd name="connsiteX711" fmla="*/ 2906383 w 4198154"/>
                    <a:gd name="connsiteY711" fmla="*/ 5878286 h 7460343"/>
                    <a:gd name="connsiteX712" fmla="*/ 2935411 w 4198154"/>
                    <a:gd name="connsiteY712" fmla="*/ 5965372 h 7460343"/>
                    <a:gd name="connsiteX713" fmla="*/ 2949925 w 4198154"/>
                    <a:gd name="connsiteY713" fmla="*/ 6066972 h 7460343"/>
                    <a:gd name="connsiteX714" fmla="*/ 2920897 w 4198154"/>
                    <a:gd name="connsiteY714" fmla="*/ 5950857 h 7460343"/>
                    <a:gd name="connsiteX715" fmla="*/ 2891868 w 4198154"/>
                    <a:gd name="connsiteY715" fmla="*/ 5863772 h 7460343"/>
                    <a:gd name="connsiteX716" fmla="*/ 2877354 w 4198154"/>
                    <a:gd name="connsiteY716" fmla="*/ 5820229 h 7460343"/>
                    <a:gd name="connsiteX717" fmla="*/ 2833811 w 4198154"/>
                    <a:gd name="connsiteY717" fmla="*/ 5791200 h 7460343"/>
                    <a:gd name="connsiteX718" fmla="*/ 2790268 w 4198154"/>
                    <a:gd name="connsiteY718" fmla="*/ 5834743 h 7460343"/>
                    <a:gd name="connsiteX719" fmla="*/ 2717697 w 4198154"/>
                    <a:gd name="connsiteY719" fmla="*/ 5994400 h 7460343"/>
                    <a:gd name="connsiteX720" fmla="*/ 2703183 w 4198154"/>
                    <a:gd name="connsiteY720" fmla="*/ 6052457 h 7460343"/>
                    <a:gd name="connsiteX721" fmla="*/ 2674154 w 4198154"/>
                    <a:gd name="connsiteY721" fmla="*/ 6139543 h 7460343"/>
                    <a:gd name="connsiteX722" fmla="*/ 2703183 w 4198154"/>
                    <a:gd name="connsiteY722" fmla="*/ 6052457 h 7460343"/>
                    <a:gd name="connsiteX723" fmla="*/ 2746725 w 4198154"/>
                    <a:gd name="connsiteY723" fmla="*/ 5950857 h 7460343"/>
                    <a:gd name="connsiteX724" fmla="*/ 2761240 w 4198154"/>
                    <a:gd name="connsiteY724" fmla="*/ 5892800 h 7460343"/>
                    <a:gd name="connsiteX725" fmla="*/ 2804783 w 4198154"/>
                    <a:gd name="connsiteY725" fmla="*/ 5805715 h 7460343"/>
                    <a:gd name="connsiteX726" fmla="*/ 2790268 w 4198154"/>
                    <a:gd name="connsiteY726" fmla="*/ 5689600 h 7460343"/>
                    <a:gd name="connsiteX727" fmla="*/ 2804783 w 4198154"/>
                    <a:gd name="connsiteY727" fmla="*/ 5747657 h 7460343"/>
                    <a:gd name="connsiteX728" fmla="*/ 2833811 w 4198154"/>
                    <a:gd name="connsiteY728" fmla="*/ 5791200 h 7460343"/>
                    <a:gd name="connsiteX729" fmla="*/ 2877354 w 4198154"/>
                    <a:gd name="connsiteY729" fmla="*/ 5849257 h 7460343"/>
                    <a:gd name="connsiteX730" fmla="*/ 2964440 w 4198154"/>
                    <a:gd name="connsiteY730" fmla="*/ 5892800 h 7460343"/>
                    <a:gd name="connsiteX731" fmla="*/ 3051525 w 4198154"/>
                    <a:gd name="connsiteY731" fmla="*/ 5950857 h 7460343"/>
                    <a:gd name="connsiteX732" fmla="*/ 3182154 w 4198154"/>
                    <a:gd name="connsiteY732" fmla="*/ 6096000 h 7460343"/>
                    <a:gd name="connsiteX733" fmla="*/ 3080554 w 4198154"/>
                    <a:gd name="connsiteY733" fmla="*/ 5921829 h 7460343"/>
                    <a:gd name="connsiteX734" fmla="*/ 2906383 w 4198154"/>
                    <a:gd name="connsiteY734" fmla="*/ 5849257 h 7460343"/>
                    <a:gd name="connsiteX735" fmla="*/ 2833811 w 4198154"/>
                    <a:gd name="connsiteY735" fmla="*/ 5747657 h 7460343"/>
                    <a:gd name="connsiteX736" fmla="*/ 2804783 w 4198154"/>
                    <a:gd name="connsiteY736" fmla="*/ 5704115 h 7460343"/>
                    <a:gd name="connsiteX737" fmla="*/ 2775754 w 4198154"/>
                    <a:gd name="connsiteY737" fmla="*/ 5617029 h 7460343"/>
                    <a:gd name="connsiteX738" fmla="*/ 2761240 w 4198154"/>
                    <a:gd name="connsiteY738" fmla="*/ 5573486 h 7460343"/>
                    <a:gd name="connsiteX739" fmla="*/ 2833811 w 4198154"/>
                    <a:gd name="connsiteY739" fmla="*/ 5588000 h 7460343"/>
                    <a:gd name="connsiteX740" fmla="*/ 2891868 w 4198154"/>
                    <a:gd name="connsiteY740" fmla="*/ 5617029 h 7460343"/>
                    <a:gd name="connsiteX741" fmla="*/ 2978954 w 4198154"/>
                    <a:gd name="connsiteY741" fmla="*/ 5646057 h 7460343"/>
                    <a:gd name="connsiteX742" fmla="*/ 3066040 w 4198154"/>
                    <a:gd name="connsiteY742" fmla="*/ 5704115 h 7460343"/>
                    <a:gd name="connsiteX743" fmla="*/ 3095068 w 4198154"/>
                    <a:gd name="connsiteY743" fmla="*/ 5747657 h 7460343"/>
                    <a:gd name="connsiteX744" fmla="*/ 3066040 w 4198154"/>
                    <a:gd name="connsiteY744" fmla="*/ 5660572 h 7460343"/>
                    <a:gd name="connsiteX745" fmla="*/ 2935411 w 4198154"/>
                    <a:gd name="connsiteY745" fmla="*/ 5558972 h 7460343"/>
                    <a:gd name="connsiteX746" fmla="*/ 2891868 w 4198154"/>
                    <a:gd name="connsiteY746" fmla="*/ 5529943 h 7460343"/>
                    <a:gd name="connsiteX747" fmla="*/ 2717697 w 4198154"/>
                    <a:gd name="connsiteY747" fmla="*/ 5471886 h 7460343"/>
                    <a:gd name="connsiteX748" fmla="*/ 2746725 w 4198154"/>
                    <a:gd name="connsiteY748" fmla="*/ 5268686 h 7460343"/>
                    <a:gd name="connsiteX749" fmla="*/ 2775754 w 4198154"/>
                    <a:gd name="connsiteY749" fmla="*/ 5225143 h 7460343"/>
                    <a:gd name="connsiteX750" fmla="*/ 2804783 w 4198154"/>
                    <a:gd name="connsiteY750" fmla="*/ 5138057 h 7460343"/>
                    <a:gd name="connsiteX751" fmla="*/ 2862840 w 4198154"/>
                    <a:gd name="connsiteY751" fmla="*/ 5050972 h 7460343"/>
                    <a:gd name="connsiteX752" fmla="*/ 2906383 w 4198154"/>
                    <a:gd name="connsiteY752" fmla="*/ 4920343 h 7460343"/>
                    <a:gd name="connsiteX753" fmla="*/ 2920897 w 4198154"/>
                    <a:gd name="connsiteY753" fmla="*/ 4876800 h 7460343"/>
                    <a:gd name="connsiteX754" fmla="*/ 2964440 w 4198154"/>
                    <a:gd name="connsiteY754" fmla="*/ 4789715 h 7460343"/>
                    <a:gd name="connsiteX755" fmla="*/ 2949925 w 4198154"/>
                    <a:gd name="connsiteY755" fmla="*/ 4746172 h 7460343"/>
                    <a:gd name="connsiteX756" fmla="*/ 2935411 w 4198154"/>
                    <a:gd name="connsiteY756" fmla="*/ 4673600 h 7460343"/>
                    <a:gd name="connsiteX757" fmla="*/ 2920897 w 4198154"/>
                    <a:gd name="connsiteY757" fmla="*/ 4760686 h 7460343"/>
                    <a:gd name="connsiteX758" fmla="*/ 2877354 w 4198154"/>
                    <a:gd name="connsiteY758" fmla="*/ 4615543 h 7460343"/>
                    <a:gd name="connsiteX759" fmla="*/ 2833811 w 4198154"/>
                    <a:gd name="connsiteY759" fmla="*/ 4586515 h 7460343"/>
                    <a:gd name="connsiteX760" fmla="*/ 2790268 w 4198154"/>
                    <a:gd name="connsiteY760" fmla="*/ 4499429 h 7460343"/>
                    <a:gd name="connsiteX761" fmla="*/ 2848325 w 4198154"/>
                    <a:gd name="connsiteY761" fmla="*/ 4325257 h 7460343"/>
                    <a:gd name="connsiteX762" fmla="*/ 2877354 w 4198154"/>
                    <a:gd name="connsiteY762" fmla="*/ 4223657 h 7460343"/>
                    <a:gd name="connsiteX763" fmla="*/ 3037011 w 4198154"/>
                    <a:gd name="connsiteY763" fmla="*/ 4383315 h 7460343"/>
                    <a:gd name="connsiteX764" fmla="*/ 3138611 w 4198154"/>
                    <a:gd name="connsiteY764" fmla="*/ 4499429 h 7460343"/>
                    <a:gd name="connsiteX765" fmla="*/ 3167640 w 4198154"/>
                    <a:gd name="connsiteY765" fmla="*/ 4557486 h 7460343"/>
                    <a:gd name="connsiteX766" fmla="*/ 3182154 w 4198154"/>
                    <a:gd name="connsiteY766" fmla="*/ 4862286 h 7460343"/>
                    <a:gd name="connsiteX767" fmla="*/ 3211183 w 4198154"/>
                    <a:gd name="connsiteY767" fmla="*/ 4978400 h 7460343"/>
                    <a:gd name="connsiteX768" fmla="*/ 3196668 w 4198154"/>
                    <a:gd name="connsiteY768" fmla="*/ 4818743 h 7460343"/>
                    <a:gd name="connsiteX769" fmla="*/ 3153125 w 4198154"/>
                    <a:gd name="connsiteY769" fmla="*/ 4572000 h 7460343"/>
                    <a:gd name="connsiteX770" fmla="*/ 3124097 w 4198154"/>
                    <a:gd name="connsiteY770" fmla="*/ 4441372 h 7460343"/>
                    <a:gd name="connsiteX771" fmla="*/ 3095068 w 4198154"/>
                    <a:gd name="connsiteY771" fmla="*/ 4397829 h 7460343"/>
                    <a:gd name="connsiteX772" fmla="*/ 3022497 w 4198154"/>
                    <a:gd name="connsiteY772" fmla="*/ 4296229 h 7460343"/>
                    <a:gd name="connsiteX773" fmla="*/ 2964440 w 4198154"/>
                    <a:gd name="connsiteY773" fmla="*/ 4267200 h 7460343"/>
                    <a:gd name="connsiteX774" fmla="*/ 2920897 w 4198154"/>
                    <a:gd name="connsiteY774" fmla="*/ 4180115 h 7460343"/>
                    <a:gd name="connsiteX775" fmla="*/ 2906383 w 4198154"/>
                    <a:gd name="connsiteY775" fmla="*/ 4136572 h 7460343"/>
                    <a:gd name="connsiteX776" fmla="*/ 2935411 w 4198154"/>
                    <a:gd name="connsiteY776" fmla="*/ 3846286 h 7460343"/>
                    <a:gd name="connsiteX777" fmla="*/ 2964440 w 4198154"/>
                    <a:gd name="connsiteY777" fmla="*/ 3802743 h 7460343"/>
                    <a:gd name="connsiteX778" fmla="*/ 2993468 w 4198154"/>
                    <a:gd name="connsiteY778" fmla="*/ 3715657 h 7460343"/>
                    <a:gd name="connsiteX779" fmla="*/ 3007983 w 4198154"/>
                    <a:gd name="connsiteY779" fmla="*/ 3672115 h 7460343"/>
                    <a:gd name="connsiteX780" fmla="*/ 3022497 w 4198154"/>
                    <a:gd name="connsiteY780" fmla="*/ 3773715 h 7460343"/>
                    <a:gd name="connsiteX781" fmla="*/ 3124097 w 4198154"/>
                    <a:gd name="connsiteY781" fmla="*/ 3831772 h 7460343"/>
                    <a:gd name="connsiteX782" fmla="*/ 3298268 w 4198154"/>
                    <a:gd name="connsiteY782" fmla="*/ 3991429 h 7460343"/>
                    <a:gd name="connsiteX783" fmla="*/ 3370840 w 4198154"/>
                    <a:gd name="connsiteY783" fmla="*/ 4078515 h 7460343"/>
                    <a:gd name="connsiteX784" fmla="*/ 3428897 w 4198154"/>
                    <a:gd name="connsiteY784" fmla="*/ 4194629 h 7460343"/>
                    <a:gd name="connsiteX785" fmla="*/ 3399868 w 4198154"/>
                    <a:gd name="connsiteY785" fmla="*/ 4151086 h 7460343"/>
                    <a:gd name="connsiteX786" fmla="*/ 3356325 w 4198154"/>
                    <a:gd name="connsiteY786" fmla="*/ 4107543 h 7460343"/>
                    <a:gd name="connsiteX787" fmla="*/ 3269240 w 4198154"/>
                    <a:gd name="connsiteY787" fmla="*/ 4005943 h 7460343"/>
                    <a:gd name="connsiteX788" fmla="*/ 3182154 w 4198154"/>
                    <a:gd name="connsiteY788" fmla="*/ 3976915 h 7460343"/>
                    <a:gd name="connsiteX789" fmla="*/ 3138611 w 4198154"/>
                    <a:gd name="connsiteY789" fmla="*/ 3918857 h 7460343"/>
                    <a:gd name="connsiteX790" fmla="*/ 3109583 w 4198154"/>
                    <a:gd name="connsiteY790" fmla="*/ 3831772 h 7460343"/>
                    <a:gd name="connsiteX791" fmla="*/ 3080554 w 4198154"/>
                    <a:gd name="connsiteY791" fmla="*/ 3744686 h 7460343"/>
                    <a:gd name="connsiteX792" fmla="*/ 3066040 w 4198154"/>
                    <a:gd name="connsiteY792" fmla="*/ 3701143 h 7460343"/>
                    <a:gd name="connsiteX793" fmla="*/ 3022497 w 4198154"/>
                    <a:gd name="connsiteY793" fmla="*/ 3672115 h 7460343"/>
                    <a:gd name="connsiteX794" fmla="*/ 3051525 w 4198154"/>
                    <a:gd name="connsiteY794" fmla="*/ 3585029 h 7460343"/>
                    <a:gd name="connsiteX795" fmla="*/ 3066040 w 4198154"/>
                    <a:gd name="connsiteY795" fmla="*/ 3541486 h 7460343"/>
                    <a:gd name="connsiteX796" fmla="*/ 3095068 w 4198154"/>
                    <a:gd name="connsiteY796" fmla="*/ 3497943 h 7460343"/>
                    <a:gd name="connsiteX797" fmla="*/ 3109583 w 4198154"/>
                    <a:gd name="connsiteY797" fmla="*/ 3454400 h 7460343"/>
                    <a:gd name="connsiteX798" fmla="*/ 3167640 w 4198154"/>
                    <a:gd name="connsiteY798" fmla="*/ 3367315 h 7460343"/>
                    <a:gd name="connsiteX799" fmla="*/ 3153125 w 4198154"/>
                    <a:gd name="connsiteY799" fmla="*/ 3425372 h 7460343"/>
                    <a:gd name="connsiteX800" fmla="*/ 3196668 w 4198154"/>
                    <a:gd name="connsiteY800" fmla="*/ 3410857 h 7460343"/>
                    <a:gd name="connsiteX801" fmla="*/ 3283754 w 4198154"/>
                    <a:gd name="connsiteY801" fmla="*/ 3367315 h 7460343"/>
                    <a:gd name="connsiteX802" fmla="*/ 3370840 w 4198154"/>
                    <a:gd name="connsiteY802" fmla="*/ 3309257 h 7460343"/>
                    <a:gd name="connsiteX803" fmla="*/ 3414383 w 4198154"/>
                    <a:gd name="connsiteY803" fmla="*/ 3280229 h 7460343"/>
                    <a:gd name="connsiteX804" fmla="*/ 3588554 w 4198154"/>
                    <a:gd name="connsiteY804" fmla="*/ 3222172 h 7460343"/>
                    <a:gd name="connsiteX805" fmla="*/ 3632097 w 4198154"/>
                    <a:gd name="connsiteY805" fmla="*/ 3207657 h 7460343"/>
                    <a:gd name="connsiteX806" fmla="*/ 3675640 w 4198154"/>
                    <a:gd name="connsiteY806" fmla="*/ 3178629 h 7460343"/>
                    <a:gd name="connsiteX807" fmla="*/ 3748211 w 4198154"/>
                    <a:gd name="connsiteY807" fmla="*/ 3091543 h 7460343"/>
                    <a:gd name="connsiteX808" fmla="*/ 3835297 w 4198154"/>
                    <a:gd name="connsiteY808" fmla="*/ 3033486 h 7460343"/>
                    <a:gd name="connsiteX809" fmla="*/ 3951411 w 4198154"/>
                    <a:gd name="connsiteY809" fmla="*/ 2902857 h 7460343"/>
                    <a:gd name="connsiteX810" fmla="*/ 4009468 w 4198154"/>
                    <a:gd name="connsiteY810" fmla="*/ 2859315 h 7460343"/>
                    <a:gd name="connsiteX811" fmla="*/ 4053011 w 4198154"/>
                    <a:gd name="connsiteY811" fmla="*/ 2844800 h 7460343"/>
                    <a:gd name="connsiteX812" fmla="*/ 4111068 w 4198154"/>
                    <a:gd name="connsiteY812" fmla="*/ 2743200 h 7460343"/>
                    <a:gd name="connsiteX813" fmla="*/ 4140097 w 4198154"/>
                    <a:gd name="connsiteY813" fmla="*/ 2656115 h 7460343"/>
                    <a:gd name="connsiteX814" fmla="*/ 4154611 w 4198154"/>
                    <a:gd name="connsiteY814" fmla="*/ 2612572 h 7460343"/>
                    <a:gd name="connsiteX815" fmla="*/ 4169125 w 4198154"/>
                    <a:gd name="connsiteY815" fmla="*/ 2510972 h 7460343"/>
                    <a:gd name="connsiteX816" fmla="*/ 4183640 w 4198154"/>
                    <a:gd name="connsiteY816" fmla="*/ 2394857 h 7460343"/>
                    <a:gd name="connsiteX817" fmla="*/ 4198154 w 4198154"/>
                    <a:gd name="connsiteY817" fmla="*/ 2307772 h 7460343"/>
                    <a:gd name="connsiteX818" fmla="*/ 4183640 w 4198154"/>
                    <a:gd name="connsiteY818" fmla="*/ 2206172 h 7460343"/>
                    <a:gd name="connsiteX819" fmla="*/ 4169125 w 4198154"/>
                    <a:gd name="connsiteY819" fmla="*/ 2090057 h 7460343"/>
                    <a:gd name="connsiteX820" fmla="*/ 4154611 w 4198154"/>
                    <a:gd name="connsiteY820" fmla="*/ 2017486 h 7460343"/>
                    <a:gd name="connsiteX821" fmla="*/ 4140097 w 4198154"/>
                    <a:gd name="connsiteY821" fmla="*/ 1930400 h 7460343"/>
                    <a:gd name="connsiteX822" fmla="*/ 4125583 w 4198154"/>
                    <a:gd name="connsiteY822" fmla="*/ 1886857 h 7460343"/>
                    <a:gd name="connsiteX823" fmla="*/ 4111068 w 4198154"/>
                    <a:gd name="connsiteY823" fmla="*/ 1828800 h 7460343"/>
                    <a:gd name="connsiteX824" fmla="*/ 4096554 w 4198154"/>
                    <a:gd name="connsiteY824" fmla="*/ 1640115 h 7460343"/>
                    <a:gd name="connsiteX825" fmla="*/ 4038497 w 4198154"/>
                    <a:gd name="connsiteY825" fmla="*/ 1538515 h 7460343"/>
                    <a:gd name="connsiteX826" fmla="*/ 4009468 w 4198154"/>
                    <a:gd name="connsiteY826" fmla="*/ 1494972 h 7460343"/>
                    <a:gd name="connsiteX827" fmla="*/ 3980440 w 4198154"/>
                    <a:gd name="connsiteY827" fmla="*/ 1407886 h 7460343"/>
                    <a:gd name="connsiteX828" fmla="*/ 3936897 w 4198154"/>
                    <a:gd name="connsiteY828" fmla="*/ 1175657 h 7460343"/>
                    <a:gd name="connsiteX829" fmla="*/ 3907868 w 4198154"/>
                    <a:gd name="connsiteY829" fmla="*/ 1117600 h 7460343"/>
                    <a:gd name="connsiteX830" fmla="*/ 3835297 w 4198154"/>
                    <a:gd name="connsiteY830" fmla="*/ 1001486 h 7460343"/>
                    <a:gd name="connsiteX831" fmla="*/ 3806268 w 4198154"/>
                    <a:gd name="connsiteY831" fmla="*/ 885372 h 7460343"/>
                    <a:gd name="connsiteX832" fmla="*/ 3777240 w 4198154"/>
                    <a:gd name="connsiteY832" fmla="*/ 812800 h 7460343"/>
                    <a:gd name="connsiteX833" fmla="*/ 3762725 w 4198154"/>
                    <a:gd name="connsiteY833" fmla="*/ 740229 h 7460343"/>
                    <a:gd name="connsiteX834" fmla="*/ 3719183 w 4198154"/>
                    <a:gd name="connsiteY834" fmla="*/ 595086 h 7460343"/>
                    <a:gd name="connsiteX835" fmla="*/ 3704668 w 4198154"/>
                    <a:gd name="connsiteY835" fmla="*/ 551543 h 7460343"/>
                    <a:gd name="connsiteX836" fmla="*/ 3690154 w 4198154"/>
                    <a:gd name="connsiteY836" fmla="*/ 508000 h 7460343"/>
                    <a:gd name="connsiteX837" fmla="*/ 3603068 w 4198154"/>
                    <a:gd name="connsiteY837" fmla="*/ 362857 h 7460343"/>
                    <a:gd name="connsiteX838" fmla="*/ 3574040 w 4198154"/>
                    <a:gd name="connsiteY838" fmla="*/ 275772 h 7460343"/>
                    <a:gd name="connsiteX839" fmla="*/ 3545011 w 4198154"/>
                    <a:gd name="connsiteY839" fmla="*/ 174172 h 7460343"/>
                    <a:gd name="connsiteX840" fmla="*/ 3545011 w 4198154"/>
                    <a:gd name="connsiteY840" fmla="*/ 159657 h 7460343"/>
                    <a:gd name="connsiteX841" fmla="*/ 3545011 w 4198154"/>
                    <a:gd name="connsiteY841" fmla="*/ 0 h 74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Lst>
                  <a:rect l="l" t="t" r="r" b="b"/>
                  <a:pathLst>
                    <a:path w="4198154" h="7460343">
                      <a:moveTo>
                        <a:pt x="3545011" y="0"/>
                      </a:moveTo>
                      <a:lnTo>
                        <a:pt x="3545011" y="0"/>
                      </a:lnTo>
                      <a:cubicBezTo>
                        <a:pt x="3549849" y="101600"/>
                        <a:pt x="3551414" y="203409"/>
                        <a:pt x="3559525" y="304800"/>
                      </a:cubicBezTo>
                      <a:cubicBezTo>
                        <a:pt x="3561116" y="324684"/>
                        <a:pt x="3570472" y="343231"/>
                        <a:pt x="3574040" y="362857"/>
                      </a:cubicBezTo>
                      <a:cubicBezTo>
                        <a:pt x="3580160" y="396516"/>
                        <a:pt x="3582609" y="430767"/>
                        <a:pt x="3588554" y="464457"/>
                      </a:cubicBezTo>
                      <a:cubicBezTo>
                        <a:pt x="3597128" y="513045"/>
                        <a:pt x="3607907" y="561219"/>
                        <a:pt x="3617583" y="609600"/>
                      </a:cubicBezTo>
                      <a:lnTo>
                        <a:pt x="3646611" y="754743"/>
                      </a:lnTo>
                      <a:lnTo>
                        <a:pt x="3661125" y="827315"/>
                      </a:lnTo>
                      <a:cubicBezTo>
                        <a:pt x="3665963" y="1001486"/>
                        <a:pt x="3667728" y="1175770"/>
                        <a:pt x="3675640" y="1349829"/>
                      </a:cubicBezTo>
                      <a:cubicBezTo>
                        <a:pt x="3677411" y="1388795"/>
                        <a:pt x="3685597" y="1427204"/>
                        <a:pt x="3690154" y="1465943"/>
                      </a:cubicBezTo>
                      <a:cubicBezTo>
                        <a:pt x="3698992" y="1541071"/>
                        <a:pt x="3703461" y="1610286"/>
                        <a:pt x="3719183" y="1683657"/>
                      </a:cubicBezTo>
                      <a:cubicBezTo>
                        <a:pt x="3727542" y="1722668"/>
                        <a:pt x="3740387" y="1760651"/>
                        <a:pt x="3748211" y="1799772"/>
                      </a:cubicBezTo>
                      <a:cubicBezTo>
                        <a:pt x="3753049" y="1823962"/>
                        <a:pt x="3757373" y="1848261"/>
                        <a:pt x="3762725" y="1872343"/>
                      </a:cubicBezTo>
                      <a:cubicBezTo>
                        <a:pt x="3767052" y="1891816"/>
                        <a:pt x="3773060" y="1910895"/>
                        <a:pt x="3777240" y="1930400"/>
                      </a:cubicBezTo>
                      <a:cubicBezTo>
                        <a:pt x="3792747" y="2002766"/>
                        <a:pt x="3806268" y="2075543"/>
                        <a:pt x="3820783" y="2148115"/>
                      </a:cubicBezTo>
                      <a:cubicBezTo>
                        <a:pt x="3838299" y="2235692"/>
                        <a:pt x="3827495" y="2197280"/>
                        <a:pt x="3849811" y="2264229"/>
                      </a:cubicBezTo>
                      <a:cubicBezTo>
                        <a:pt x="3844973" y="2341638"/>
                        <a:pt x="3852122" y="2420744"/>
                        <a:pt x="3835297" y="2496457"/>
                      </a:cubicBezTo>
                      <a:cubicBezTo>
                        <a:pt x="3831513" y="2513486"/>
                        <a:pt x="3804089" y="2513151"/>
                        <a:pt x="3791754" y="2525486"/>
                      </a:cubicBezTo>
                      <a:cubicBezTo>
                        <a:pt x="3779419" y="2537821"/>
                        <a:pt x="3773892" y="2555628"/>
                        <a:pt x="3762725" y="2569029"/>
                      </a:cubicBezTo>
                      <a:cubicBezTo>
                        <a:pt x="3749585" y="2584798"/>
                        <a:pt x="3732323" y="2596803"/>
                        <a:pt x="3719183" y="2612572"/>
                      </a:cubicBezTo>
                      <a:cubicBezTo>
                        <a:pt x="3708016" y="2625973"/>
                        <a:pt x="3701322" y="2642714"/>
                        <a:pt x="3690154" y="2656115"/>
                      </a:cubicBezTo>
                      <a:cubicBezTo>
                        <a:pt x="3677013" y="2671884"/>
                        <a:pt x="3659213" y="2683455"/>
                        <a:pt x="3646611" y="2699657"/>
                      </a:cubicBezTo>
                      <a:cubicBezTo>
                        <a:pt x="3625192" y="2727196"/>
                        <a:pt x="3607906" y="2757714"/>
                        <a:pt x="3588554" y="2786743"/>
                      </a:cubicBezTo>
                      <a:cubicBezTo>
                        <a:pt x="3578878" y="2801257"/>
                        <a:pt x="3574039" y="2820610"/>
                        <a:pt x="3559525" y="2830286"/>
                      </a:cubicBezTo>
                      <a:lnTo>
                        <a:pt x="3472440" y="2888343"/>
                      </a:lnTo>
                      <a:cubicBezTo>
                        <a:pt x="3405896" y="2988159"/>
                        <a:pt x="3447481" y="2964397"/>
                        <a:pt x="3370840" y="2989943"/>
                      </a:cubicBezTo>
                      <a:cubicBezTo>
                        <a:pt x="3316655" y="3071220"/>
                        <a:pt x="3373918" y="3008269"/>
                        <a:pt x="3254725" y="3048000"/>
                      </a:cubicBezTo>
                      <a:cubicBezTo>
                        <a:pt x="3238176" y="3053516"/>
                        <a:pt x="3227216" y="3070158"/>
                        <a:pt x="3211183" y="3077029"/>
                      </a:cubicBezTo>
                      <a:cubicBezTo>
                        <a:pt x="3192848" y="3084887"/>
                        <a:pt x="3172478" y="3086705"/>
                        <a:pt x="3153125" y="3091543"/>
                      </a:cubicBezTo>
                      <a:cubicBezTo>
                        <a:pt x="3056363" y="3086705"/>
                        <a:pt x="2957979" y="3095325"/>
                        <a:pt x="2862840" y="3077029"/>
                      </a:cubicBezTo>
                      <a:cubicBezTo>
                        <a:pt x="2862836" y="3077028"/>
                        <a:pt x="2753984" y="3004458"/>
                        <a:pt x="2732211" y="2989943"/>
                      </a:cubicBezTo>
                      <a:cubicBezTo>
                        <a:pt x="2717697" y="2980267"/>
                        <a:pt x="2705217" y="2966431"/>
                        <a:pt x="2688668" y="2960915"/>
                      </a:cubicBezTo>
                      <a:lnTo>
                        <a:pt x="2601583" y="2931886"/>
                      </a:lnTo>
                      <a:cubicBezTo>
                        <a:pt x="2587069" y="2927048"/>
                        <a:pt x="2572883" y="2921083"/>
                        <a:pt x="2558040" y="2917372"/>
                      </a:cubicBezTo>
                      <a:cubicBezTo>
                        <a:pt x="2485140" y="2899146"/>
                        <a:pt x="2518907" y="2909165"/>
                        <a:pt x="2456440" y="2888343"/>
                      </a:cubicBezTo>
                      <a:cubicBezTo>
                        <a:pt x="2437088" y="2859314"/>
                        <a:pt x="2427412" y="2820609"/>
                        <a:pt x="2398383" y="2801257"/>
                      </a:cubicBezTo>
                      <a:cubicBezTo>
                        <a:pt x="2355568" y="2772714"/>
                        <a:pt x="2346222" y="2770595"/>
                        <a:pt x="2311297" y="2728686"/>
                      </a:cubicBezTo>
                      <a:cubicBezTo>
                        <a:pt x="2300130" y="2715285"/>
                        <a:pt x="2293435" y="2698544"/>
                        <a:pt x="2282268" y="2685143"/>
                      </a:cubicBezTo>
                      <a:cubicBezTo>
                        <a:pt x="2269127" y="2669374"/>
                        <a:pt x="2251327" y="2657803"/>
                        <a:pt x="2238725" y="2641600"/>
                      </a:cubicBezTo>
                      <a:cubicBezTo>
                        <a:pt x="2217306" y="2614061"/>
                        <a:pt x="2180668" y="2554515"/>
                        <a:pt x="2180668" y="2554515"/>
                      </a:cubicBezTo>
                      <a:lnTo>
                        <a:pt x="2151640" y="2467429"/>
                      </a:lnTo>
                      <a:lnTo>
                        <a:pt x="2137125" y="2423886"/>
                      </a:lnTo>
                      <a:cubicBezTo>
                        <a:pt x="2141963" y="2331962"/>
                        <a:pt x="2143995" y="2239848"/>
                        <a:pt x="2151640" y="2148115"/>
                      </a:cubicBezTo>
                      <a:cubicBezTo>
                        <a:pt x="2158327" y="2067872"/>
                        <a:pt x="2165068" y="2094400"/>
                        <a:pt x="2180668" y="2032000"/>
                      </a:cubicBezTo>
                      <a:cubicBezTo>
                        <a:pt x="2186651" y="2008067"/>
                        <a:pt x="2189831" y="1983511"/>
                        <a:pt x="2195183" y="1959429"/>
                      </a:cubicBezTo>
                      <a:cubicBezTo>
                        <a:pt x="2217873" y="1857326"/>
                        <a:pt x="2199964" y="1942694"/>
                        <a:pt x="2224211" y="1857829"/>
                      </a:cubicBezTo>
                      <a:cubicBezTo>
                        <a:pt x="2229691" y="1838649"/>
                        <a:pt x="2233245" y="1818952"/>
                        <a:pt x="2238725" y="1799772"/>
                      </a:cubicBezTo>
                      <a:cubicBezTo>
                        <a:pt x="2242928" y="1785061"/>
                        <a:pt x="2249037" y="1770940"/>
                        <a:pt x="2253240" y="1756229"/>
                      </a:cubicBezTo>
                      <a:cubicBezTo>
                        <a:pt x="2267131" y="1707610"/>
                        <a:pt x="2273785" y="1657084"/>
                        <a:pt x="2296783" y="1611086"/>
                      </a:cubicBezTo>
                      <a:cubicBezTo>
                        <a:pt x="2306459" y="1591734"/>
                        <a:pt x="2317775" y="1573118"/>
                        <a:pt x="2325811" y="1553029"/>
                      </a:cubicBezTo>
                      <a:cubicBezTo>
                        <a:pt x="2337175" y="1524619"/>
                        <a:pt x="2354840" y="1465943"/>
                        <a:pt x="2354840" y="1465943"/>
                      </a:cubicBezTo>
                      <a:cubicBezTo>
                        <a:pt x="2350002" y="1378857"/>
                        <a:pt x="2348594" y="1291513"/>
                        <a:pt x="2340325" y="1204686"/>
                      </a:cubicBezTo>
                      <a:cubicBezTo>
                        <a:pt x="2338874" y="1189456"/>
                        <a:pt x="2333241" y="1174517"/>
                        <a:pt x="2325811" y="1161143"/>
                      </a:cubicBezTo>
                      <a:cubicBezTo>
                        <a:pt x="2308868" y="1130645"/>
                        <a:pt x="2267754" y="1074057"/>
                        <a:pt x="2267754" y="1074057"/>
                      </a:cubicBezTo>
                      <a:cubicBezTo>
                        <a:pt x="2233209" y="970423"/>
                        <a:pt x="2264184" y="1003945"/>
                        <a:pt x="2195183" y="957943"/>
                      </a:cubicBezTo>
                      <a:lnTo>
                        <a:pt x="2253240" y="1045029"/>
                      </a:lnTo>
                      <a:cubicBezTo>
                        <a:pt x="2262916" y="1059543"/>
                        <a:pt x="2276752" y="1072023"/>
                        <a:pt x="2282268" y="1088572"/>
                      </a:cubicBezTo>
                      <a:cubicBezTo>
                        <a:pt x="2302299" y="1148663"/>
                        <a:pt x="2288296" y="1119385"/>
                        <a:pt x="2325811" y="1175657"/>
                      </a:cubicBezTo>
                      <a:cubicBezTo>
                        <a:pt x="2335487" y="1204686"/>
                        <a:pt x="2356537" y="1232191"/>
                        <a:pt x="2354840" y="1262743"/>
                      </a:cubicBezTo>
                      <a:cubicBezTo>
                        <a:pt x="2350002" y="1349829"/>
                        <a:pt x="2351143" y="1437454"/>
                        <a:pt x="2340325" y="1524000"/>
                      </a:cubicBezTo>
                      <a:cubicBezTo>
                        <a:pt x="2336530" y="1554363"/>
                        <a:pt x="2320973" y="1582057"/>
                        <a:pt x="2311297" y="1611086"/>
                      </a:cubicBezTo>
                      <a:cubicBezTo>
                        <a:pt x="2291267" y="1671178"/>
                        <a:pt x="2305270" y="1641899"/>
                        <a:pt x="2267754" y="1698172"/>
                      </a:cubicBezTo>
                      <a:lnTo>
                        <a:pt x="2209697" y="1872343"/>
                      </a:lnTo>
                      <a:lnTo>
                        <a:pt x="2195183" y="1915886"/>
                      </a:lnTo>
                      <a:lnTo>
                        <a:pt x="2180668" y="1959429"/>
                      </a:lnTo>
                      <a:cubicBezTo>
                        <a:pt x="2175830" y="2090058"/>
                        <a:pt x="2185736" y="2222072"/>
                        <a:pt x="2166154" y="2351315"/>
                      </a:cubicBezTo>
                      <a:cubicBezTo>
                        <a:pt x="2160928" y="2385809"/>
                        <a:pt x="2119130" y="2405303"/>
                        <a:pt x="2108097" y="2438400"/>
                      </a:cubicBezTo>
                      <a:lnTo>
                        <a:pt x="2079068" y="2525486"/>
                      </a:lnTo>
                      <a:cubicBezTo>
                        <a:pt x="2055342" y="2517577"/>
                        <a:pt x="2006792" y="2505638"/>
                        <a:pt x="1991983" y="2481943"/>
                      </a:cubicBezTo>
                      <a:cubicBezTo>
                        <a:pt x="1970317" y="2447278"/>
                        <a:pt x="1956729" y="2363731"/>
                        <a:pt x="1948440" y="2322286"/>
                      </a:cubicBezTo>
                      <a:cubicBezTo>
                        <a:pt x="1943602" y="2162629"/>
                        <a:pt x="1954237" y="2001749"/>
                        <a:pt x="1933925" y="1843315"/>
                      </a:cubicBezTo>
                      <a:cubicBezTo>
                        <a:pt x="1929488" y="1808710"/>
                        <a:pt x="1895220" y="1785258"/>
                        <a:pt x="1875868" y="1756229"/>
                      </a:cubicBezTo>
                      <a:lnTo>
                        <a:pt x="1817811" y="1669143"/>
                      </a:lnTo>
                      <a:lnTo>
                        <a:pt x="1788783" y="1625600"/>
                      </a:lnTo>
                      <a:lnTo>
                        <a:pt x="1759754" y="1582057"/>
                      </a:lnTo>
                      <a:cubicBezTo>
                        <a:pt x="1723272" y="1472611"/>
                        <a:pt x="1772485" y="1607520"/>
                        <a:pt x="1716211" y="1494972"/>
                      </a:cubicBezTo>
                      <a:cubicBezTo>
                        <a:pt x="1692600" y="1447751"/>
                        <a:pt x="1714266" y="1449484"/>
                        <a:pt x="1672668" y="1407886"/>
                      </a:cubicBezTo>
                      <a:cubicBezTo>
                        <a:pt x="1660333" y="1395551"/>
                        <a:pt x="1643639" y="1388533"/>
                        <a:pt x="1629125" y="1378857"/>
                      </a:cubicBezTo>
                      <a:cubicBezTo>
                        <a:pt x="1654673" y="1455498"/>
                        <a:pt x="1635153" y="1409669"/>
                        <a:pt x="1701697" y="1509486"/>
                      </a:cubicBezTo>
                      <a:cubicBezTo>
                        <a:pt x="1711373" y="1524000"/>
                        <a:pt x="1718390" y="1540694"/>
                        <a:pt x="1730725" y="1553029"/>
                      </a:cubicBezTo>
                      <a:cubicBezTo>
                        <a:pt x="1745239" y="1567543"/>
                        <a:pt x="1761127" y="1580803"/>
                        <a:pt x="1774268" y="1596572"/>
                      </a:cubicBezTo>
                      <a:cubicBezTo>
                        <a:pt x="1834744" y="1669142"/>
                        <a:pt x="1767012" y="1615926"/>
                        <a:pt x="1846840" y="1669143"/>
                      </a:cubicBezTo>
                      <a:cubicBezTo>
                        <a:pt x="1930030" y="1793930"/>
                        <a:pt x="1830291" y="1636046"/>
                        <a:pt x="1890383" y="1756229"/>
                      </a:cubicBezTo>
                      <a:cubicBezTo>
                        <a:pt x="1898184" y="1771831"/>
                        <a:pt x="1911610" y="1784170"/>
                        <a:pt x="1919411" y="1799772"/>
                      </a:cubicBezTo>
                      <a:cubicBezTo>
                        <a:pt x="1926253" y="1813456"/>
                        <a:pt x="1924368" y="1831368"/>
                        <a:pt x="1933925" y="1843315"/>
                      </a:cubicBezTo>
                      <a:cubicBezTo>
                        <a:pt x="1944822" y="1856936"/>
                        <a:pt x="1962954" y="1862667"/>
                        <a:pt x="1977468" y="1872343"/>
                      </a:cubicBezTo>
                      <a:cubicBezTo>
                        <a:pt x="1982306" y="1886857"/>
                        <a:pt x="1991983" y="1900586"/>
                        <a:pt x="1991983" y="1915886"/>
                      </a:cubicBezTo>
                      <a:cubicBezTo>
                        <a:pt x="1991983" y="2017628"/>
                        <a:pt x="1978479" y="2083994"/>
                        <a:pt x="1962954" y="2177143"/>
                      </a:cubicBezTo>
                      <a:cubicBezTo>
                        <a:pt x="1963985" y="2189511"/>
                        <a:pt x="1962918" y="2342541"/>
                        <a:pt x="1991983" y="2394857"/>
                      </a:cubicBezTo>
                      <a:cubicBezTo>
                        <a:pt x="2008926" y="2425355"/>
                        <a:pt x="2030688" y="2452914"/>
                        <a:pt x="2050040" y="2481943"/>
                      </a:cubicBezTo>
                      <a:lnTo>
                        <a:pt x="2079068" y="2525486"/>
                      </a:lnTo>
                      <a:cubicBezTo>
                        <a:pt x="2064554" y="2530324"/>
                        <a:pt x="2050731" y="2541690"/>
                        <a:pt x="2035525" y="2540000"/>
                      </a:cubicBezTo>
                      <a:cubicBezTo>
                        <a:pt x="2005114" y="2536621"/>
                        <a:pt x="1948440" y="2510972"/>
                        <a:pt x="1948440" y="2510972"/>
                      </a:cubicBezTo>
                      <a:cubicBezTo>
                        <a:pt x="1943602" y="2496458"/>
                        <a:pt x="1940767" y="2481113"/>
                        <a:pt x="1933925" y="2467429"/>
                      </a:cubicBezTo>
                      <a:cubicBezTo>
                        <a:pt x="1926124" y="2451827"/>
                        <a:pt x="1911982" y="2439826"/>
                        <a:pt x="1904897" y="2423886"/>
                      </a:cubicBezTo>
                      <a:cubicBezTo>
                        <a:pt x="1892470" y="2395924"/>
                        <a:pt x="1885544" y="2365829"/>
                        <a:pt x="1875868" y="2336800"/>
                      </a:cubicBezTo>
                      <a:cubicBezTo>
                        <a:pt x="1871030" y="2322286"/>
                        <a:pt x="1875868" y="2298095"/>
                        <a:pt x="1861354" y="2293257"/>
                      </a:cubicBezTo>
                      <a:lnTo>
                        <a:pt x="1817811" y="2278743"/>
                      </a:lnTo>
                      <a:cubicBezTo>
                        <a:pt x="1808135" y="2264229"/>
                        <a:pt x="1801118" y="2247535"/>
                        <a:pt x="1788783" y="2235200"/>
                      </a:cubicBezTo>
                      <a:cubicBezTo>
                        <a:pt x="1765135" y="2211552"/>
                        <a:pt x="1733174" y="2199526"/>
                        <a:pt x="1701697" y="2191657"/>
                      </a:cubicBezTo>
                      <a:cubicBezTo>
                        <a:pt x="1580119" y="2161262"/>
                        <a:pt x="1499816" y="2170337"/>
                        <a:pt x="1353354" y="2162629"/>
                      </a:cubicBezTo>
                      <a:cubicBezTo>
                        <a:pt x="1338840" y="2157791"/>
                        <a:pt x="1321758" y="2157672"/>
                        <a:pt x="1309811" y="2148115"/>
                      </a:cubicBezTo>
                      <a:cubicBezTo>
                        <a:pt x="1231192" y="2085220"/>
                        <a:pt x="1335212" y="2119086"/>
                        <a:pt x="1237240" y="2075543"/>
                      </a:cubicBezTo>
                      <a:cubicBezTo>
                        <a:pt x="1209278" y="2063116"/>
                        <a:pt x="1150154" y="2046515"/>
                        <a:pt x="1150154" y="2046515"/>
                      </a:cubicBezTo>
                      <a:cubicBezTo>
                        <a:pt x="1125964" y="2051353"/>
                        <a:pt x="1069782" y="2037626"/>
                        <a:pt x="1077583" y="2061029"/>
                      </a:cubicBezTo>
                      <a:cubicBezTo>
                        <a:pt x="1087259" y="2090057"/>
                        <a:pt x="1135640" y="2080381"/>
                        <a:pt x="1164668" y="2090057"/>
                      </a:cubicBezTo>
                      <a:cubicBezTo>
                        <a:pt x="1311031" y="2138845"/>
                        <a:pt x="1083983" y="2064400"/>
                        <a:pt x="1266268" y="2119086"/>
                      </a:cubicBezTo>
                      <a:cubicBezTo>
                        <a:pt x="1295576" y="2127879"/>
                        <a:pt x="1324325" y="2138439"/>
                        <a:pt x="1353354" y="2148115"/>
                      </a:cubicBezTo>
                      <a:lnTo>
                        <a:pt x="1396897" y="2162629"/>
                      </a:lnTo>
                      <a:cubicBezTo>
                        <a:pt x="1392059" y="2148115"/>
                        <a:pt x="1389225" y="2132770"/>
                        <a:pt x="1382383" y="2119086"/>
                      </a:cubicBezTo>
                      <a:cubicBezTo>
                        <a:pt x="1346906" y="2048131"/>
                        <a:pt x="1357083" y="2104969"/>
                        <a:pt x="1338840" y="2032000"/>
                      </a:cubicBezTo>
                      <a:cubicBezTo>
                        <a:pt x="1313731" y="1931564"/>
                        <a:pt x="1315713" y="1946511"/>
                        <a:pt x="1353354" y="2002972"/>
                      </a:cubicBezTo>
                      <a:cubicBezTo>
                        <a:pt x="1367901" y="2046614"/>
                        <a:pt x="1365633" y="2052541"/>
                        <a:pt x="1396897" y="2090057"/>
                      </a:cubicBezTo>
                      <a:cubicBezTo>
                        <a:pt x="1410038" y="2105826"/>
                        <a:pt x="1427838" y="2117397"/>
                        <a:pt x="1440440" y="2133600"/>
                      </a:cubicBezTo>
                      <a:cubicBezTo>
                        <a:pt x="1521956" y="2238407"/>
                        <a:pt x="1458833" y="2207465"/>
                        <a:pt x="1542040" y="2235200"/>
                      </a:cubicBezTo>
                      <a:cubicBezTo>
                        <a:pt x="1643639" y="2201334"/>
                        <a:pt x="1658153" y="2215849"/>
                        <a:pt x="1585583" y="2191657"/>
                      </a:cubicBezTo>
                      <a:cubicBezTo>
                        <a:pt x="1571069" y="2201333"/>
                        <a:pt x="1557981" y="2213601"/>
                        <a:pt x="1542040" y="2220686"/>
                      </a:cubicBezTo>
                      <a:cubicBezTo>
                        <a:pt x="1514078" y="2233114"/>
                        <a:pt x="1454954" y="2249715"/>
                        <a:pt x="1454954" y="2249715"/>
                      </a:cubicBezTo>
                      <a:lnTo>
                        <a:pt x="1425925" y="2336800"/>
                      </a:lnTo>
                      <a:cubicBezTo>
                        <a:pt x="1419089" y="2357309"/>
                        <a:pt x="1389465" y="2449893"/>
                        <a:pt x="1425925" y="2322286"/>
                      </a:cubicBezTo>
                      <a:cubicBezTo>
                        <a:pt x="1430128" y="2307575"/>
                        <a:pt x="1429622" y="2289561"/>
                        <a:pt x="1440440" y="2278743"/>
                      </a:cubicBezTo>
                      <a:cubicBezTo>
                        <a:pt x="1451258" y="2267925"/>
                        <a:pt x="1469469" y="2269067"/>
                        <a:pt x="1483983" y="2264229"/>
                      </a:cubicBezTo>
                      <a:cubicBezTo>
                        <a:pt x="1498497" y="2254553"/>
                        <a:pt x="1511585" y="2242285"/>
                        <a:pt x="1527525" y="2235200"/>
                      </a:cubicBezTo>
                      <a:cubicBezTo>
                        <a:pt x="1555487" y="2222773"/>
                        <a:pt x="1614611" y="2206172"/>
                        <a:pt x="1614611" y="2206172"/>
                      </a:cubicBezTo>
                      <a:cubicBezTo>
                        <a:pt x="1702357" y="2228108"/>
                        <a:pt x="1653739" y="2214377"/>
                        <a:pt x="1759754" y="2249715"/>
                      </a:cubicBezTo>
                      <a:lnTo>
                        <a:pt x="1803297" y="2264229"/>
                      </a:lnTo>
                      <a:cubicBezTo>
                        <a:pt x="1822649" y="2293258"/>
                        <a:pt x="1832325" y="2331963"/>
                        <a:pt x="1861354" y="2351315"/>
                      </a:cubicBezTo>
                      <a:cubicBezTo>
                        <a:pt x="1904169" y="2379857"/>
                        <a:pt x="1913517" y="2381977"/>
                        <a:pt x="1948440" y="2423886"/>
                      </a:cubicBezTo>
                      <a:cubicBezTo>
                        <a:pt x="1959607" y="2437287"/>
                        <a:pt x="1969667" y="2451827"/>
                        <a:pt x="1977468" y="2467429"/>
                      </a:cubicBezTo>
                      <a:cubicBezTo>
                        <a:pt x="1984310" y="2481113"/>
                        <a:pt x="1982425" y="2499025"/>
                        <a:pt x="1991983" y="2510972"/>
                      </a:cubicBezTo>
                      <a:cubicBezTo>
                        <a:pt x="2017041" y="2542295"/>
                        <a:pt x="2058721" y="2545799"/>
                        <a:pt x="2093583" y="2554515"/>
                      </a:cubicBezTo>
                      <a:cubicBezTo>
                        <a:pt x="2108097" y="2564191"/>
                        <a:pt x="2124790" y="2571208"/>
                        <a:pt x="2137125" y="2583543"/>
                      </a:cubicBezTo>
                      <a:cubicBezTo>
                        <a:pt x="2165262" y="2611680"/>
                        <a:pt x="2168863" y="2635213"/>
                        <a:pt x="2180668" y="2670629"/>
                      </a:cubicBezTo>
                      <a:cubicBezTo>
                        <a:pt x="2170992" y="2685143"/>
                        <a:pt x="2159441" y="2698570"/>
                        <a:pt x="2151640" y="2714172"/>
                      </a:cubicBezTo>
                      <a:cubicBezTo>
                        <a:pt x="2128032" y="2761389"/>
                        <a:pt x="2149690" y="2759664"/>
                        <a:pt x="2108097" y="2801257"/>
                      </a:cubicBezTo>
                      <a:cubicBezTo>
                        <a:pt x="2079960" y="2829394"/>
                        <a:pt x="2056427" y="2832995"/>
                        <a:pt x="2021011" y="2844800"/>
                      </a:cubicBezTo>
                      <a:cubicBezTo>
                        <a:pt x="2006497" y="2854476"/>
                        <a:pt x="1993409" y="2866744"/>
                        <a:pt x="1977468" y="2873829"/>
                      </a:cubicBezTo>
                      <a:cubicBezTo>
                        <a:pt x="1949507" y="2886256"/>
                        <a:pt x="1919411" y="2893181"/>
                        <a:pt x="1890383" y="2902857"/>
                      </a:cubicBezTo>
                      <a:lnTo>
                        <a:pt x="1846840" y="2917372"/>
                      </a:lnTo>
                      <a:lnTo>
                        <a:pt x="1803297" y="2931886"/>
                      </a:lnTo>
                      <a:cubicBezTo>
                        <a:pt x="1788783" y="2936724"/>
                        <a:pt x="1774935" y="2944502"/>
                        <a:pt x="1759754" y="2946400"/>
                      </a:cubicBezTo>
                      <a:cubicBezTo>
                        <a:pt x="1677425" y="2956692"/>
                        <a:pt x="1654081" y="2954880"/>
                        <a:pt x="1585583" y="2975429"/>
                      </a:cubicBezTo>
                      <a:cubicBezTo>
                        <a:pt x="1556275" y="2984221"/>
                        <a:pt x="1527526" y="2994781"/>
                        <a:pt x="1498497" y="3004457"/>
                      </a:cubicBezTo>
                      <a:lnTo>
                        <a:pt x="1367868" y="3048000"/>
                      </a:lnTo>
                      <a:cubicBezTo>
                        <a:pt x="1367858" y="3048003"/>
                        <a:pt x="1280794" y="3077026"/>
                        <a:pt x="1280783" y="3077029"/>
                      </a:cubicBezTo>
                      <a:cubicBezTo>
                        <a:pt x="1198792" y="3097526"/>
                        <a:pt x="1242286" y="3087631"/>
                        <a:pt x="1150154" y="3106057"/>
                      </a:cubicBezTo>
                      <a:cubicBezTo>
                        <a:pt x="1111449" y="3101219"/>
                        <a:pt x="1072417" y="3098520"/>
                        <a:pt x="1034040" y="3091543"/>
                      </a:cubicBezTo>
                      <a:cubicBezTo>
                        <a:pt x="1018987" y="3088806"/>
                        <a:pt x="1002444" y="3086586"/>
                        <a:pt x="990497" y="3077029"/>
                      </a:cubicBezTo>
                      <a:cubicBezTo>
                        <a:pt x="976875" y="3066132"/>
                        <a:pt x="972635" y="3046887"/>
                        <a:pt x="961468" y="3033486"/>
                      </a:cubicBezTo>
                      <a:cubicBezTo>
                        <a:pt x="948327" y="3017717"/>
                        <a:pt x="931066" y="3005712"/>
                        <a:pt x="917925" y="2989943"/>
                      </a:cubicBezTo>
                      <a:cubicBezTo>
                        <a:pt x="898889" y="2967100"/>
                        <a:pt x="883743" y="2920862"/>
                        <a:pt x="845354" y="2917372"/>
                      </a:cubicBezTo>
                      <a:cubicBezTo>
                        <a:pt x="700727" y="2904224"/>
                        <a:pt x="555068" y="2907695"/>
                        <a:pt x="409925" y="2902857"/>
                      </a:cubicBezTo>
                      <a:cubicBezTo>
                        <a:pt x="390573" y="2898019"/>
                        <a:pt x="331920" y="2888343"/>
                        <a:pt x="351868" y="2888343"/>
                      </a:cubicBezTo>
                      <a:cubicBezTo>
                        <a:pt x="376538" y="2888343"/>
                        <a:pt x="399921" y="2900133"/>
                        <a:pt x="424440" y="2902857"/>
                      </a:cubicBezTo>
                      <a:cubicBezTo>
                        <a:pt x="487135" y="2909823"/>
                        <a:pt x="550230" y="2912534"/>
                        <a:pt x="613125" y="2917372"/>
                      </a:cubicBezTo>
                      <a:cubicBezTo>
                        <a:pt x="627639" y="2922210"/>
                        <a:pt x="642984" y="2925044"/>
                        <a:pt x="656668" y="2931886"/>
                      </a:cubicBezTo>
                      <a:cubicBezTo>
                        <a:pt x="672270" y="2939687"/>
                        <a:pt x="682839" y="2959336"/>
                        <a:pt x="700211" y="2960915"/>
                      </a:cubicBezTo>
                      <a:cubicBezTo>
                        <a:pt x="739057" y="2964446"/>
                        <a:pt x="777620" y="2951238"/>
                        <a:pt x="816325" y="2946400"/>
                      </a:cubicBezTo>
                      <a:cubicBezTo>
                        <a:pt x="821163" y="2931886"/>
                        <a:pt x="835678" y="2917371"/>
                        <a:pt x="830840" y="2902857"/>
                      </a:cubicBezTo>
                      <a:cubicBezTo>
                        <a:pt x="814333" y="2853335"/>
                        <a:pt x="778554" y="2862200"/>
                        <a:pt x="743754" y="2844800"/>
                      </a:cubicBezTo>
                      <a:cubicBezTo>
                        <a:pt x="728152" y="2836999"/>
                        <a:pt x="714725" y="2825448"/>
                        <a:pt x="700211" y="2815772"/>
                      </a:cubicBezTo>
                      <a:cubicBezTo>
                        <a:pt x="664875" y="2709762"/>
                        <a:pt x="641498" y="2721265"/>
                        <a:pt x="729240" y="2743200"/>
                      </a:cubicBezTo>
                      <a:cubicBezTo>
                        <a:pt x="768964" y="2769683"/>
                        <a:pt x="781440" y="2769936"/>
                        <a:pt x="801811" y="2815772"/>
                      </a:cubicBezTo>
                      <a:cubicBezTo>
                        <a:pt x="814238" y="2843733"/>
                        <a:pt x="824839" y="2872853"/>
                        <a:pt x="830840" y="2902857"/>
                      </a:cubicBezTo>
                      <a:cubicBezTo>
                        <a:pt x="835678" y="2927048"/>
                        <a:pt x="831670" y="2954903"/>
                        <a:pt x="845354" y="2975429"/>
                      </a:cubicBezTo>
                      <a:cubicBezTo>
                        <a:pt x="853841" y="2988159"/>
                        <a:pt x="874383" y="2985105"/>
                        <a:pt x="888897" y="2989943"/>
                      </a:cubicBezTo>
                      <a:cubicBezTo>
                        <a:pt x="898573" y="3004457"/>
                        <a:pt x="910124" y="3017884"/>
                        <a:pt x="917925" y="3033486"/>
                      </a:cubicBezTo>
                      <a:cubicBezTo>
                        <a:pt x="924767" y="3047170"/>
                        <a:pt x="921622" y="3066211"/>
                        <a:pt x="932440" y="3077029"/>
                      </a:cubicBezTo>
                      <a:cubicBezTo>
                        <a:pt x="943258" y="3087847"/>
                        <a:pt x="961469" y="3086705"/>
                        <a:pt x="975983" y="3091543"/>
                      </a:cubicBezTo>
                      <a:cubicBezTo>
                        <a:pt x="1078895" y="3160153"/>
                        <a:pt x="1025076" y="3136968"/>
                        <a:pt x="1251754" y="3106057"/>
                      </a:cubicBezTo>
                      <a:cubicBezTo>
                        <a:pt x="1283674" y="3101704"/>
                        <a:pt x="1344651" y="3071948"/>
                        <a:pt x="1382383" y="3062515"/>
                      </a:cubicBezTo>
                      <a:cubicBezTo>
                        <a:pt x="1473629" y="3039702"/>
                        <a:pt x="1420692" y="3050821"/>
                        <a:pt x="1542040" y="3033486"/>
                      </a:cubicBezTo>
                      <a:cubicBezTo>
                        <a:pt x="1556554" y="3028648"/>
                        <a:pt x="1571899" y="3025814"/>
                        <a:pt x="1585583" y="3018972"/>
                      </a:cubicBezTo>
                      <a:cubicBezTo>
                        <a:pt x="1601185" y="3011171"/>
                        <a:pt x="1613185" y="2997028"/>
                        <a:pt x="1629125" y="2989943"/>
                      </a:cubicBezTo>
                      <a:cubicBezTo>
                        <a:pt x="1657087" y="2977516"/>
                        <a:pt x="1687182" y="2970591"/>
                        <a:pt x="1716211" y="2960915"/>
                      </a:cubicBezTo>
                      <a:lnTo>
                        <a:pt x="1759754" y="2946400"/>
                      </a:lnTo>
                      <a:lnTo>
                        <a:pt x="1803297" y="2931886"/>
                      </a:lnTo>
                      <a:cubicBezTo>
                        <a:pt x="1695187" y="3003960"/>
                        <a:pt x="1827967" y="2911328"/>
                        <a:pt x="1716211" y="3004457"/>
                      </a:cubicBezTo>
                      <a:cubicBezTo>
                        <a:pt x="1702810" y="3015624"/>
                        <a:pt x="1686069" y="3022319"/>
                        <a:pt x="1672668" y="3033486"/>
                      </a:cubicBezTo>
                      <a:cubicBezTo>
                        <a:pt x="1560916" y="3126614"/>
                        <a:pt x="1693687" y="3033987"/>
                        <a:pt x="1585583" y="3106057"/>
                      </a:cubicBezTo>
                      <a:cubicBezTo>
                        <a:pt x="1575907" y="3120571"/>
                        <a:pt x="1568889" y="3137265"/>
                        <a:pt x="1556554" y="3149600"/>
                      </a:cubicBezTo>
                      <a:cubicBezTo>
                        <a:pt x="1544219" y="3161935"/>
                        <a:pt x="1523908" y="3165007"/>
                        <a:pt x="1513011" y="3178629"/>
                      </a:cubicBezTo>
                      <a:cubicBezTo>
                        <a:pt x="1503454" y="3190576"/>
                        <a:pt x="1505339" y="3208488"/>
                        <a:pt x="1498497" y="3222172"/>
                      </a:cubicBezTo>
                      <a:cubicBezTo>
                        <a:pt x="1490696" y="3237774"/>
                        <a:pt x="1480636" y="3252314"/>
                        <a:pt x="1469468" y="3265715"/>
                      </a:cubicBezTo>
                      <a:cubicBezTo>
                        <a:pt x="1355786" y="3402131"/>
                        <a:pt x="1514595" y="3176251"/>
                        <a:pt x="1367868" y="3396343"/>
                      </a:cubicBezTo>
                      <a:lnTo>
                        <a:pt x="1309811" y="3483429"/>
                      </a:lnTo>
                      <a:cubicBezTo>
                        <a:pt x="1300135" y="3497943"/>
                        <a:pt x="1293118" y="3514637"/>
                        <a:pt x="1280783" y="3526972"/>
                      </a:cubicBezTo>
                      <a:cubicBezTo>
                        <a:pt x="1266269" y="3541486"/>
                        <a:pt x="1255997" y="3562178"/>
                        <a:pt x="1237240" y="3570515"/>
                      </a:cubicBezTo>
                      <a:cubicBezTo>
                        <a:pt x="1210347" y="3582467"/>
                        <a:pt x="1179012" y="3579258"/>
                        <a:pt x="1150154" y="3585029"/>
                      </a:cubicBezTo>
                      <a:cubicBezTo>
                        <a:pt x="1130593" y="3588941"/>
                        <a:pt x="1111570" y="3595216"/>
                        <a:pt x="1092097" y="3599543"/>
                      </a:cubicBezTo>
                      <a:cubicBezTo>
                        <a:pt x="1068015" y="3604894"/>
                        <a:pt x="1043716" y="3609219"/>
                        <a:pt x="1019525" y="3614057"/>
                      </a:cubicBezTo>
                      <a:cubicBezTo>
                        <a:pt x="975982" y="3609219"/>
                        <a:pt x="930459" y="3613397"/>
                        <a:pt x="888897" y="3599543"/>
                      </a:cubicBezTo>
                      <a:cubicBezTo>
                        <a:pt x="855799" y="3588510"/>
                        <a:pt x="830840" y="3560838"/>
                        <a:pt x="801811" y="3541486"/>
                      </a:cubicBezTo>
                      <a:lnTo>
                        <a:pt x="671183" y="3454400"/>
                      </a:lnTo>
                      <a:cubicBezTo>
                        <a:pt x="656669" y="3444724"/>
                        <a:pt x="644189" y="3430888"/>
                        <a:pt x="627640" y="3425372"/>
                      </a:cubicBezTo>
                      <a:lnTo>
                        <a:pt x="497011" y="3381829"/>
                      </a:lnTo>
                      <a:lnTo>
                        <a:pt x="453468" y="3367315"/>
                      </a:lnTo>
                      <a:lnTo>
                        <a:pt x="540554" y="3396343"/>
                      </a:lnTo>
                      <a:cubicBezTo>
                        <a:pt x="555068" y="3406019"/>
                        <a:pt x="568495" y="3417571"/>
                        <a:pt x="584097" y="3425372"/>
                      </a:cubicBezTo>
                      <a:cubicBezTo>
                        <a:pt x="597781" y="3432214"/>
                        <a:pt x="614910" y="3431399"/>
                        <a:pt x="627640" y="3439886"/>
                      </a:cubicBezTo>
                      <a:cubicBezTo>
                        <a:pt x="736363" y="3512368"/>
                        <a:pt x="611192" y="3463432"/>
                        <a:pt x="714725" y="3497943"/>
                      </a:cubicBezTo>
                      <a:cubicBezTo>
                        <a:pt x="841926" y="3625144"/>
                        <a:pt x="680576" y="3469486"/>
                        <a:pt x="801811" y="3570515"/>
                      </a:cubicBezTo>
                      <a:cubicBezTo>
                        <a:pt x="817580" y="3583655"/>
                        <a:pt x="826296" y="3606434"/>
                        <a:pt x="845354" y="3614057"/>
                      </a:cubicBezTo>
                      <a:cubicBezTo>
                        <a:pt x="877118" y="3626762"/>
                        <a:pt x="913087" y="3623734"/>
                        <a:pt x="946954" y="3628572"/>
                      </a:cubicBezTo>
                      <a:cubicBezTo>
                        <a:pt x="1034040" y="3623734"/>
                        <a:pt x="1121665" y="3624875"/>
                        <a:pt x="1208211" y="3614057"/>
                      </a:cubicBezTo>
                      <a:cubicBezTo>
                        <a:pt x="1238574" y="3610262"/>
                        <a:pt x="1325302" y="3579028"/>
                        <a:pt x="1295297" y="3585029"/>
                      </a:cubicBezTo>
                      <a:lnTo>
                        <a:pt x="1222725" y="3599543"/>
                      </a:lnTo>
                      <a:cubicBezTo>
                        <a:pt x="1208211" y="3609219"/>
                        <a:pt x="1191518" y="3616237"/>
                        <a:pt x="1179183" y="3628572"/>
                      </a:cubicBezTo>
                      <a:cubicBezTo>
                        <a:pt x="1166848" y="3640907"/>
                        <a:pt x="1163282" y="3660628"/>
                        <a:pt x="1150154" y="3672115"/>
                      </a:cubicBezTo>
                      <a:cubicBezTo>
                        <a:pt x="1123898" y="3695089"/>
                        <a:pt x="1092097" y="3710820"/>
                        <a:pt x="1063068" y="3730172"/>
                      </a:cubicBezTo>
                      <a:lnTo>
                        <a:pt x="1019525" y="3759200"/>
                      </a:lnTo>
                      <a:cubicBezTo>
                        <a:pt x="1005011" y="3768876"/>
                        <a:pt x="992532" y="3782713"/>
                        <a:pt x="975983" y="3788229"/>
                      </a:cubicBezTo>
                      <a:lnTo>
                        <a:pt x="932440" y="3802743"/>
                      </a:lnTo>
                      <a:cubicBezTo>
                        <a:pt x="917926" y="3812419"/>
                        <a:pt x="901232" y="3819437"/>
                        <a:pt x="888897" y="3831772"/>
                      </a:cubicBezTo>
                      <a:cubicBezTo>
                        <a:pt x="876562" y="3844107"/>
                        <a:pt x="873490" y="3864418"/>
                        <a:pt x="859868" y="3875315"/>
                      </a:cubicBezTo>
                      <a:cubicBezTo>
                        <a:pt x="847921" y="3884872"/>
                        <a:pt x="830839" y="3884991"/>
                        <a:pt x="816325" y="3889829"/>
                      </a:cubicBezTo>
                      <a:cubicBezTo>
                        <a:pt x="801811" y="3904343"/>
                        <a:pt x="790726" y="3923404"/>
                        <a:pt x="772783" y="3933372"/>
                      </a:cubicBezTo>
                      <a:cubicBezTo>
                        <a:pt x="746035" y="3948232"/>
                        <a:pt x="685697" y="3962400"/>
                        <a:pt x="685697" y="3962400"/>
                      </a:cubicBezTo>
                      <a:cubicBezTo>
                        <a:pt x="671183" y="3972076"/>
                        <a:pt x="658703" y="3985913"/>
                        <a:pt x="642154" y="3991429"/>
                      </a:cubicBezTo>
                      <a:cubicBezTo>
                        <a:pt x="614235" y="4000735"/>
                        <a:pt x="584022" y="4000679"/>
                        <a:pt x="555068" y="4005943"/>
                      </a:cubicBezTo>
                      <a:cubicBezTo>
                        <a:pt x="530797" y="4010356"/>
                        <a:pt x="506687" y="4015619"/>
                        <a:pt x="482497" y="4020457"/>
                      </a:cubicBezTo>
                      <a:cubicBezTo>
                        <a:pt x="438954" y="4015619"/>
                        <a:pt x="393041" y="4020915"/>
                        <a:pt x="351868" y="4005943"/>
                      </a:cubicBezTo>
                      <a:cubicBezTo>
                        <a:pt x="335474" y="3999982"/>
                        <a:pt x="335175" y="3974735"/>
                        <a:pt x="322840" y="3962400"/>
                      </a:cubicBezTo>
                      <a:cubicBezTo>
                        <a:pt x="310505" y="3950065"/>
                        <a:pt x="279297" y="3950816"/>
                        <a:pt x="279297" y="3933372"/>
                      </a:cubicBezTo>
                      <a:cubicBezTo>
                        <a:pt x="279297" y="3918073"/>
                        <a:pt x="308326" y="3943048"/>
                        <a:pt x="322840" y="3947886"/>
                      </a:cubicBezTo>
                      <a:cubicBezTo>
                        <a:pt x="332516" y="3962400"/>
                        <a:pt x="337076" y="3982184"/>
                        <a:pt x="351868" y="3991429"/>
                      </a:cubicBezTo>
                      <a:cubicBezTo>
                        <a:pt x="377816" y="4007646"/>
                        <a:pt x="438954" y="4020457"/>
                        <a:pt x="438954" y="4020457"/>
                      </a:cubicBezTo>
                      <a:lnTo>
                        <a:pt x="642154" y="4005943"/>
                      </a:lnTo>
                      <a:cubicBezTo>
                        <a:pt x="632478" y="4020457"/>
                        <a:pt x="620210" y="4033545"/>
                        <a:pt x="613125" y="4049486"/>
                      </a:cubicBezTo>
                      <a:cubicBezTo>
                        <a:pt x="592934" y="4094917"/>
                        <a:pt x="581645" y="4146380"/>
                        <a:pt x="569583" y="4194629"/>
                      </a:cubicBezTo>
                      <a:cubicBezTo>
                        <a:pt x="574421" y="4209143"/>
                        <a:pt x="573279" y="4248990"/>
                        <a:pt x="584097" y="4238172"/>
                      </a:cubicBezTo>
                      <a:cubicBezTo>
                        <a:pt x="605733" y="4216535"/>
                        <a:pt x="596152" y="4176546"/>
                        <a:pt x="613125" y="4151086"/>
                      </a:cubicBezTo>
                      <a:lnTo>
                        <a:pt x="671183" y="4064000"/>
                      </a:lnTo>
                      <a:cubicBezTo>
                        <a:pt x="676021" y="4039810"/>
                        <a:pt x="679714" y="4015362"/>
                        <a:pt x="685697" y="3991429"/>
                      </a:cubicBezTo>
                      <a:cubicBezTo>
                        <a:pt x="689408" y="3976586"/>
                        <a:pt x="689393" y="3958704"/>
                        <a:pt x="700211" y="3947886"/>
                      </a:cubicBezTo>
                      <a:cubicBezTo>
                        <a:pt x="724881" y="3923216"/>
                        <a:pt x="754199" y="3900862"/>
                        <a:pt x="787297" y="3889829"/>
                      </a:cubicBezTo>
                      <a:lnTo>
                        <a:pt x="874383" y="3860800"/>
                      </a:lnTo>
                      <a:cubicBezTo>
                        <a:pt x="896673" y="3827365"/>
                        <a:pt x="900215" y="3802743"/>
                        <a:pt x="946954" y="3802743"/>
                      </a:cubicBezTo>
                      <a:cubicBezTo>
                        <a:pt x="962253" y="3802743"/>
                        <a:pt x="975983" y="3812419"/>
                        <a:pt x="990497" y="3817257"/>
                      </a:cubicBezTo>
                      <a:cubicBezTo>
                        <a:pt x="930831" y="3996254"/>
                        <a:pt x="959940" y="3873782"/>
                        <a:pt x="975983" y="4194629"/>
                      </a:cubicBezTo>
                      <a:cubicBezTo>
                        <a:pt x="980821" y="4180115"/>
                        <a:pt x="988743" y="4166285"/>
                        <a:pt x="990497" y="4151086"/>
                      </a:cubicBezTo>
                      <a:cubicBezTo>
                        <a:pt x="1003300" y="4040126"/>
                        <a:pt x="984201" y="3923221"/>
                        <a:pt x="1019525" y="3817257"/>
                      </a:cubicBezTo>
                      <a:cubicBezTo>
                        <a:pt x="1024363" y="3802743"/>
                        <a:pt x="1021591" y="3782607"/>
                        <a:pt x="1034040" y="3773715"/>
                      </a:cubicBezTo>
                      <a:cubicBezTo>
                        <a:pt x="1058939" y="3755930"/>
                        <a:pt x="1121125" y="3744686"/>
                        <a:pt x="1121125" y="3744686"/>
                      </a:cubicBezTo>
                      <a:cubicBezTo>
                        <a:pt x="1124704" y="3733950"/>
                        <a:pt x="1145912" y="3657600"/>
                        <a:pt x="1164668" y="3657600"/>
                      </a:cubicBezTo>
                      <a:cubicBezTo>
                        <a:pt x="1182112" y="3657600"/>
                        <a:pt x="1184021" y="3686629"/>
                        <a:pt x="1193697" y="3701143"/>
                      </a:cubicBezTo>
                      <a:cubicBezTo>
                        <a:pt x="1198535" y="3739848"/>
                        <a:pt x="1197948" y="3779626"/>
                        <a:pt x="1208211" y="3817257"/>
                      </a:cubicBezTo>
                      <a:cubicBezTo>
                        <a:pt x="1212801" y="3834086"/>
                        <a:pt x="1235504" y="3843442"/>
                        <a:pt x="1237240" y="3860800"/>
                      </a:cubicBezTo>
                      <a:cubicBezTo>
                        <a:pt x="1240644" y="3894841"/>
                        <a:pt x="1227563" y="3928533"/>
                        <a:pt x="1222725" y="3962400"/>
                      </a:cubicBezTo>
                      <a:cubicBezTo>
                        <a:pt x="1213049" y="3947886"/>
                        <a:pt x="1195146" y="3936241"/>
                        <a:pt x="1193697" y="3918857"/>
                      </a:cubicBezTo>
                      <a:cubicBezTo>
                        <a:pt x="1187216" y="3841079"/>
                        <a:pt x="1202279" y="3806025"/>
                        <a:pt x="1222725" y="3744686"/>
                      </a:cubicBezTo>
                      <a:cubicBezTo>
                        <a:pt x="1227563" y="3710819"/>
                        <a:pt x="1229547" y="3676420"/>
                        <a:pt x="1237240" y="3643086"/>
                      </a:cubicBezTo>
                      <a:cubicBezTo>
                        <a:pt x="1244120" y="3613271"/>
                        <a:pt x="1256592" y="3585029"/>
                        <a:pt x="1266268" y="3556000"/>
                      </a:cubicBezTo>
                      <a:lnTo>
                        <a:pt x="1295297" y="3468915"/>
                      </a:lnTo>
                      <a:lnTo>
                        <a:pt x="1309811" y="3425372"/>
                      </a:lnTo>
                      <a:cubicBezTo>
                        <a:pt x="1314649" y="3410858"/>
                        <a:pt x="1315838" y="3394559"/>
                        <a:pt x="1324325" y="3381829"/>
                      </a:cubicBezTo>
                      <a:cubicBezTo>
                        <a:pt x="1352868" y="3339016"/>
                        <a:pt x="1354989" y="3329666"/>
                        <a:pt x="1396897" y="3294743"/>
                      </a:cubicBezTo>
                      <a:cubicBezTo>
                        <a:pt x="1410298" y="3283576"/>
                        <a:pt x="1452775" y="3278050"/>
                        <a:pt x="1440440" y="3265715"/>
                      </a:cubicBezTo>
                      <a:cubicBezTo>
                        <a:pt x="1426335" y="3251610"/>
                        <a:pt x="1401735" y="3275391"/>
                        <a:pt x="1382383" y="3280229"/>
                      </a:cubicBezTo>
                      <a:cubicBezTo>
                        <a:pt x="1358192" y="3294743"/>
                        <a:pt x="1335044" y="3311156"/>
                        <a:pt x="1309811" y="3323772"/>
                      </a:cubicBezTo>
                      <a:cubicBezTo>
                        <a:pt x="1189630" y="3383862"/>
                        <a:pt x="1347510" y="3284124"/>
                        <a:pt x="1222725" y="3367315"/>
                      </a:cubicBezTo>
                      <a:cubicBezTo>
                        <a:pt x="1179182" y="3362477"/>
                        <a:pt x="1131282" y="3372393"/>
                        <a:pt x="1092097" y="3352800"/>
                      </a:cubicBezTo>
                      <a:cubicBezTo>
                        <a:pt x="1076495" y="3344999"/>
                        <a:pt x="1118343" y="3326028"/>
                        <a:pt x="1135640" y="3323772"/>
                      </a:cubicBezTo>
                      <a:cubicBezTo>
                        <a:pt x="1231709" y="3311241"/>
                        <a:pt x="1329163" y="3314095"/>
                        <a:pt x="1425925" y="3309257"/>
                      </a:cubicBezTo>
                      <a:cubicBezTo>
                        <a:pt x="1440439" y="3299581"/>
                        <a:pt x="1457981" y="3293357"/>
                        <a:pt x="1469468" y="3280229"/>
                      </a:cubicBezTo>
                      <a:cubicBezTo>
                        <a:pt x="1509837" y="3234093"/>
                        <a:pt x="1519961" y="3183671"/>
                        <a:pt x="1571068" y="3149600"/>
                      </a:cubicBezTo>
                      <a:cubicBezTo>
                        <a:pt x="1583798" y="3141113"/>
                        <a:pt x="1600097" y="3139924"/>
                        <a:pt x="1614611" y="3135086"/>
                      </a:cubicBezTo>
                      <a:cubicBezTo>
                        <a:pt x="1604935" y="3149600"/>
                        <a:pt x="1595722" y="3164434"/>
                        <a:pt x="1585583" y="3178629"/>
                      </a:cubicBezTo>
                      <a:cubicBezTo>
                        <a:pt x="1571523" y="3198314"/>
                        <a:pt x="1554042" y="3215683"/>
                        <a:pt x="1542040" y="3236686"/>
                      </a:cubicBezTo>
                      <a:cubicBezTo>
                        <a:pt x="1534449" y="3249970"/>
                        <a:pt x="1532363" y="3265715"/>
                        <a:pt x="1527525" y="3280229"/>
                      </a:cubicBezTo>
                      <a:cubicBezTo>
                        <a:pt x="1514065" y="3360992"/>
                        <a:pt x="1492481" y="3445203"/>
                        <a:pt x="1527525" y="3526972"/>
                      </a:cubicBezTo>
                      <a:cubicBezTo>
                        <a:pt x="1536048" y="3546859"/>
                        <a:pt x="1548031" y="3488802"/>
                        <a:pt x="1556554" y="3468915"/>
                      </a:cubicBezTo>
                      <a:cubicBezTo>
                        <a:pt x="1562581" y="3454853"/>
                        <a:pt x="1566230" y="3439886"/>
                        <a:pt x="1571068" y="3425372"/>
                      </a:cubicBezTo>
                      <a:cubicBezTo>
                        <a:pt x="1574204" y="3397149"/>
                        <a:pt x="1591223" y="3231598"/>
                        <a:pt x="1600097" y="3193143"/>
                      </a:cubicBezTo>
                      <a:cubicBezTo>
                        <a:pt x="1606977" y="3163328"/>
                        <a:pt x="1612151" y="3131516"/>
                        <a:pt x="1629125" y="3106057"/>
                      </a:cubicBezTo>
                      <a:lnTo>
                        <a:pt x="1658154" y="3062515"/>
                      </a:lnTo>
                      <a:cubicBezTo>
                        <a:pt x="1662992" y="3048001"/>
                        <a:pt x="1663111" y="3030919"/>
                        <a:pt x="1672668" y="3018972"/>
                      </a:cubicBezTo>
                      <a:cubicBezTo>
                        <a:pt x="1701144" y="2983377"/>
                        <a:pt x="1749443" y="2983297"/>
                        <a:pt x="1788783" y="2975429"/>
                      </a:cubicBezTo>
                      <a:cubicBezTo>
                        <a:pt x="1803297" y="2965753"/>
                        <a:pt x="1816723" y="2938599"/>
                        <a:pt x="1832325" y="2946400"/>
                      </a:cubicBezTo>
                      <a:cubicBezTo>
                        <a:pt x="1846009" y="2953242"/>
                        <a:pt x="1824653" y="2976259"/>
                        <a:pt x="1817811" y="2989943"/>
                      </a:cubicBezTo>
                      <a:cubicBezTo>
                        <a:pt x="1810010" y="3005545"/>
                        <a:pt x="1776448" y="3021151"/>
                        <a:pt x="1788783" y="3033486"/>
                      </a:cubicBezTo>
                      <a:cubicBezTo>
                        <a:pt x="1801118" y="3045821"/>
                        <a:pt x="1816723" y="3012258"/>
                        <a:pt x="1832325" y="3004457"/>
                      </a:cubicBezTo>
                      <a:cubicBezTo>
                        <a:pt x="1846009" y="2997615"/>
                        <a:pt x="1861354" y="2994781"/>
                        <a:pt x="1875868" y="2989943"/>
                      </a:cubicBezTo>
                      <a:cubicBezTo>
                        <a:pt x="1890382" y="2975429"/>
                        <a:pt x="1912920" y="2926927"/>
                        <a:pt x="1919411" y="2946400"/>
                      </a:cubicBezTo>
                      <a:cubicBezTo>
                        <a:pt x="1930927" y="2980946"/>
                        <a:pt x="1881098" y="3047413"/>
                        <a:pt x="1861354" y="3077029"/>
                      </a:cubicBezTo>
                      <a:cubicBezTo>
                        <a:pt x="1880405" y="3305645"/>
                        <a:pt x="1881620" y="3215589"/>
                        <a:pt x="1861354" y="3468915"/>
                      </a:cubicBezTo>
                      <a:cubicBezTo>
                        <a:pt x="1857477" y="3517382"/>
                        <a:pt x="1857773" y="3566680"/>
                        <a:pt x="1846840" y="3614057"/>
                      </a:cubicBezTo>
                      <a:cubicBezTo>
                        <a:pt x="1840209" y="3642793"/>
                        <a:pt x="1771188" y="3704223"/>
                        <a:pt x="1759754" y="3715657"/>
                      </a:cubicBezTo>
                      <a:cubicBezTo>
                        <a:pt x="1764592" y="3696305"/>
                        <a:pt x="1766596" y="3676013"/>
                        <a:pt x="1774268" y="3657600"/>
                      </a:cubicBezTo>
                      <a:cubicBezTo>
                        <a:pt x="1810856" y="3569788"/>
                        <a:pt x="1820120" y="3559793"/>
                        <a:pt x="1861354" y="3497943"/>
                      </a:cubicBezTo>
                      <a:cubicBezTo>
                        <a:pt x="1910325" y="3351026"/>
                        <a:pt x="1859899" y="3515408"/>
                        <a:pt x="1890383" y="3149600"/>
                      </a:cubicBezTo>
                      <a:cubicBezTo>
                        <a:pt x="1891654" y="3134353"/>
                        <a:pt x="1901578" y="3120992"/>
                        <a:pt x="1904897" y="3106057"/>
                      </a:cubicBezTo>
                      <a:cubicBezTo>
                        <a:pt x="1913815" y="3065924"/>
                        <a:pt x="1914322" y="3014636"/>
                        <a:pt x="1933925" y="2975429"/>
                      </a:cubicBezTo>
                      <a:cubicBezTo>
                        <a:pt x="1941726" y="2959827"/>
                        <a:pt x="1949332" y="2942783"/>
                        <a:pt x="1962954" y="2931886"/>
                      </a:cubicBezTo>
                      <a:cubicBezTo>
                        <a:pt x="1972417" y="2924316"/>
                        <a:pt x="2060764" y="2903805"/>
                        <a:pt x="2064554" y="2902857"/>
                      </a:cubicBezTo>
                      <a:cubicBezTo>
                        <a:pt x="2225589" y="2920751"/>
                        <a:pt x="2153624" y="2903518"/>
                        <a:pt x="2282268" y="2946400"/>
                      </a:cubicBezTo>
                      <a:cubicBezTo>
                        <a:pt x="2296782" y="2951238"/>
                        <a:pt x="2313081" y="2952428"/>
                        <a:pt x="2325811" y="2960915"/>
                      </a:cubicBezTo>
                      <a:lnTo>
                        <a:pt x="2412897" y="3018972"/>
                      </a:lnTo>
                      <a:cubicBezTo>
                        <a:pt x="2427411" y="3028648"/>
                        <a:pt x="2444105" y="3035665"/>
                        <a:pt x="2456440" y="3048000"/>
                      </a:cubicBezTo>
                      <a:cubicBezTo>
                        <a:pt x="2524653" y="3116213"/>
                        <a:pt x="2482904" y="3080157"/>
                        <a:pt x="2587068" y="3149600"/>
                      </a:cubicBezTo>
                      <a:cubicBezTo>
                        <a:pt x="2643341" y="3187116"/>
                        <a:pt x="2614062" y="3173113"/>
                        <a:pt x="2674154" y="3193143"/>
                      </a:cubicBezTo>
                      <a:cubicBezTo>
                        <a:pt x="2688668" y="3202819"/>
                        <a:pt x="2701756" y="3215087"/>
                        <a:pt x="2717697" y="3222172"/>
                      </a:cubicBezTo>
                      <a:cubicBezTo>
                        <a:pt x="2777959" y="3248955"/>
                        <a:pt x="2815273" y="3253298"/>
                        <a:pt x="2877354" y="3265715"/>
                      </a:cubicBezTo>
                      <a:cubicBezTo>
                        <a:pt x="2872516" y="3318934"/>
                        <a:pt x="2872127" y="3372747"/>
                        <a:pt x="2862840" y="3425372"/>
                      </a:cubicBezTo>
                      <a:cubicBezTo>
                        <a:pt x="2857522" y="3455505"/>
                        <a:pt x="2843487" y="3483429"/>
                        <a:pt x="2833811" y="3512457"/>
                      </a:cubicBezTo>
                      <a:cubicBezTo>
                        <a:pt x="2813780" y="3572551"/>
                        <a:pt x="2827785" y="3543268"/>
                        <a:pt x="2790268" y="3599543"/>
                      </a:cubicBezTo>
                      <a:cubicBezTo>
                        <a:pt x="2755724" y="3703178"/>
                        <a:pt x="2778213" y="3661169"/>
                        <a:pt x="2732211" y="3730172"/>
                      </a:cubicBezTo>
                      <a:cubicBezTo>
                        <a:pt x="2697667" y="3833806"/>
                        <a:pt x="2720156" y="3791798"/>
                        <a:pt x="2674154" y="3860800"/>
                      </a:cubicBezTo>
                      <a:lnTo>
                        <a:pt x="2630611" y="3991429"/>
                      </a:lnTo>
                      <a:cubicBezTo>
                        <a:pt x="2625773" y="4005943"/>
                        <a:pt x="2624584" y="4022242"/>
                        <a:pt x="2616097" y="4034972"/>
                      </a:cubicBezTo>
                      <a:lnTo>
                        <a:pt x="2587068" y="4078515"/>
                      </a:lnTo>
                      <a:lnTo>
                        <a:pt x="2543525" y="4209143"/>
                      </a:lnTo>
                      <a:cubicBezTo>
                        <a:pt x="2538687" y="4223657"/>
                        <a:pt x="2541741" y="4244199"/>
                        <a:pt x="2529011" y="4252686"/>
                      </a:cubicBezTo>
                      <a:cubicBezTo>
                        <a:pt x="2499982" y="4272038"/>
                        <a:pt x="2466594" y="4286073"/>
                        <a:pt x="2441925" y="4310743"/>
                      </a:cubicBezTo>
                      <a:lnTo>
                        <a:pt x="2354840" y="4397829"/>
                      </a:lnTo>
                      <a:cubicBezTo>
                        <a:pt x="2325439" y="4427230"/>
                        <a:pt x="2312166" y="4453485"/>
                        <a:pt x="2267754" y="4455886"/>
                      </a:cubicBezTo>
                      <a:cubicBezTo>
                        <a:pt x="2103427" y="4464768"/>
                        <a:pt x="1938763" y="4465562"/>
                        <a:pt x="1774268" y="4470400"/>
                      </a:cubicBezTo>
                      <a:cubicBezTo>
                        <a:pt x="1649478" y="4553594"/>
                        <a:pt x="1807366" y="4453851"/>
                        <a:pt x="1687183" y="4513943"/>
                      </a:cubicBezTo>
                      <a:cubicBezTo>
                        <a:pt x="1623476" y="4545797"/>
                        <a:pt x="1661924" y="4546553"/>
                        <a:pt x="1585583" y="4572000"/>
                      </a:cubicBezTo>
                      <a:cubicBezTo>
                        <a:pt x="1547734" y="4584616"/>
                        <a:pt x="1469468" y="4601029"/>
                        <a:pt x="1469468" y="4601029"/>
                      </a:cubicBezTo>
                      <a:cubicBezTo>
                        <a:pt x="1419108" y="4701751"/>
                        <a:pt x="1465466" y="4649653"/>
                        <a:pt x="1309811" y="4673600"/>
                      </a:cubicBezTo>
                      <a:cubicBezTo>
                        <a:pt x="1284027" y="4677567"/>
                        <a:pt x="1153617" y="4716344"/>
                        <a:pt x="1150154" y="4717143"/>
                      </a:cubicBezTo>
                      <a:cubicBezTo>
                        <a:pt x="1081310" y="4733030"/>
                        <a:pt x="982971" y="4739667"/>
                        <a:pt x="917925" y="4746172"/>
                      </a:cubicBezTo>
                      <a:cubicBezTo>
                        <a:pt x="830839" y="4736496"/>
                        <a:pt x="743097" y="4731548"/>
                        <a:pt x="656668" y="4717143"/>
                      </a:cubicBezTo>
                      <a:cubicBezTo>
                        <a:pt x="626486" y="4712113"/>
                        <a:pt x="599268" y="4695536"/>
                        <a:pt x="569583" y="4688115"/>
                      </a:cubicBezTo>
                      <a:cubicBezTo>
                        <a:pt x="496683" y="4669889"/>
                        <a:pt x="530450" y="4679908"/>
                        <a:pt x="467983" y="4659086"/>
                      </a:cubicBezTo>
                      <a:cubicBezTo>
                        <a:pt x="438954" y="4639734"/>
                        <a:pt x="400250" y="4630058"/>
                        <a:pt x="380897" y="4601029"/>
                      </a:cubicBezTo>
                      <a:cubicBezTo>
                        <a:pt x="342192" y="4542972"/>
                        <a:pt x="366382" y="4567162"/>
                        <a:pt x="308325" y="4528457"/>
                      </a:cubicBezTo>
                      <a:cubicBezTo>
                        <a:pt x="293811" y="4509105"/>
                        <a:pt x="277604" y="4490913"/>
                        <a:pt x="264783" y="4470400"/>
                      </a:cubicBezTo>
                      <a:cubicBezTo>
                        <a:pt x="253316" y="4452052"/>
                        <a:pt x="246489" y="4431129"/>
                        <a:pt x="235754" y="4412343"/>
                      </a:cubicBezTo>
                      <a:cubicBezTo>
                        <a:pt x="219278" y="4383511"/>
                        <a:pt x="190891" y="4343729"/>
                        <a:pt x="163183" y="4325257"/>
                      </a:cubicBezTo>
                      <a:cubicBezTo>
                        <a:pt x="150453" y="4316770"/>
                        <a:pt x="134154" y="4315581"/>
                        <a:pt x="119640" y="4310743"/>
                      </a:cubicBezTo>
                      <a:lnTo>
                        <a:pt x="3525" y="4325257"/>
                      </a:lnTo>
                      <a:cubicBezTo>
                        <a:pt x="-12503" y="4338080"/>
                        <a:pt x="30365" y="4356869"/>
                        <a:pt x="47068" y="4368800"/>
                      </a:cubicBezTo>
                      <a:cubicBezTo>
                        <a:pt x="143293" y="4437533"/>
                        <a:pt x="69705" y="4351379"/>
                        <a:pt x="177697" y="4441372"/>
                      </a:cubicBezTo>
                      <a:cubicBezTo>
                        <a:pt x="214491" y="4472033"/>
                        <a:pt x="245430" y="4509105"/>
                        <a:pt x="279297" y="4542972"/>
                      </a:cubicBezTo>
                      <a:lnTo>
                        <a:pt x="366383" y="4630057"/>
                      </a:lnTo>
                      <a:cubicBezTo>
                        <a:pt x="393728" y="4657402"/>
                        <a:pt x="417094" y="4686463"/>
                        <a:pt x="453468" y="4702629"/>
                      </a:cubicBezTo>
                      <a:cubicBezTo>
                        <a:pt x="481430" y="4715056"/>
                        <a:pt x="511525" y="4721981"/>
                        <a:pt x="540554" y="4731657"/>
                      </a:cubicBezTo>
                      <a:cubicBezTo>
                        <a:pt x="555068" y="4736495"/>
                        <a:pt x="569095" y="4743172"/>
                        <a:pt x="584097" y="4746172"/>
                      </a:cubicBezTo>
                      <a:cubicBezTo>
                        <a:pt x="685526" y="4766457"/>
                        <a:pt x="632334" y="4756630"/>
                        <a:pt x="743754" y="4775200"/>
                      </a:cubicBezTo>
                      <a:cubicBezTo>
                        <a:pt x="792135" y="4770362"/>
                        <a:pt x="841108" y="4769647"/>
                        <a:pt x="888897" y="4760686"/>
                      </a:cubicBezTo>
                      <a:cubicBezTo>
                        <a:pt x="918972" y="4755047"/>
                        <a:pt x="975983" y="4731657"/>
                        <a:pt x="975983" y="4731657"/>
                      </a:cubicBezTo>
                      <a:cubicBezTo>
                        <a:pt x="1019526" y="4736495"/>
                        <a:pt x="1063396" y="4738969"/>
                        <a:pt x="1106611" y="4746172"/>
                      </a:cubicBezTo>
                      <a:cubicBezTo>
                        <a:pt x="1121702" y="4748687"/>
                        <a:pt x="1164359" y="4755004"/>
                        <a:pt x="1150154" y="4760686"/>
                      </a:cubicBezTo>
                      <a:cubicBezTo>
                        <a:pt x="1113938" y="4775172"/>
                        <a:pt x="1072745" y="4770362"/>
                        <a:pt x="1034040" y="4775200"/>
                      </a:cubicBezTo>
                      <a:cubicBezTo>
                        <a:pt x="1005011" y="4794552"/>
                        <a:pt x="980052" y="4822224"/>
                        <a:pt x="946954" y="4833257"/>
                      </a:cubicBezTo>
                      <a:cubicBezTo>
                        <a:pt x="844838" y="4867297"/>
                        <a:pt x="970902" y="4822994"/>
                        <a:pt x="845354" y="4876800"/>
                      </a:cubicBezTo>
                      <a:cubicBezTo>
                        <a:pt x="831292" y="4882827"/>
                        <a:pt x="815873" y="4885288"/>
                        <a:pt x="801811" y="4891315"/>
                      </a:cubicBezTo>
                      <a:cubicBezTo>
                        <a:pt x="623671" y="4967661"/>
                        <a:pt x="845993" y="4876481"/>
                        <a:pt x="700211" y="4949372"/>
                      </a:cubicBezTo>
                      <a:cubicBezTo>
                        <a:pt x="686527" y="4956214"/>
                        <a:pt x="671182" y="4959048"/>
                        <a:pt x="656668" y="4963886"/>
                      </a:cubicBezTo>
                      <a:cubicBezTo>
                        <a:pt x="642154" y="4973562"/>
                        <a:pt x="629458" y="4986790"/>
                        <a:pt x="613125" y="4992915"/>
                      </a:cubicBezTo>
                      <a:cubicBezTo>
                        <a:pt x="590026" y="5001577"/>
                        <a:pt x="564636" y="5002078"/>
                        <a:pt x="540554" y="5007429"/>
                      </a:cubicBezTo>
                      <a:cubicBezTo>
                        <a:pt x="521081" y="5011756"/>
                        <a:pt x="501849" y="5017105"/>
                        <a:pt x="482497" y="5021943"/>
                      </a:cubicBezTo>
                      <a:cubicBezTo>
                        <a:pt x="361545" y="5017105"/>
                        <a:pt x="240381" y="5016053"/>
                        <a:pt x="119640" y="5007429"/>
                      </a:cubicBezTo>
                      <a:cubicBezTo>
                        <a:pt x="6274" y="4999332"/>
                        <a:pt x="157303" y="4972614"/>
                        <a:pt x="18040" y="5007429"/>
                      </a:cubicBezTo>
                      <a:cubicBezTo>
                        <a:pt x="195551" y="5042931"/>
                        <a:pt x="11430" y="5002987"/>
                        <a:pt x="134154" y="5036457"/>
                      </a:cubicBezTo>
                      <a:cubicBezTo>
                        <a:pt x="314220" y="5085566"/>
                        <a:pt x="193587" y="5046593"/>
                        <a:pt x="293811" y="5080000"/>
                      </a:cubicBezTo>
                      <a:cubicBezTo>
                        <a:pt x="361544" y="5075162"/>
                        <a:pt x="429856" y="5075559"/>
                        <a:pt x="497011" y="5065486"/>
                      </a:cubicBezTo>
                      <a:cubicBezTo>
                        <a:pt x="527271" y="5060947"/>
                        <a:pt x="554412" y="5043878"/>
                        <a:pt x="584097" y="5036457"/>
                      </a:cubicBezTo>
                      <a:cubicBezTo>
                        <a:pt x="603449" y="5031619"/>
                        <a:pt x="623047" y="5027675"/>
                        <a:pt x="642154" y="5021943"/>
                      </a:cubicBezTo>
                      <a:cubicBezTo>
                        <a:pt x="642234" y="5021919"/>
                        <a:pt x="750972" y="4985670"/>
                        <a:pt x="772783" y="4978400"/>
                      </a:cubicBezTo>
                      <a:lnTo>
                        <a:pt x="816325" y="4963886"/>
                      </a:lnTo>
                      <a:cubicBezTo>
                        <a:pt x="916141" y="4897342"/>
                        <a:pt x="870313" y="4916861"/>
                        <a:pt x="946954" y="4891315"/>
                      </a:cubicBezTo>
                      <a:cubicBezTo>
                        <a:pt x="1048554" y="4823581"/>
                        <a:pt x="1063069" y="4852609"/>
                        <a:pt x="990497" y="4804229"/>
                      </a:cubicBezTo>
                      <a:cubicBezTo>
                        <a:pt x="975983" y="4818743"/>
                        <a:pt x="963375" y="4835456"/>
                        <a:pt x="946954" y="4847772"/>
                      </a:cubicBezTo>
                      <a:cubicBezTo>
                        <a:pt x="924386" y="4864698"/>
                        <a:pt x="895614" y="4872738"/>
                        <a:pt x="874383" y="4891315"/>
                      </a:cubicBezTo>
                      <a:cubicBezTo>
                        <a:pt x="718572" y="5027650"/>
                        <a:pt x="932758" y="4879779"/>
                        <a:pt x="787297" y="4992915"/>
                      </a:cubicBezTo>
                      <a:cubicBezTo>
                        <a:pt x="759758" y="5014334"/>
                        <a:pt x="729240" y="5031620"/>
                        <a:pt x="700211" y="5050972"/>
                      </a:cubicBezTo>
                      <a:cubicBezTo>
                        <a:pt x="685697" y="5060648"/>
                        <a:pt x="669003" y="5067665"/>
                        <a:pt x="656668" y="5080000"/>
                      </a:cubicBezTo>
                      <a:cubicBezTo>
                        <a:pt x="627640" y="5109029"/>
                        <a:pt x="603741" y="5144314"/>
                        <a:pt x="569583" y="5167086"/>
                      </a:cubicBezTo>
                      <a:cubicBezTo>
                        <a:pt x="555069" y="5176762"/>
                        <a:pt x="539441" y="5184948"/>
                        <a:pt x="526040" y="5196115"/>
                      </a:cubicBezTo>
                      <a:cubicBezTo>
                        <a:pt x="383378" y="5314999"/>
                        <a:pt x="567637" y="5169031"/>
                        <a:pt x="453468" y="5283200"/>
                      </a:cubicBezTo>
                      <a:cubicBezTo>
                        <a:pt x="441133" y="5295535"/>
                        <a:pt x="422963" y="5300640"/>
                        <a:pt x="409925" y="5312229"/>
                      </a:cubicBezTo>
                      <a:cubicBezTo>
                        <a:pt x="379242" y="5339503"/>
                        <a:pt x="356998" y="5376543"/>
                        <a:pt x="322840" y="5399315"/>
                      </a:cubicBezTo>
                      <a:lnTo>
                        <a:pt x="235754" y="5457372"/>
                      </a:lnTo>
                      <a:lnTo>
                        <a:pt x="192211" y="5486400"/>
                      </a:lnTo>
                      <a:cubicBezTo>
                        <a:pt x="197049" y="5467048"/>
                        <a:pt x="194264" y="5443920"/>
                        <a:pt x="206725" y="5428343"/>
                      </a:cubicBezTo>
                      <a:cubicBezTo>
                        <a:pt x="216282" y="5416396"/>
                        <a:pt x="236584" y="5420671"/>
                        <a:pt x="250268" y="5413829"/>
                      </a:cubicBezTo>
                      <a:cubicBezTo>
                        <a:pt x="362814" y="5357556"/>
                        <a:pt x="227908" y="5406767"/>
                        <a:pt x="337354" y="5370286"/>
                      </a:cubicBezTo>
                      <a:cubicBezTo>
                        <a:pt x="403898" y="5270470"/>
                        <a:pt x="362313" y="5294232"/>
                        <a:pt x="438954" y="5268686"/>
                      </a:cubicBezTo>
                      <a:cubicBezTo>
                        <a:pt x="555070" y="5191274"/>
                        <a:pt x="414763" y="5292877"/>
                        <a:pt x="511525" y="5196115"/>
                      </a:cubicBezTo>
                      <a:cubicBezTo>
                        <a:pt x="523860" y="5183780"/>
                        <a:pt x="539466" y="5174887"/>
                        <a:pt x="555068" y="5167086"/>
                      </a:cubicBezTo>
                      <a:cubicBezTo>
                        <a:pt x="590798" y="5149221"/>
                        <a:pt x="682435" y="5138602"/>
                        <a:pt x="511525" y="5167086"/>
                      </a:cubicBezTo>
                      <a:cubicBezTo>
                        <a:pt x="497011" y="5171924"/>
                        <a:pt x="481667" y="5174758"/>
                        <a:pt x="467983" y="5181600"/>
                      </a:cubicBezTo>
                      <a:cubicBezTo>
                        <a:pt x="452381" y="5189401"/>
                        <a:pt x="440474" y="5203757"/>
                        <a:pt x="424440" y="5210629"/>
                      </a:cubicBezTo>
                      <a:cubicBezTo>
                        <a:pt x="406105" y="5218487"/>
                        <a:pt x="385735" y="5220305"/>
                        <a:pt x="366383" y="5225143"/>
                      </a:cubicBezTo>
                      <a:cubicBezTo>
                        <a:pt x="298650" y="5220305"/>
                        <a:pt x="231089" y="5210629"/>
                        <a:pt x="163183" y="5210629"/>
                      </a:cubicBezTo>
                      <a:cubicBezTo>
                        <a:pt x="133754" y="5210629"/>
                        <a:pt x="220839" y="5225143"/>
                        <a:pt x="250268" y="5225143"/>
                      </a:cubicBezTo>
                      <a:cubicBezTo>
                        <a:pt x="361649" y="5225143"/>
                        <a:pt x="472821" y="5215467"/>
                        <a:pt x="584097" y="5210629"/>
                      </a:cubicBezTo>
                      <a:cubicBezTo>
                        <a:pt x="598611" y="5196115"/>
                        <a:pt x="611871" y="5180227"/>
                        <a:pt x="627640" y="5167086"/>
                      </a:cubicBezTo>
                      <a:cubicBezTo>
                        <a:pt x="641041" y="5155919"/>
                        <a:pt x="658848" y="5150392"/>
                        <a:pt x="671183" y="5138057"/>
                      </a:cubicBezTo>
                      <a:cubicBezTo>
                        <a:pt x="683518" y="5125722"/>
                        <a:pt x="717655" y="5094515"/>
                        <a:pt x="700211" y="5094515"/>
                      </a:cubicBezTo>
                      <a:cubicBezTo>
                        <a:pt x="679685" y="5094515"/>
                        <a:pt x="668984" y="5121636"/>
                        <a:pt x="656668" y="5138057"/>
                      </a:cubicBezTo>
                      <a:cubicBezTo>
                        <a:pt x="548453" y="5282342"/>
                        <a:pt x="672444" y="5151309"/>
                        <a:pt x="569583" y="5254172"/>
                      </a:cubicBezTo>
                      <a:cubicBezTo>
                        <a:pt x="564745" y="5268686"/>
                        <a:pt x="561910" y="5284031"/>
                        <a:pt x="555068" y="5297715"/>
                      </a:cubicBezTo>
                      <a:cubicBezTo>
                        <a:pt x="502703" y="5402443"/>
                        <a:pt x="547900" y="5272091"/>
                        <a:pt x="497011" y="5399315"/>
                      </a:cubicBezTo>
                      <a:cubicBezTo>
                        <a:pt x="485647" y="5427725"/>
                        <a:pt x="477659" y="5457372"/>
                        <a:pt x="467983" y="5486400"/>
                      </a:cubicBezTo>
                      <a:cubicBezTo>
                        <a:pt x="463145" y="5500914"/>
                        <a:pt x="457179" y="5515100"/>
                        <a:pt x="453468" y="5529943"/>
                      </a:cubicBezTo>
                      <a:cubicBezTo>
                        <a:pt x="447310" y="5554576"/>
                        <a:pt x="436007" y="5606095"/>
                        <a:pt x="424440" y="5631543"/>
                      </a:cubicBezTo>
                      <a:cubicBezTo>
                        <a:pt x="393592" y="5699409"/>
                        <a:pt x="371088" y="5752106"/>
                        <a:pt x="322840" y="5805715"/>
                      </a:cubicBezTo>
                      <a:cubicBezTo>
                        <a:pt x="238923" y="5898956"/>
                        <a:pt x="269487" y="5881555"/>
                        <a:pt x="192211" y="5907315"/>
                      </a:cubicBezTo>
                      <a:cubicBezTo>
                        <a:pt x="211563" y="5892801"/>
                        <a:pt x="234197" y="5881852"/>
                        <a:pt x="250268" y="5863772"/>
                      </a:cubicBezTo>
                      <a:cubicBezTo>
                        <a:pt x="273446" y="5837696"/>
                        <a:pt x="288973" y="5805715"/>
                        <a:pt x="308325" y="5776686"/>
                      </a:cubicBezTo>
                      <a:cubicBezTo>
                        <a:pt x="318001" y="5762172"/>
                        <a:pt x="329553" y="5748745"/>
                        <a:pt x="337354" y="5733143"/>
                      </a:cubicBezTo>
                      <a:cubicBezTo>
                        <a:pt x="403212" y="5601427"/>
                        <a:pt x="371407" y="5653034"/>
                        <a:pt x="424440" y="5573486"/>
                      </a:cubicBezTo>
                      <a:cubicBezTo>
                        <a:pt x="458984" y="5469851"/>
                        <a:pt x="436495" y="5511860"/>
                        <a:pt x="482497" y="5442857"/>
                      </a:cubicBezTo>
                      <a:cubicBezTo>
                        <a:pt x="487335" y="5428343"/>
                        <a:pt x="489421" y="5412598"/>
                        <a:pt x="497011" y="5399315"/>
                      </a:cubicBezTo>
                      <a:cubicBezTo>
                        <a:pt x="509013" y="5378312"/>
                        <a:pt x="526493" y="5360942"/>
                        <a:pt x="540554" y="5341257"/>
                      </a:cubicBezTo>
                      <a:cubicBezTo>
                        <a:pt x="591070" y="5270536"/>
                        <a:pt x="545363" y="5321935"/>
                        <a:pt x="613125" y="5254172"/>
                      </a:cubicBezTo>
                      <a:cubicBezTo>
                        <a:pt x="627672" y="5210534"/>
                        <a:pt x="625407" y="5204600"/>
                        <a:pt x="656668" y="5167086"/>
                      </a:cubicBezTo>
                      <a:cubicBezTo>
                        <a:pt x="669809" y="5151317"/>
                        <a:pt x="687070" y="5139312"/>
                        <a:pt x="700211" y="5123543"/>
                      </a:cubicBezTo>
                      <a:cubicBezTo>
                        <a:pt x="711378" y="5110142"/>
                        <a:pt x="711796" y="5080000"/>
                        <a:pt x="729240" y="5080000"/>
                      </a:cubicBezTo>
                      <a:cubicBezTo>
                        <a:pt x="744540" y="5080000"/>
                        <a:pt x="718928" y="5108832"/>
                        <a:pt x="714725" y="5123543"/>
                      </a:cubicBezTo>
                      <a:cubicBezTo>
                        <a:pt x="697405" y="5184164"/>
                        <a:pt x="697101" y="5200262"/>
                        <a:pt x="685697" y="5268686"/>
                      </a:cubicBezTo>
                      <a:cubicBezTo>
                        <a:pt x="690535" y="5312229"/>
                        <a:pt x="693009" y="5356100"/>
                        <a:pt x="700211" y="5399315"/>
                      </a:cubicBezTo>
                      <a:cubicBezTo>
                        <a:pt x="702726" y="5414406"/>
                        <a:pt x="712399" y="5427736"/>
                        <a:pt x="714725" y="5442857"/>
                      </a:cubicBezTo>
                      <a:cubicBezTo>
                        <a:pt x="722119" y="5490914"/>
                        <a:pt x="724402" y="5539619"/>
                        <a:pt x="729240" y="5588000"/>
                      </a:cubicBezTo>
                      <a:cubicBezTo>
                        <a:pt x="734078" y="5563810"/>
                        <a:pt x="738403" y="5539511"/>
                        <a:pt x="743754" y="5515429"/>
                      </a:cubicBezTo>
                      <a:cubicBezTo>
                        <a:pt x="748081" y="5495956"/>
                        <a:pt x="756677" y="5477256"/>
                        <a:pt x="758268" y="5457372"/>
                      </a:cubicBezTo>
                      <a:cubicBezTo>
                        <a:pt x="766379" y="5355981"/>
                        <a:pt x="764336" y="5253936"/>
                        <a:pt x="772783" y="5152572"/>
                      </a:cubicBezTo>
                      <a:cubicBezTo>
                        <a:pt x="776338" y="5109908"/>
                        <a:pt x="807539" y="5083593"/>
                        <a:pt x="830840" y="5050972"/>
                      </a:cubicBezTo>
                      <a:cubicBezTo>
                        <a:pt x="847727" y="5027330"/>
                        <a:pt x="884845" y="4965875"/>
                        <a:pt x="903411" y="4949372"/>
                      </a:cubicBezTo>
                      <a:cubicBezTo>
                        <a:pt x="929487" y="4926194"/>
                        <a:pt x="961468" y="4910667"/>
                        <a:pt x="990497" y="4891315"/>
                      </a:cubicBezTo>
                      <a:cubicBezTo>
                        <a:pt x="1046771" y="4853799"/>
                        <a:pt x="1017490" y="4867803"/>
                        <a:pt x="1077583" y="4847772"/>
                      </a:cubicBezTo>
                      <a:cubicBezTo>
                        <a:pt x="1092097" y="4838096"/>
                        <a:pt x="1105523" y="4826544"/>
                        <a:pt x="1121125" y="4818743"/>
                      </a:cubicBezTo>
                      <a:cubicBezTo>
                        <a:pt x="1241313" y="4758648"/>
                        <a:pt x="1083418" y="4858397"/>
                        <a:pt x="1208211" y="4775200"/>
                      </a:cubicBezTo>
                      <a:cubicBezTo>
                        <a:pt x="1213049" y="4760686"/>
                        <a:pt x="1220703" y="4716492"/>
                        <a:pt x="1222725" y="4731657"/>
                      </a:cubicBezTo>
                      <a:cubicBezTo>
                        <a:pt x="1234252" y="4818112"/>
                        <a:pt x="1228971" y="4906088"/>
                        <a:pt x="1237240" y="4992915"/>
                      </a:cubicBezTo>
                      <a:cubicBezTo>
                        <a:pt x="1238691" y="5008145"/>
                        <a:pt x="1251754" y="5036457"/>
                        <a:pt x="1251754" y="5036457"/>
                      </a:cubicBezTo>
                      <a:cubicBezTo>
                        <a:pt x="1256592" y="4959048"/>
                        <a:pt x="1258148" y="4881363"/>
                        <a:pt x="1266268" y="4804229"/>
                      </a:cubicBezTo>
                      <a:cubicBezTo>
                        <a:pt x="1267870" y="4789014"/>
                        <a:pt x="1269965" y="4771504"/>
                        <a:pt x="1280783" y="4760686"/>
                      </a:cubicBezTo>
                      <a:cubicBezTo>
                        <a:pt x="1296082" y="4745387"/>
                        <a:pt x="1320287" y="4742789"/>
                        <a:pt x="1338840" y="4731657"/>
                      </a:cubicBezTo>
                      <a:cubicBezTo>
                        <a:pt x="1368756" y="4713707"/>
                        <a:pt x="1394720" y="4689202"/>
                        <a:pt x="1425925" y="4673600"/>
                      </a:cubicBezTo>
                      <a:cubicBezTo>
                        <a:pt x="1445278" y="4663924"/>
                        <a:pt x="1465197" y="4655307"/>
                        <a:pt x="1483983" y="4644572"/>
                      </a:cubicBezTo>
                      <a:cubicBezTo>
                        <a:pt x="1517525" y="4625405"/>
                        <a:pt x="1547055" y="4602874"/>
                        <a:pt x="1571068" y="4572000"/>
                      </a:cubicBezTo>
                      <a:cubicBezTo>
                        <a:pt x="1585551" y="4553379"/>
                        <a:pt x="1626722" y="4462778"/>
                        <a:pt x="1672668" y="4455886"/>
                      </a:cubicBezTo>
                      <a:cubicBezTo>
                        <a:pt x="1754146" y="4443664"/>
                        <a:pt x="1837163" y="4446210"/>
                        <a:pt x="1919411" y="4441372"/>
                      </a:cubicBezTo>
                      <a:cubicBezTo>
                        <a:pt x="1933925" y="4446210"/>
                        <a:pt x="1948019" y="4452567"/>
                        <a:pt x="1962954" y="4455886"/>
                      </a:cubicBezTo>
                      <a:cubicBezTo>
                        <a:pt x="2101449" y="4486662"/>
                        <a:pt x="2123272" y="4466332"/>
                        <a:pt x="2311297" y="4455886"/>
                      </a:cubicBezTo>
                      <a:cubicBezTo>
                        <a:pt x="2288302" y="4501875"/>
                        <a:pt x="2276409" y="4534316"/>
                        <a:pt x="2238725" y="4572000"/>
                      </a:cubicBezTo>
                      <a:cubicBezTo>
                        <a:pt x="2226390" y="4584335"/>
                        <a:pt x="2209290" y="4590769"/>
                        <a:pt x="2195183" y="4601029"/>
                      </a:cubicBezTo>
                      <a:cubicBezTo>
                        <a:pt x="2156055" y="4629486"/>
                        <a:pt x="2113279" y="4653905"/>
                        <a:pt x="2079068" y="4688115"/>
                      </a:cubicBezTo>
                      <a:cubicBezTo>
                        <a:pt x="2023190" y="4743992"/>
                        <a:pt x="2052604" y="4720271"/>
                        <a:pt x="1991983" y="4760686"/>
                      </a:cubicBezTo>
                      <a:cubicBezTo>
                        <a:pt x="1972616" y="4789737"/>
                        <a:pt x="1941414" y="4838282"/>
                        <a:pt x="1919411" y="4862286"/>
                      </a:cubicBezTo>
                      <a:cubicBezTo>
                        <a:pt x="1821717" y="4968861"/>
                        <a:pt x="1831386" y="4957333"/>
                        <a:pt x="1745240" y="5021943"/>
                      </a:cubicBezTo>
                      <a:lnTo>
                        <a:pt x="1658154" y="5196115"/>
                      </a:lnTo>
                      <a:lnTo>
                        <a:pt x="1629125" y="5254172"/>
                      </a:lnTo>
                      <a:cubicBezTo>
                        <a:pt x="1619449" y="5273524"/>
                        <a:pt x="1613613" y="5295334"/>
                        <a:pt x="1600097" y="5312229"/>
                      </a:cubicBezTo>
                      <a:cubicBezTo>
                        <a:pt x="1572180" y="5347125"/>
                        <a:pt x="1536116" y="5387909"/>
                        <a:pt x="1513011" y="5428343"/>
                      </a:cubicBezTo>
                      <a:cubicBezTo>
                        <a:pt x="1502276" y="5447129"/>
                        <a:pt x="1495450" y="5468052"/>
                        <a:pt x="1483983" y="5486400"/>
                      </a:cubicBezTo>
                      <a:cubicBezTo>
                        <a:pt x="1471162" y="5506913"/>
                        <a:pt x="1452188" y="5523311"/>
                        <a:pt x="1440440" y="5544457"/>
                      </a:cubicBezTo>
                      <a:cubicBezTo>
                        <a:pt x="1427787" y="5567232"/>
                        <a:pt x="1420559" y="5592634"/>
                        <a:pt x="1411411" y="5617029"/>
                      </a:cubicBezTo>
                      <a:cubicBezTo>
                        <a:pt x="1406039" y="5631354"/>
                        <a:pt x="1407715" y="5649754"/>
                        <a:pt x="1396897" y="5660572"/>
                      </a:cubicBezTo>
                      <a:cubicBezTo>
                        <a:pt x="1396892" y="5660577"/>
                        <a:pt x="1288042" y="5733141"/>
                        <a:pt x="1266268" y="5747657"/>
                      </a:cubicBezTo>
                      <a:cubicBezTo>
                        <a:pt x="1251754" y="5757333"/>
                        <a:pt x="1239274" y="5771170"/>
                        <a:pt x="1222725" y="5776686"/>
                      </a:cubicBezTo>
                      <a:lnTo>
                        <a:pt x="1135640" y="5805715"/>
                      </a:lnTo>
                      <a:cubicBezTo>
                        <a:pt x="1092097" y="5800877"/>
                        <a:pt x="1043049" y="5812937"/>
                        <a:pt x="1005011" y="5791200"/>
                      </a:cubicBezTo>
                      <a:cubicBezTo>
                        <a:pt x="989865" y="5782545"/>
                        <a:pt x="1021705" y="5759992"/>
                        <a:pt x="1034040" y="5747657"/>
                      </a:cubicBezTo>
                      <a:cubicBezTo>
                        <a:pt x="1062176" y="5719522"/>
                        <a:pt x="1085712" y="5715919"/>
                        <a:pt x="1121125" y="5704115"/>
                      </a:cubicBezTo>
                      <a:cubicBezTo>
                        <a:pt x="1190127" y="5658113"/>
                        <a:pt x="1148120" y="5680602"/>
                        <a:pt x="1251754" y="5646057"/>
                      </a:cubicBezTo>
                      <a:lnTo>
                        <a:pt x="1295297" y="5631543"/>
                      </a:lnTo>
                      <a:cubicBezTo>
                        <a:pt x="1305650" y="5600482"/>
                        <a:pt x="1312358" y="5567629"/>
                        <a:pt x="1338840" y="5544457"/>
                      </a:cubicBezTo>
                      <a:cubicBezTo>
                        <a:pt x="1365096" y="5521483"/>
                        <a:pt x="1401255" y="5511069"/>
                        <a:pt x="1425925" y="5486400"/>
                      </a:cubicBezTo>
                      <a:cubicBezTo>
                        <a:pt x="1525346" y="5386980"/>
                        <a:pt x="1490239" y="5433473"/>
                        <a:pt x="1542040" y="5355772"/>
                      </a:cubicBezTo>
                      <a:cubicBezTo>
                        <a:pt x="1578521" y="5246326"/>
                        <a:pt x="1529310" y="5381232"/>
                        <a:pt x="1585583" y="5268686"/>
                      </a:cubicBezTo>
                      <a:cubicBezTo>
                        <a:pt x="1592425" y="5255002"/>
                        <a:pt x="1610915" y="5235961"/>
                        <a:pt x="1600097" y="5225143"/>
                      </a:cubicBezTo>
                      <a:cubicBezTo>
                        <a:pt x="1589279" y="5214325"/>
                        <a:pt x="1571068" y="5234819"/>
                        <a:pt x="1556554" y="5239657"/>
                      </a:cubicBezTo>
                      <a:cubicBezTo>
                        <a:pt x="1542040" y="5254171"/>
                        <a:pt x="1528780" y="5270059"/>
                        <a:pt x="1513011" y="5283200"/>
                      </a:cubicBezTo>
                      <a:cubicBezTo>
                        <a:pt x="1499610" y="5294367"/>
                        <a:pt x="1469468" y="5312229"/>
                        <a:pt x="1469468" y="5312229"/>
                      </a:cubicBezTo>
                      <a:cubicBezTo>
                        <a:pt x="1483982" y="5307391"/>
                        <a:pt x="1500281" y="5306202"/>
                        <a:pt x="1513011" y="5297715"/>
                      </a:cubicBezTo>
                      <a:cubicBezTo>
                        <a:pt x="1620853" y="5225821"/>
                        <a:pt x="1510201" y="5286713"/>
                        <a:pt x="1571068" y="5210629"/>
                      </a:cubicBezTo>
                      <a:cubicBezTo>
                        <a:pt x="1581965" y="5197007"/>
                        <a:pt x="1600097" y="5191276"/>
                        <a:pt x="1614611" y="5181600"/>
                      </a:cubicBezTo>
                      <a:cubicBezTo>
                        <a:pt x="1624287" y="5167086"/>
                        <a:pt x="1635839" y="5153659"/>
                        <a:pt x="1643640" y="5138057"/>
                      </a:cubicBezTo>
                      <a:cubicBezTo>
                        <a:pt x="1650482" y="5124373"/>
                        <a:pt x="1648597" y="5106462"/>
                        <a:pt x="1658154" y="5094515"/>
                      </a:cubicBezTo>
                      <a:cubicBezTo>
                        <a:pt x="1678618" y="5068935"/>
                        <a:pt x="1716555" y="5060534"/>
                        <a:pt x="1745240" y="5050972"/>
                      </a:cubicBezTo>
                      <a:cubicBezTo>
                        <a:pt x="1730726" y="5070324"/>
                        <a:pt x="1713699" y="5088026"/>
                        <a:pt x="1701697" y="5109029"/>
                      </a:cubicBezTo>
                      <a:cubicBezTo>
                        <a:pt x="1694106" y="5122313"/>
                        <a:pt x="1696363" y="5140332"/>
                        <a:pt x="1687183" y="5152572"/>
                      </a:cubicBezTo>
                      <a:cubicBezTo>
                        <a:pt x="1666657" y="5179940"/>
                        <a:pt x="1637139" y="5199397"/>
                        <a:pt x="1614611" y="5225143"/>
                      </a:cubicBezTo>
                      <a:cubicBezTo>
                        <a:pt x="1599462" y="5242456"/>
                        <a:pt x="1546806" y="5334108"/>
                        <a:pt x="1542040" y="5341257"/>
                      </a:cubicBezTo>
                      <a:cubicBezTo>
                        <a:pt x="1528621" y="5361385"/>
                        <a:pt x="1513011" y="5379962"/>
                        <a:pt x="1498497" y="5399315"/>
                      </a:cubicBezTo>
                      <a:cubicBezTo>
                        <a:pt x="1462052" y="5545094"/>
                        <a:pt x="1482080" y="5477596"/>
                        <a:pt x="1440440" y="5602515"/>
                      </a:cubicBezTo>
                      <a:lnTo>
                        <a:pt x="1425925" y="5646057"/>
                      </a:lnTo>
                      <a:cubicBezTo>
                        <a:pt x="1421087" y="5660571"/>
                        <a:pt x="1418253" y="5675916"/>
                        <a:pt x="1411411" y="5689600"/>
                      </a:cubicBezTo>
                      <a:cubicBezTo>
                        <a:pt x="1401735" y="5708952"/>
                        <a:pt x="1390906" y="5727770"/>
                        <a:pt x="1382383" y="5747657"/>
                      </a:cubicBezTo>
                      <a:cubicBezTo>
                        <a:pt x="1376356" y="5761719"/>
                        <a:pt x="1373895" y="5777138"/>
                        <a:pt x="1367868" y="5791200"/>
                      </a:cubicBezTo>
                      <a:cubicBezTo>
                        <a:pt x="1355738" y="5819504"/>
                        <a:pt x="1311490" y="5902397"/>
                        <a:pt x="1295297" y="5921829"/>
                      </a:cubicBezTo>
                      <a:cubicBezTo>
                        <a:pt x="1264636" y="5958623"/>
                        <a:pt x="1227564" y="5989562"/>
                        <a:pt x="1193697" y="6023429"/>
                      </a:cubicBezTo>
                      <a:lnTo>
                        <a:pt x="1150154" y="6066972"/>
                      </a:lnTo>
                      <a:cubicBezTo>
                        <a:pt x="1135640" y="6081486"/>
                        <a:pt x="1126084" y="6104024"/>
                        <a:pt x="1106611" y="6110515"/>
                      </a:cubicBezTo>
                      <a:cubicBezTo>
                        <a:pt x="1092097" y="6115353"/>
                        <a:pt x="1076442" y="6117599"/>
                        <a:pt x="1063068" y="6125029"/>
                      </a:cubicBezTo>
                      <a:cubicBezTo>
                        <a:pt x="921682" y="6203577"/>
                        <a:pt x="1031387" y="6169235"/>
                        <a:pt x="917925" y="6197600"/>
                      </a:cubicBezTo>
                      <a:cubicBezTo>
                        <a:pt x="903411" y="6207276"/>
                        <a:pt x="889985" y="6218828"/>
                        <a:pt x="874383" y="6226629"/>
                      </a:cubicBezTo>
                      <a:cubicBezTo>
                        <a:pt x="860699" y="6233471"/>
                        <a:pt x="843570" y="6232656"/>
                        <a:pt x="830840" y="6241143"/>
                      </a:cubicBezTo>
                      <a:cubicBezTo>
                        <a:pt x="813761" y="6252529"/>
                        <a:pt x="801811" y="6270172"/>
                        <a:pt x="787297" y="6284686"/>
                      </a:cubicBezTo>
                      <a:cubicBezTo>
                        <a:pt x="742906" y="6417863"/>
                        <a:pt x="817108" y="6210551"/>
                        <a:pt x="729240" y="6386286"/>
                      </a:cubicBezTo>
                      <a:cubicBezTo>
                        <a:pt x="715556" y="6413654"/>
                        <a:pt x="709887" y="6444343"/>
                        <a:pt x="700211" y="6473372"/>
                      </a:cubicBezTo>
                      <a:cubicBezTo>
                        <a:pt x="695373" y="6487886"/>
                        <a:pt x="681986" y="6531758"/>
                        <a:pt x="685697" y="6516915"/>
                      </a:cubicBezTo>
                      <a:cubicBezTo>
                        <a:pt x="695373" y="6478210"/>
                        <a:pt x="701091" y="6438294"/>
                        <a:pt x="714725" y="6400800"/>
                      </a:cubicBezTo>
                      <a:cubicBezTo>
                        <a:pt x="729241" y="6360882"/>
                        <a:pt x="797098" y="6306660"/>
                        <a:pt x="816325" y="6284686"/>
                      </a:cubicBezTo>
                      <a:cubicBezTo>
                        <a:pt x="827812" y="6271558"/>
                        <a:pt x="833019" y="6253478"/>
                        <a:pt x="845354" y="6241143"/>
                      </a:cubicBezTo>
                      <a:cubicBezTo>
                        <a:pt x="857689" y="6228808"/>
                        <a:pt x="872957" y="6219200"/>
                        <a:pt x="888897" y="6212115"/>
                      </a:cubicBezTo>
                      <a:cubicBezTo>
                        <a:pt x="950993" y="6184517"/>
                        <a:pt x="974926" y="6185462"/>
                        <a:pt x="1034040" y="6168572"/>
                      </a:cubicBezTo>
                      <a:cubicBezTo>
                        <a:pt x="1048751" y="6164369"/>
                        <a:pt x="1063899" y="6160899"/>
                        <a:pt x="1077583" y="6154057"/>
                      </a:cubicBezTo>
                      <a:cubicBezTo>
                        <a:pt x="1108078" y="6138810"/>
                        <a:pt x="1144241" y="6107749"/>
                        <a:pt x="1164668" y="6081486"/>
                      </a:cubicBezTo>
                      <a:cubicBezTo>
                        <a:pt x="1186087" y="6053947"/>
                        <a:pt x="1203373" y="6023429"/>
                        <a:pt x="1222725" y="5994400"/>
                      </a:cubicBezTo>
                      <a:cubicBezTo>
                        <a:pt x="1232401" y="5979886"/>
                        <a:pt x="1239419" y="5963192"/>
                        <a:pt x="1251754" y="5950857"/>
                      </a:cubicBezTo>
                      <a:cubicBezTo>
                        <a:pt x="1283857" y="5918755"/>
                        <a:pt x="1304116" y="5904189"/>
                        <a:pt x="1324325" y="5863772"/>
                      </a:cubicBezTo>
                      <a:cubicBezTo>
                        <a:pt x="1331167" y="5850088"/>
                        <a:pt x="1334002" y="5834743"/>
                        <a:pt x="1338840" y="5820229"/>
                      </a:cubicBezTo>
                      <a:cubicBezTo>
                        <a:pt x="1343678" y="5776686"/>
                        <a:pt x="1353354" y="5733411"/>
                        <a:pt x="1353354" y="5689600"/>
                      </a:cubicBezTo>
                      <a:cubicBezTo>
                        <a:pt x="1353354" y="5655390"/>
                        <a:pt x="1347841" y="5758195"/>
                        <a:pt x="1338840" y="5791200"/>
                      </a:cubicBezTo>
                      <a:cubicBezTo>
                        <a:pt x="1333147" y="5812074"/>
                        <a:pt x="1318334" y="5829370"/>
                        <a:pt x="1309811" y="5849257"/>
                      </a:cubicBezTo>
                      <a:cubicBezTo>
                        <a:pt x="1303784" y="5863319"/>
                        <a:pt x="1304190" y="5880350"/>
                        <a:pt x="1295297" y="5892800"/>
                      </a:cubicBezTo>
                      <a:cubicBezTo>
                        <a:pt x="1279390" y="5915071"/>
                        <a:pt x="1255051" y="5930077"/>
                        <a:pt x="1237240" y="5950857"/>
                      </a:cubicBezTo>
                      <a:cubicBezTo>
                        <a:pt x="1225887" y="5964102"/>
                        <a:pt x="1220546" y="5982065"/>
                        <a:pt x="1208211" y="5994400"/>
                      </a:cubicBezTo>
                      <a:cubicBezTo>
                        <a:pt x="1148667" y="6053944"/>
                        <a:pt x="1125464" y="6024928"/>
                        <a:pt x="1092097" y="6125029"/>
                      </a:cubicBezTo>
                      <a:lnTo>
                        <a:pt x="1063068" y="6212115"/>
                      </a:lnTo>
                      <a:lnTo>
                        <a:pt x="1048554" y="6255657"/>
                      </a:lnTo>
                      <a:cubicBezTo>
                        <a:pt x="1024535" y="6447811"/>
                        <a:pt x="1049359" y="6310897"/>
                        <a:pt x="1019525" y="6415315"/>
                      </a:cubicBezTo>
                      <a:cubicBezTo>
                        <a:pt x="1014045" y="6434495"/>
                        <a:pt x="1012869" y="6455037"/>
                        <a:pt x="1005011" y="6473372"/>
                      </a:cubicBezTo>
                      <a:cubicBezTo>
                        <a:pt x="941452" y="6621679"/>
                        <a:pt x="1012451" y="6376623"/>
                        <a:pt x="946954" y="6589486"/>
                      </a:cubicBezTo>
                      <a:cubicBezTo>
                        <a:pt x="935221" y="6627618"/>
                        <a:pt x="930541" y="6667751"/>
                        <a:pt x="917925" y="6705600"/>
                      </a:cubicBezTo>
                      <a:cubicBezTo>
                        <a:pt x="913087" y="6720114"/>
                        <a:pt x="907122" y="6734300"/>
                        <a:pt x="903411" y="6749143"/>
                      </a:cubicBezTo>
                      <a:cubicBezTo>
                        <a:pt x="897428" y="6773076"/>
                        <a:pt x="881096" y="6845119"/>
                        <a:pt x="888897" y="6821715"/>
                      </a:cubicBezTo>
                      <a:lnTo>
                        <a:pt x="903411" y="6778172"/>
                      </a:lnTo>
                      <a:cubicBezTo>
                        <a:pt x="908249" y="6763658"/>
                        <a:pt x="914214" y="6749472"/>
                        <a:pt x="917925" y="6734629"/>
                      </a:cubicBezTo>
                      <a:cubicBezTo>
                        <a:pt x="921340" y="6720968"/>
                        <a:pt x="937491" y="6650062"/>
                        <a:pt x="946954" y="6633029"/>
                      </a:cubicBezTo>
                      <a:cubicBezTo>
                        <a:pt x="963897" y="6602531"/>
                        <a:pt x="980341" y="6570613"/>
                        <a:pt x="1005011" y="6545943"/>
                      </a:cubicBezTo>
                      <a:cubicBezTo>
                        <a:pt x="1019525" y="6531429"/>
                        <a:pt x="1036623" y="6519103"/>
                        <a:pt x="1048554" y="6502400"/>
                      </a:cubicBezTo>
                      <a:cubicBezTo>
                        <a:pt x="1061130" y="6484794"/>
                        <a:pt x="1067907" y="6463695"/>
                        <a:pt x="1077583" y="6444343"/>
                      </a:cubicBezTo>
                      <a:cubicBezTo>
                        <a:pt x="1082421" y="6424991"/>
                        <a:pt x="1086617" y="6405466"/>
                        <a:pt x="1092097" y="6386286"/>
                      </a:cubicBezTo>
                      <a:cubicBezTo>
                        <a:pt x="1096300" y="6371575"/>
                        <a:pt x="1104285" y="6357865"/>
                        <a:pt x="1106611" y="6342743"/>
                      </a:cubicBezTo>
                      <a:cubicBezTo>
                        <a:pt x="1114004" y="6294686"/>
                        <a:pt x="1113732" y="6245657"/>
                        <a:pt x="1121125" y="6197600"/>
                      </a:cubicBezTo>
                      <a:cubicBezTo>
                        <a:pt x="1125267" y="6170679"/>
                        <a:pt x="1153144" y="6115206"/>
                        <a:pt x="1164668" y="6096000"/>
                      </a:cubicBezTo>
                      <a:cubicBezTo>
                        <a:pt x="1216749" y="6009198"/>
                        <a:pt x="1208271" y="6023369"/>
                        <a:pt x="1266268" y="5965372"/>
                      </a:cubicBezTo>
                      <a:cubicBezTo>
                        <a:pt x="1277373" y="5932059"/>
                        <a:pt x="1294940" y="5876522"/>
                        <a:pt x="1309811" y="5849257"/>
                      </a:cubicBezTo>
                      <a:cubicBezTo>
                        <a:pt x="1326517" y="5818629"/>
                        <a:pt x="1343199" y="5786841"/>
                        <a:pt x="1367868" y="5762172"/>
                      </a:cubicBezTo>
                      <a:cubicBezTo>
                        <a:pt x="1382382" y="5747658"/>
                        <a:pt x="1398270" y="5734398"/>
                        <a:pt x="1411411" y="5718629"/>
                      </a:cubicBezTo>
                      <a:cubicBezTo>
                        <a:pt x="1422578" y="5705228"/>
                        <a:pt x="1440440" y="5657642"/>
                        <a:pt x="1440440" y="5675086"/>
                      </a:cubicBezTo>
                      <a:cubicBezTo>
                        <a:pt x="1440440" y="5719432"/>
                        <a:pt x="1391748" y="5773874"/>
                        <a:pt x="1367868" y="5805715"/>
                      </a:cubicBezTo>
                      <a:cubicBezTo>
                        <a:pt x="1314933" y="5964519"/>
                        <a:pt x="1399358" y="5723975"/>
                        <a:pt x="1324325" y="5892800"/>
                      </a:cubicBezTo>
                      <a:cubicBezTo>
                        <a:pt x="1311898" y="5920762"/>
                        <a:pt x="1304973" y="5950857"/>
                        <a:pt x="1295297" y="5979886"/>
                      </a:cubicBezTo>
                      <a:cubicBezTo>
                        <a:pt x="1290459" y="5994400"/>
                        <a:pt x="1289270" y="6010699"/>
                        <a:pt x="1280783" y="6023429"/>
                      </a:cubicBezTo>
                      <a:lnTo>
                        <a:pt x="1251754" y="6066972"/>
                      </a:lnTo>
                      <a:cubicBezTo>
                        <a:pt x="1247036" y="6090563"/>
                        <a:pt x="1222725" y="6208065"/>
                        <a:pt x="1222725" y="6226629"/>
                      </a:cubicBezTo>
                      <a:cubicBezTo>
                        <a:pt x="1222725" y="6304189"/>
                        <a:pt x="1227620" y="6381896"/>
                        <a:pt x="1237240" y="6458857"/>
                      </a:cubicBezTo>
                      <a:cubicBezTo>
                        <a:pt x="1243789" y="6511250"/>
                        <a:pt x="1263694" y="6567252"/>
                        <a:pt x="1280783" y="6618515"/>
                      </a:cubicBezTo>
                      <a:cubicBezTo>
                        <a:pt x="1276564" y="6504605"/>
                        <a:pt x="1249862" y="6207060"/>
                        <a:pt x="1280783" y="6052457"/>
                      </a:cubicBezTo>
                      <a:cubicBezTo>
                        <a:pt x="1284204" y="6035352"/>
                        <a:pt x="1300135" y="6023429"/>
                        <a:pt x="1309811" y="6008915"/>
                      </a:cubicBezTo>
                      <a:cubicBezTo>
                        <a:pt x="1314649" y="5989562"/>
                        <a:pt x="1318593" y="5969964"/>
                        <a:pt x="1324325" y="5950857"/>
                      </a:cubicBezTo>
                      <a:cubicBezTo>
                        <a:pt x="1333117" y="5921549"/>
                        <a:pt x="1343678" y="5892800"/>
                        <a:pt x="1353354" y="5863772"/>
                      </a:cubicBezTo>
                      <a:lnTo>
                        <a:pt x="1367868" y="5820229"/>
                      </a:lnTo>
                      <a:lnTo>
                        <a:pt x="1396897" y="5733143"/>
                      </a:lnTo>
                      <a:cubicBezTo>
                        <a:pt x="1401735" y="5708953"/>
                        <a:pt x="1402749" y="5683671"/>
                        <a:pt x="1411411" y="5660572"/>
                      </a:cubicBezTo>
                      <a:cubicBezTo>
                        <a:pt x="1430169" y="5610552"/>
                        <a:pt x="1440343" y="5617061"/>
                        <a:pt x="1483983" y="5602515"/>
                      </a:cubicBezTo>
                      <a:cubicBezTo>
                        <a:pt x="1543766" y="5722084"/>
                        <a:pt x="1474959" y="5595549"/>
                        <a:pt x="1585583" y="5747657"/>
                      </a:cubicBezTo>
                      <a:cubicBezTo>
                        <a:pt x="1651403" y="5838159"/>
                        <a:pt x="1612391" y="5790857"/>
                        <a:pt x="1643640" y="5863772"/>
                      </a:cubicBezTo>
                      <a:cubicBezTo>
                        <a:pt x="1652163" y="5883659"/>
                        <a:pt x="1662992" y="5902477"/>
                        <a:pt x="1672668" y="5921829"/>
                      </a:cubicBezTo>
                      <a:cubicBezTo>
                        <a:pt x="1667830" y="5941181"/>
                        <a:pt x="1674752" y="5990951"/>
                        <a:pt x="1658154" y="5979886"/>
                      </a:cubicBezTo>
                      <a:cubicBezTo>
                        <a:pt x="1632694" y="5962913"/>
                        <a:pt x="1629125" y="5892800"/>
                        <a:pt x="1629125" y="5892800"/>
                      </a:cubicBezTo>
                      <a:cubicBezTo>
                        <a:pt x="1625519" y="5867561"/>
                        <a:pt x="1619583" y="5782732"/>
                        <a:pt x="1600097" y="5747657"/>
                      </a:cubicBezTo>
                      <a:cubicBezTo>
                        <a:pt x="1583154" y="5717160"/>
                        <a:pt x="1542040" y="5660572"/>
                        <a:pt x="1542040" y="5660572"/>
                      </a:cubicBezTo>
                      <a:cubicBezTo>
                        <a:pt x="1537202" y="5641220"/>
                        <a:pt x="1533005" y="5621695"/>
                        <a:pt x="1527525" y="5602515"/>
                      </a:cubicBezTo>
                      <a:cubicBezTo>
                        <a:pt x="1523322" y="5587804"/>
                        <a:pt x="1513011" y="5574271"/>
                        <a:pt x="1513011" y="5558972"/>
                      </a:cubicBezTo>
                      <a:cubicBezTo>
                        <a:pt x="1513011" y="5491066"/>
                        <a:pt x="1512794" y="5422061"/>
                        <a:pt x="1527525" y="5355772"/>
                      </a:cubicBezTo>
                      <a:cubicBezTo>
                        <a:pt x="1532773" y="5332158"/>
                        <a:pt x="1558879" y="5318610"/>
                        <a:pt x="1571068" y="5297715"/>
                      </a:cubicBezTo>
                      <a:cubicBezTo>
                        <a:pt x="1630539" y="5195764"/>
                        <a:pt x="1602209" y="5196772"/>
                        <a:pt x="1672668" y="5138057"/>
                      </a:cubicBezTo>
                      <a:cubicBezTo>
                        <a:pt x="1686069" y="5126890"/>
                        <a:pt x="1701697" y="5118705"/>
                        <a:pt x="1716211" y="5109029"/>
                      </a:cubicBezTo>
                      <a:cubicBezTo>
                        <a:pt x="1721049" y="5123543"/>
                        <a:pt x="1728827" y="5137391"/>
                        <a:pt x="1730725" y="5152572"/>
                      </a:cubicBezTo>
                      <a:cubicBezTo>
                        <a:pt x="1762101" y="5403575"/>
                        <a:pt x="1721488" y="5269999"/>
                        <a:pt x="1759754" y="5384800"/>
                      </a:cubicBezTo>
                      <a:cubicBezTo>
                        <a:pt x="1764592" y="5317067"/>
                        <a:pt x="1764195" y="5248755"/>
                        <a:pt x="1774268" y="5181600"/>
                      </a:cubicBezTo>
                      <a:cubicBezTo>
                        <a:pt x="1782601" y="5126050"/>
                        <a:pt x="1822501" y="5046282"/>
                        <a:pt x="1861354" y="5007429"/>
                      </a:cubicBezTo>
                      <a:cubicBezTo>
                        <a:pt x="1875868" y="4992915"/>
                        <a:pt x="1891756" y="4979655"/>
                        <a:pt x="1904897" y="4963886"/>
                      </a:cubicBezTo>
                      <a:cubicBezTo>
                        <a:pt x="1916064" y="4950485"/>
                        <a:pt x="1922336" y="4933381"/>
                        <a:pt x="1933925" y="4920343"/>
                      </a:cubicBezTo>
                      <a:cubicBezTo>
                        <a:pt x="2006231" y="4838998"/>
                        <a:pt x="1998374" y="4848348"/>
                        <a:pt x="2064554" y="4804229"/>
                      </a:cubicBezTo>
                      <a:cubicBezTo>
                        <a:pt x="2074230" y="4789715"/>
                        <a:pt x="2086498" y="4776627"/>
                        <a:pt x="2093583" y="4760686"/>
                      </a:cubicBezTo>
                      <a:cubicBezTo>
                        <a:pt x="2106010" y="4732724"/>
                        <a:pt x="2093582" y="4683276"/>
                        <a:pt x="2122611" y="4673600"/>
                      </a:cubicBezTo>
                      <a:cubicBezTo>
                        <a:pt x="2185078" y="4652778"/>
                        <a:pt x="2151311" y="4662797"/>
                        <a:pt x="2224211" y="4644572"/>
                      </a:cubicBezTo>
                      <a:cubicBezTo>
                        <a:pt x="2313936" y="4584755"/>
                        <a:pt x="2226410" y="4651169"/>
                        <a:pt x="2296783" y="4572000"/>
                      </a:cubicBezTo>
                      <a:cubicBezTo>
                        <a:pt x="2324057" y="4541317"/>
                        <a:pt x="2383868" y="4484915"/>
                        <a:pt x="2383868" y="4484915"/>
                      </a:cubicBezTo>
                      <a:lnTo>
                        <a:pt x="2354840" y="4601029"/>
                      </a:lnTo>
                      <a:cubicBezTo>
                        <a:pt x="2350002" y="4620381"/>
                        <a:pt x="2344237" y="4639525"/>
                        <a:pt x="2340325" y="4659086"/>
                      </a:cubicBezTo>
                      <a:cubicBezTo>
                        <a:pt x="2322811" y="4746659"/>
                        <a:pt x="2333612" y="4708254"/>
                        <a:pt x="2311297" y="4775200"/>
                      </a:cubicBezTo>
                      <a:cubicBezTo>
                        <a:pt x="2306459" y="4823581"/>
                        <a:pt x="2300821" y="4871889"/>
                        <a:pt x="2296783" y="4920343"/>
                      </a:cubicBezTo>
                      <a:cubicBezTo>
                        <a:pt x="2285663" y="5053777"/>
                        <a:pt x="2288933" y="5108659"/>
                        <a:pt x="2267754" y="5225143"/>
                      </a:cubicBezTo>
                      <a:cubicBezTo>
                        <a:pt x="2256409" y="5287542"/>
                        <a:pt x="2254272" y="5272330"/>
                        <a:pt x="2238725" y="5326743"/>
                      </a:cubicBezTo>
                      <a:cubicBezTo>
                        <a:pt x="2233245" y="5345923"/>
                        <a:pt x="2227779" y="5365174"/>
                        <a:pt x="2224211" y="5384800"/>
                      </a:cubicBezTo>
                      <a:cubicBezTo>
                        <a:pt x="2218091" y="5418459"/>
                        <a:pt x="2215817" y="5452741"/>
                        <a:pt x="2209697" y="5486400"/>
                      </a:cubicBezTo>
                      <a:cubicBezTo>
                        <a:pt x="2198352" y="5548799"/>
                        <a:pt x="2196215" y="5533587"/>
                        <a:pt x="2180668" y="5588000"/>
                      </a:cubicBezTo>
                      <a:cubicBezTo>
                        <a:pt x="2175188" y="5607180"/>
                        <a:pt x="2170334" y="5626552"/>
                        <a:pt x="2166154" y="5646057"/>
                      </a:cubicBezTo>
                      <a:cubicBezTo>
                        <a:pt x="2155816" y="5694301"/>
                        <a:pt x="2155449" y="5745390"/>
                        <a:pt x="2137125" y="5791200"/>
                      </a:cubicBezTo>
                      <a:cubicBezTo>
                        <a:pt x="2131474" y="5805327"/>
                        <a:pt x="2099272" y="5881717"/>
                        <a:pt x="2093583" y="5907315"/>
                      </a:cubicBezTo>
                      <a:cubicBezTo>
                        <a:pt x="2087199" y="5936043"/>
                        <a:pt x="2084840" y="5965543"/>
                        <a:pt x="2079068" y="5994400"/>
                      </a:cubicBezTo>
                      <a:cubicBezTo>
                        <a:pt x="2068099" y="6049245"/>
                        <a:pt x="2054041" y="6083995"/>
                        <a:pt x="2035525" y="6139543"/>
                      </a:cubicBezTo>
                      <a:cubicBezTo>
                        <a:pt x="2030687" y="6154057"/>
                        <a:pt x="2027853" y="6169402"/>
                        <a:pt x="2021011" y="6183086"/>
                      </a:cubicBezTo>
                      <a:cubicBezTo>
                        <a:pt x="2011335" y="6202438"/>
                        <a:pt x="2002718" y="6222357"/>
                        <a:pt x="1991983" y="6241143"/>
                      </a:cubicBezTo>
                      <a:cubicBezTo>
                        <a:pt x="1983328" y="6256289"/>
                        <a:pt x="1971307" y="6269372"/>
                        <a:pt x="1962954" y="6284686"/>
                      </a:cubicBezTo>
                      <a:cubicBezTo>
                        <a:pt x="1942233" y="6322675"/>
                        <a:pt x="1928901" y="6364795"/>
                        <a:pt x="1904897" y="6400800"/>
                      </a:cubicBezTo>
                      <a:cubicBezTo>
                        <a:pt x="1869995" y="6453152"/>
                        <a:pt x="1848432" y="6491663"/>
                        <a:pt x="1788783" y="6531429"/>
                      </a:cubicBezTo>
                      <a:lnTo>
                        <a:pt x="1701697" y="6589486"/>
                      </a:lnTo>
                      <a:cubicBezTo>
                        <a:pt x="1687183" y="6599162"/>
                        <a:pt x="1670489" y="6606180"/>
                        <a:pt x="1658154" y="6618515"/>
                      </a:cubicBezTo>
                      <a:cubicBezTo>
                        <a:pt x="1643640" y="6633029"/>
                        <a:pt x="1626684" y="6645457"/>
                        <a:pt x="1614611" y="6662057"/>
                      </a:cubicBezTo>
                      <a:cubicBezTo>
                        <a:pt x="1587765" y="6698970"/>
                        <a:pt x="1566544" y="6739665"/>
                        <a:pt x="1542040" y="6778172"/>
                      </a:cubicBezTo>
                      <a:cubicBezTo>
                        <a:pt x="1532675" y="6792889"/>
                        <a:pt x="1523478" y="6807760"/>
                        <a:pt x="1513011" y="6821715"/>
                      </a:cubicBezTo>
                      <a:cubicBezTo>
                        <a:pt x="1498497" y="6841067"/>
                        <a:pt x="1485211" y="6861405"/>
                        <a:pt x="1469468" y="6879772"/>
                      </a:cubicBezTo>
                      <a:cubicBezTo>
                        <a:pt x="1385653" y="6977556"/>
                        <a:pt x="1461053" y="6870623"/>
                        <a:pt x="1396897" y="6966857"/>
                      </a:cubicBezTo>
                      <a:cubicBezTo>
                        <a:pt x="1411411" y="6923314"/>
                        <a:pt x="1419914" y="6877282"/>
                        <a:pt x="1440440" y="6836229"/>
                      </a:cubicBezTo>
                      <a:cubicBezTo>
                        <a:pt x="1475095" y="6766918"/>
                        <a:pt x="1467449" y="6778499"/>
                        <a:pt x="1513011" y="6705600"/>
                      </a:cubicBezTo>
                      <a:cubicBezTo>
                        <a:pt x="1534705" y="6670890"/>
                        <a:pt x="1551734" y="6643902"/>
                        <a:pt x="1585583" y="6618515"/>
                      </a:cubicBezTo>
                      <a:cubicBezTo>
                        <a:pt x="1608152" y="6601589"/>
                        <a:pt x="1634232" y="6589924"/>
                        <a:pt x="1658154" y="6574972"/>
                      </a:cubicBezTo>
                      <a:cubicBezTo>
                        <a:pt x="1724977" y="6533207"/>
                        <a:pt x="1677132" y="6552084"/>
                        <a:pt x="1759754" y="6531429"/>
                      </a:cubicBezTo>
                      <a:cubicBezTo>
                        <a:pt x="1782518" y="6520047"/>
                        <a:pt x="1840841" y="6493885"/>
                        <a:pt x="1861354" y="6473372"/>
                      </a:cubicBezTo>
                      <a:cubicBezTo>
                        <a:pt x="1887936" y="6446790"/>
                        <a:pt x="1948197" y="6314039"/>
                        <a:pt x="1948440" y="6313715"/>
                      </a:cubicBezTo>
                      <a:lnTo>
                        <a:pt x="1991983" y="6255657"/>
                      </a:lnTo>
                      <a:cubicBezTo>
                        <a:pt x="2001659" y="6226629"/>
                        <a:pt x="2013590" y="6198257"/>
                        <a:pt x="2021011" y="6168572"/>
                      </a:cubicBezTo>
                      <a:cubicBezTo>
                        <a:pt x="2025849" y="6149220"/>
                        <a:pt x="2029793" y="6129622"/>
                        <a:pt x="2035525" y="6110515"/>
                      </a:cubicBezTo>
                      <a:cubicBezTo>
                        <a:pt x="2044318" y="6081207"/>
                        <a:pt x="2094559" y="6017428"/>
                        <a:pt x="2064554" y="6023429"/>
                      </a:cubicBezTo>
                      <a:lnTo>
                        <a:pt x="1919411" y="6052457"/>
                      </a:lnTo>
                      <a:cubicBezTo>
                        <a:pt x="1813336" y="6123175"/>
                        <a:pt x="1946702" y="6036863"/>
                        <a:pt x="1817811" y="6110515"/>
                      </a:cubicBezTo>
                      <a:cubicBezTo>
                        <a:pt x="1802665" y="6119170"/>
                        <a:pt x="1789414" y="6130888"/>
                        <a:pt x="1774268" y="6139543"/>
                      </a:cubicBezTo>
                      <a:cubicBezTo>
                        <a:pt x="1755482" y="6150278"/>
                        <a:pt x="1734997" y="6157837"/>
                        <a:pt x="1716211" y="6168572"/>
                      </a:cubicBezTo>
                      <a:cubicBezTo>
                        <a:pt x="1701065" y="6177227"/>
                        <a:pt x="1687814" y="6188945"/>
                        <a:pt x="1672668" y="6197600"/>
                      </a:cubicBezTo>
                      <a:cubicBezTo>
                        <a:pt x="1622446" y="6226298"/>
                        <a:pt x="1619921" y="6224859"/>
                        <a:pt x="1571068" y="6241143"/>
                      </a:cubicBezTo>
                      <a:cubicBezTo>
                        <a:pt x="1585582" y="6245981"/>
                        <a:pt x="1599465" y="6257821"/>
                        <a:pt x="1614611" y="6255657"/>
                      </a:cubicBezTo>
                      <a:cubicBezTo>
                        <a:pt x="1671999" y="6247459"/>
                        <a:pt x="1706808" y="6184802"/>
                        <a:pt x="1745240" y="6154057"/>
                      </a:cubicBezTo>
                      <a:cubicBezTo>
                        <a:pt x="1767269" y="6136434"/>
                        <a:pt x="1793889" y="6125466"/>
                        <a:pt x="1817811" y="6110515"/>
                      </a:cubicBezTo>
                      <a:cubicBezTo>
                        <a:pt x="1832604" y="6101270"/>
                        <a:pt x="1845320" y="6088358"/>
                        <a:pt x="1861354" y="6081486"/>
                      </a:cubicBezTo>
                      <a:cubicBezTo>
                        <a:pt x="1879689" y="6073628"/>
                        <a:pt x="1900231" y="6072452"/>
                        <a:pt x="1919411" y="6066972"/>
                      </a:cubicBezTo>
                      <a:cubicBezTo>
                        <a:pt x="1934122" y="6062769"/>
                        <a:pt x="1948440" y="6057295"/>
                        <a:pt x="1962954" y="6052457"/>
                      </a:cubicBezTo>
                      <a:lnTo>
                        <a:pt x="2050040" y="5921829"/>
                      </a:lnTo>
                      <a:cubicBezTo>
                        <a:pt x="2059716" y="5907315"/>
                        <a:pt x="2068602" y="5892241"/>
                        <a:pt x="2079068" y="5878286"/>
                      </a:cubicBezTo>
                      <a:lnTo>
                        <a:pt x="2122611" y="5820229"/>
                      </a:lnTo>
                      <a:cubicBezTo>
                        <a:pt x="2159290" y="5710194"/>
                        <a:pt x="2133281" y="5757622"/>
                        <a:pt x="2195183" y="5675086"/>
                      </a:cubicBezTo>
                      <a:cubicBezTo>
                        <a:pt x="2200021" y="5636381"/>
                        <a:pt x="2204542" y="5597636"/>
                        <a:pt x="2209697" y="5558972"/>
                      </a:cubicBezTo>
                      <a:cubicBezTo>
                        <a:pt x="2214559" y="5522505"/>
                        <a:pt x="2218677" y="5453925"/>
                        <a:pt x="2238725" y="5413829"/>
                      </a:cubicBezTo>
                      <a:cubicBezTo>
                        <a:pt x="2246526" y="5398227"/>
                        <a:pt x="2258078" y="5384800"/>
                        <a:pt x="2267754" y="5370286"/>
                      </a:cubicBezTo>
                      <a:cubicBezTo>
                        <a:pt x="2321310" y="5209620"/>
                        <a:pt x="2294874" y="5313739"/>
                        <a:pt x="2311297" y="5050972"/>
                      </a:cubicBezTo>
                      <a:cubicBezTo>
                        <a:pt x="2316135" y="5080000"/>
                        <a:pt x="2325811" y="5108628"/>
                        <a:pt x="2325811" y="5138057"/>
                      </a:cubicBezTo>
                      <a:cubicBezTo>
                        <a:pt x="2325811" y="5153356"/>
                        <a:pt x="2315008" y="5166757"/>
                        <a:pt x="2311297" y="5181600"/>
                      </a:cubicBezTo>
                      <a:cubicBezTo>
                        <a:pt x="2305314" y="5205533"/>
                        <a:pt x="2301621" y="5229981"/>
                        <a:pt x="2296783" y="5254172"/>
                      </a:cubicBezTo>
                      <a:cubicBezTo>
                        <a:pt x="2288554" y="5385827"/>
                        <a:pt x="2296565" y="5483371"/>
                        <a:pt x="2253240" y="5602515"/>
                      </a:cubicBezTo>
                      <a:cubicBezTo>
                        <a:pt x="2247279" y="5618909"/>
                        <a:pt x="2233456" y="5631265"/>
                        <a:pt x="2224211" y="5646057"/>
                      </a:cubicBezTo>
                      <a:cubicBezTo>
                        <a:pt x="2154219" y="5758042"/>
                        <a:pt x="2209602" y="5680051"/>
                        <a:pt x="2137125" y="5776686"/>
                      </a:cubicBezTo>
                      <a:lnTo>
                        <a:pt x="2108097" y="5863772"/>
                      </a:lnTo>
                      <a:lnTo>
                        <a:pt x="2093583" y="5907315"/>
                      </a:lnTo>
                      <a:cubicBezTo>
                        <a:pt x="2088745" y="5946020"/>
                        <a:pt x="2087241" y="5985289"/>
                        <a:pt x="2079068" y="6023429"/>
                      </a:cubicBezTo>
                      <a:cubicBezTo>
                        <a:pt x="2072657" y="6053349"/>
                        <a:pt x="2050040" y="6110515"/>
                        <a:pt x="2050040" y="6110515"/>
                      </a:cubicBezTo>
                      <a:cubicBezTo>
                        <a:pt x="2042799" y="6233614"/>
                        <a:pt x="2037745" y="6376890"/>
                        <a:pt x="2021011" y="6502400"/>
                      </a:cubicBezTo>
                      <a:cubicBezTo>
                        <a:pt x="2017751" y="6526853"/>
                        <a:pt x="2011335" y="6550781"/>
                        <a:pt x="2006497" y="6574972"/>
                      </a:cubicBezTo>
                      <a:cubicBezTo>
                        <a:pt x="2001659" y="6560458"/>
                        <a:pt x="1995694" y="6546272"/>
                        <a:pt x="1991983" y="6531429"/>
                      </a:cubicBezTo>
                      <a:cubicBezTo>
                        <a:pt x="1964730" y="6422419"/>
                        <a:pt x="1964595" y="6335363"/>
                        <a:pt x="1991983" y="6212115"/>
                      </a:cubicBezTo>
                      <a:cubicBezTo>
                        <a:pt x="1995302" y="6197180"/>
                        <a:pt x="2035525" y="6182301"/>
                        <a:pt x="2035525" y="6197600"/>
                      </a:cubicBezTo>
                      <a:cubicBezTo>
                        <a:pt x="2035525" y="6215044"/>
                        <a:pt x="2006497" y="6216953"/>
                        <a:pt x="1991983" y="6226629"/>
                      </a:cubicBezTo>
                      <a:cubicBezTo>
                        <a:pt x="1982307" y="6241143"/>
                        <a:pt x="1970039" y="6254231"/>
                        <a:pt x="1962954" y="6270172"/>
                      </a:cubicBezTo>
                      <a:cubicBezTo>
                        <a:pt x="1938551" y="6325078"/>
                        <a:pt x="1933044" y="6406225"/>
                        <a:pt x="1875868" y="6444343"/>
                      </a:cubicBezTo>
                      <a:cubicBezTo>
                        <a:pt x="1861354" y="6454019"/>
                        <a:pt x="1845726" y="6462204"/>
                        <a:pt x="1832325" y="6473372"/>
                      </a:cubicBezTo>
                      <a:cubicBezTo>
                        <a:pt x="1791896" y="6507064"/>
                        <a:pt x="1777272" y="6532263"/>
                        <a:pt x="1745240" y="6574972"/>
                      </a:cubicBezTo>
                      <a:cubicBezTo>
                        <a:pt x="1732803" y="6612282"/>
                        <a:pt x="1723502" y="6636473"/>
                        <a:pt x="1716211" y="6676572"/>
                      </a:cubicBezTo>
                      <a:cubicBezTo>
                        <a:pt x="1710091" y="6710231"/>
                        <a:pt x="1706535" y="6744305"/>
                        <a:pt x="1701697" y="6778172"/>
                      </a:cubicBezTo>
                      <a:cubicBezTo>
                        <a:pt x="1699721" y="6811767"/>
                        <a:pt x="1686297" y="7097367"/>
                        <a:pt x="1672668" y="7170057"/>
                      </a:cubicBezTo>
                      <a:cubicBezTo>
                        <a:pt x="1661772" y="7228168"/>
                        <a:pt x="1641831" y="7249859"/>
                        <a:pt x="1629125" y="7300686"/>
                      </a:cubicBezTo>
                      <a:cubicBezTo>
                        <a:pt x="1595866" y="7433723"/>
                        <a:pt x="1622227" y="7383605"/>
                        <a:pt x="1571068" y="7460343"/>
                      </a:cubicBezTo>
                      <a:cubicBezTo>
                        <a:pt x="1575906" y="7426476"/>
                        <a:pt x="1576582" y="7391748"/>
                        <a:pt x="1585583" y="7358743"/>
                      </a:cubicBezTo>
                      <a:cubicBezTo>
                        <a:pt x="1594083" y="7327577"/>
                        <a:pt x="1625449" y="7284429"/>
                        <a:pt x="1643640" y="7257143"/>
                      </a:cubicBezTo>
                      <a:cubicBezTo>
                        <a:pt x="1678150" y="7153610"/>
                        <a:pt x="1629216" y="7278777"/>
                        <a:pt x="1701697" y="7170057"/>
                      </a:cubicBezTo>
                      <a:cubicBezTo>
                        <a:pt x="1710183" y="7157327"/>
                        <a:pt x="1709369" y="7140199"/>
                        <a:pt x="1716211" y="7126515"/>
                      </a:cubicBezTo>
                      <a:cubicBezTo>
                        <a:pt x="1724012" y="7110913"/>
                        <a:pt x="1735564" y="7097486"/>
                        <a:pt x="1745240" y="7082972"/>
                      </a:cubicBezTo>
                      <a:cubicBezTo>
                        <a:pt x="1750078" y="6942667"/>
                        <a:pt x="1750997" y="6802172"/>
                        <a:pt x="1759754" y="6662057"/>
                      </a:cubicBezTo>
                      <a:cubicBezTo>
                        <a:pt x="1760708" y="6646788"/>
                        <a:pt x="1770557" y="6633357"/>
                        <a:pt x="1774268" y="6618515"/>
                      </a:cubicBezTo>
                      <a:cubicBezTo>
                        <a:pt x="1780251" y="6594582"/>
                        <a:pt x="1783431" y="6570025"/>
                        <a:pt x="1788783" y="6545943"/>
                      </a:cubicBezTo>
                      <a:cubicBezTo>
                        <a:pt x="1793110" y="6526470"/>
                        <a:pt x="1794376" y="6505728"/>
                        <a:pt x="1803297" y="6487886"/>
                      </a:cubicBezTo>
                      <a:cubicBezTo>
                        <a:pt x="1818899" y="6456681"/>
                        <a:pt x="1842002" y="6429829"/>
                        <a:pt x="1861354" y="6400800"/>
                      </a:cubicBezTo>
                      <a:lnTo>
                        <a:pt x="1890383" y="6357257"/>
                      </a:lnTo>
                      <a:cubicBezTo>
                        <a:pt x="1900059" y="6342743"/>
                        <a:pt x="1904897" y="6323391"/>
                        <a:pt x="1919411" y="6313715"/>
                      </a:cubicBezTo>
                      <a:lnTo>
                        <a:pt x="1962954" y="6284686"/>
                      </a:lnTo>
                      <a:cubicBezTo>
                        <a:pt x="1972630" y="6265334"/>
                        <a:pt x="1981248" y="6245415"/>
                        <a:pt x="1991983" y="6226629"/>
                      </a:cubicBezTo>
                      <a:cubicBezTo>
                        <a:pt x="2000638" y="6211483"/>
                        <a:pt x="2013926" y="6199026"/>
                        <a:pt x="2021011" y="6183086"/>
                      </a:cubicBezTo>
                      <a:cubicBezTo>
                        <a:pt x="2033438" y="6155124"/>
                        <a:pt x="2040364" y="6125029"/>
                        <a:pt x="2050040" y="6096000"/>
                      </a:cubicBezTo>
                      <a:lnTo>
                        <a:pt x="2064554" y="6052457"/>
                      </a:lnTo>
                      <a:lnTo>
                        <a:pt x="2079068" y="6008915"/>
                      </a:lnTo>
                      <a:cubicBezTo>
                        <a:pt x="2189593" y="6045756"/>
                        <a:pt x="2044345" y="5990129"/>
                        <a:pt x="2224211" y="6125029"/>
                      </a:cubicBezTo>
                      <a:cubicBezTo>
                        <a:pt x="2237366" y="6134895"/>
                        <a:pt x="2304583" y="6186986"/>
                        <a:pt x="2325811" y="6197600"/>
                      </a:cubicBezTo>
                      <a:cubicBezTo>
                        <a:pt x="2339495" y="6204442"/>
                        <a:pt x="2354840" y="6207277"/>
                        <a:pt x="2369354" y="6212115"/>
                      </a:cubicBezTo>
                      <a:cubicBezTo>
                        <a:pt x="2359678" y="6192762"/>
                        <a:pt x="2350833" y="6172971"/>
                        <a:pt x="2340325" y="6154057"/>
                      </a:cubicBezTo>
                      <a:cubicBezTo>
                        <a:pt x="2326625" y="6129397"/>
                        <a:pt x="2309399" y="6106718"/>
                        <a:pt x="2296783" y="6081486"/>
                      </a:cubicBezTo>
                      <a:cubicBezTo>
                        <a:pt x="2289941" y="6067802"/>
                        <a:pt x="2291826" y="6049890"/>
                        <a:pt x="2282268" y="6037943"/>
                      </a:cubicBezTo>
                      <a:cubicBezTo>
                        <a:pt x="2261806" y="6012367"/>
                        <a:pt x="2223865" y="6003961"/>
                        <a:pt x="2195183" y="5994400"/>
                      </a:cubicBezTo>
                      <a:cubicBezTo>
                        <a:pt x="2205346" y="5780974"/>
                        <a:pt x="2199461" y="5740549"/>
                        <a:pt x="2224211" y="5573486"/>
                      </a:cubicBezTo>
                      <a:cubicBezTo>
                        <a:pt x="2237849" y="5481428"/>
                        <a:pt x="2245184" y="5387999"/>
                        <a:pt x="2267754" y="5297715"/>
                      </a:cubicBezTo>
                      <a:cubicBezTo>
                        <a:pt x="2272592" y="5278362"/>
                        <a:pt x="2274410" y="5257992"/>
                        <a:pt x="2282268" y="5239657"/>
                      </a:cubicBezTo>
                      <a:cubicBezTo>
                        <a:pt x="2297422" y="5204297"/>
                        <a:pt x="2328687" y="5178725"/>
                        <a:pt x="2354840" y="5152572"/>
                      </a:cubicBezTo>
                      <a:cubicBezTo>
                        <a:pt x="2359678" y="5138058"/>
                        <a:pt x="2366839" y="5124120"/>
                        <a:pt x="2369354" y="5109029"/>
                      </a:cubicBezTo>
                      <a:cubicBezTo>
                        <a:pt x="2376556" y="5065814"/>
                        <a:pt x="2377206" y="5021701"/>
                        <a:pt x="2383868" y="4978400"/>
                      </a:cubicBezTo>
                      <a:cubicBezTo>
                        <a:pt x="2389826" y="4939673"/>
                        <a:pt x="2404435" y="4894452"/>
                        <a:pt x="2427411" y="4862286"/>
                      </a:cubicBezTo>
                      <a:cubicBezTo>
                        <a:pt x="2439342" y="4845583"/>
                        <a:pt x="2456440" y="4833257"/>
                        <a:pt x="2470954" y="4818743"/>
                      </a:cubicBezTo>
                      <a:cubicBezTo>
                        <a:pt x="2518968" y="4674697"/>
                        <a:pt x="2438413" y="4894732"/>
                        <a:pt x="2529011" y="4731657"/>
                      </a:cubicBezTo>
                      <a:cubicBezTo>
                        <a:pt x="2543871" y="4704909"/>
                        <a:pt x="2536404" y="4666208"/>
                        <a:pt x="2558040" y="4644572"/>
                      </a:cubicBezTo>
                      <a:cubicBezTo>
                        <a:pt x="2572554" y="4630058"/>
                        <a:pt x="2588442" y="4616798"/>
                        <a:pt x="2601583" y="4601029"/>
                      </a:cubicBezTo>
                      <a:cubicBezTo>
                        <a:pt x="2612750" y="4587628"/>
                        <a:pt x="2617210" y="4568653"/>
                        <a:pt x="2630611" y="4557486"/>
                      </a:cubicBezTo>
                      <a:cubicBezTo>
                        <a:pt x="2647233" y="4543634"/>
                        <a:pt x="2669316" y="4538133"/>
                        <a:pt x="2688668" y="4528457"/>
                      </a:cubicBezTo>
                      <a:cubicBezTo>
                        <a:pt x="2813459" y="4611652"/>
                        <a:pt x="2666600" y="4500874"/>
                        <a:pt x="2746725" y="4601029"/>
                      </a:cubicBezTo>
                      <a:cubicBezTo>
                        <a:pt x="2757622" y="4614650"/>
                        <a:pt x="2775754" y="4620381"/>
                        <a:pt x="2790268" y="4630057"/>
                      </a:cubicBezTo>
                      <a:cubicBezTo>
                        <a:pt x="2818728" y="4715432"/>
                        <a:pt x="2798782" y="4646110"/>
                        <a:pt x="2819297" y="4789715"/>
                      </a:cubicBezTo>
                      <a:cubicBezTo>
                        <a:pt x="2823459" y="4818848"/>
                        <a:pt x="2828973" y="4847772"/>
                        <a:pt x="2833811" y="4876800"/>
                      </a:cubicBezTo>
                      <a:cubicBezTo>
                        <a:pt x="2828973" y="4925181"/>
                        <a:pt x="2828833" y="4974265"/>
                        <a:pt x="2819297" y="5021943"/>
                      </a:cubicBezTo>
                      <a:cubicBezTo>
                        <a:pt x="2814930" y="5043778"/>
                        <a:pt x="2774766" y="5130029"/>
                        <a:pt x="2761240" y="5152572"/>
                      </a:cubicBezTo>
                      <a:cubicBezTo>
                        <a:pt x="2743290" y="5182488"/>
                        <a:pt x="2703183" y="5239657"/>
                        <a:pt x="2703183" y="5239657"/>
                      </a:cubicBezTo>
                      <a:cubicBezTo>
                        <a:pt x="2708021" y="5317067"/>
                        <a:pt x="2709980" y="5394710"/>
                        <a:pt x="2717697" y="5471886"/>
                      </a:cubicBezTo>
                      <a:cubicBezTo>
                        <a:pt x="2720831" y="5503225"/>
                        <a:pt x="2754743" y="5597538"/>
                        <a:pt x="2761240" y="5617029"/>
                      </a:cubicBezTo>
                      <a:cubicBezTo>
                        <a:pt x="2772451" y="5650663"/>
                        <a:pt x="2783258" y="5689930"/>
                        <a:pt x="2804783" y="5718629"/>
                      </a:cubicBezTo>
                      <a:cubicBezTo>
                        <a:pt x="2821204" y="5740524"/>
                        <a:pt x="2843488" y="5757334"/>
                        <a:pt x="2862840" y="5776686"/>
                      </a:cubicBezTo>
                      <a:cubicBezTo>
                        <a:pt x="2909560" y="5916849"/>
                        <a:pt x="2834642" y="5698932"/>
                        <a:pt x="2906383" y="5878286"/>
                      </a:cubicBezTo>
                      <a:cubicBezTo>
                        <a:pt x="2917747" y="5906696"/>
                        <a:pt x="2935411" y="5965372"/>
                        <a:pt x="2935411" y="5965372"/>
                      </a:cubicBezTo>
                      <a:cubicBezTo>
                        <a:pt x="2940249" y="5999239"/>
                        <a:pt x="2974115" y="6091163"/>
                        <a:pt x="2949925" y="6066972"/>
                      </a:cubicBezTo>
                      <a:cubicBezTo>
                        <a:pt x="2921715" y="6038760"/>
                        <a:pt x="2933514" y="5988706"/>
                        <a:pt x="2920897" y="5950857"/>
                      </a:cubicBezTo>
                      <a:lnTo>
                        <a:pt x="2891868" y="5863772"/>
                      </a:lnTo>
                      <a:cubicBezTo>
                        <a:pt x="2887030" y="5849258"/>
                        <a:pt x="2890084" y="5828716"/>
                        <a:pt x="2877354" y="5820229"/>
                      </a:cubicBezTo>
                      <a:lnTo>
                        <a:pt x="2833811" y="5791200"/>
                      </a:lnTo>
                      <a:cubicBezTo>
                        <a:pt x="2819297" y="5805714"/>
                        <a:pt x="2802199" y="5818040"/>
                        <a:pt x="2790268" y="5834743"/>
                      </a:cubicBezTo>
                      <a:cubicBezTo>
                        <a:pt x="2774425" y="5856924"/>
                        <a:pt x="2719249" y="5990131"/>
                        <a:pt x="2717697" y="5994400"/>
                      </a:cubicBezTo>
                      <a:cubicBezTo>
                        <a:pt x="2710880" y="6013147"/>
                        <a:pt x="2708915" y="6033350"/>
                        <a:pt x="2703183" y="6052457"/>
                      </a:cubicBezTo>
                      <a:cubicBezTo>
                        <a:pt x="2694390" y="6081765"/>
                        <a:pt x="2674154" y="6139543"/>
                        <a:pt x="2674154" y="6139543"/>
                      </a:cubicBezTo>
                      <a:cubicBezTo>
                        <a:pt x="2674154" y="6139543"/>
                        <a:pt x="2691130" y="6080582"/>
                        <a:pt x="2703183" y="6052457"/>
                      </a:cubicBezTo>
                      <a:cubicBezTo>
                        <a:pt x="2717697" y="6018590"/>
                        <a:pt x="2734133" y="5985484"/>
                        <a:pt x="2746725" y="5950857"/>
                      </a:cubicBezTo>
                      <a:cubicBezTo>
                        <a:pt x="2753542" y="5932110"/>
                        <a:pt x="2753382" y="5911135"/>
                        <a:pt x="2761240" y="5892800"/>
                      </a:cubicBezTo>
                      <a:cubicBezTo>
                        <a:pt x="2845659" y="5695823"/>
                        <a:pt x="2743614" y="5989210"/>
                        <a:pt x="2804783" y="5805715"/>
                      </a:cubicBezTo>
                      <a:cubicBezTo>
                        <a:pt x="2799945" y="5767010"/>
                        <a:pt x="2780807" y="5651759"/>
                        <a:pt x="2790268" y="5689600"/>
                      </a:cubicBezTo>
                      <a:cubicBezTo>
                        <a:pt x="2795106" y="5708952"/>
                        <a:pt x="2796925" y="5729322"/>
                        <a:pt x="2804783" y="5747657"/>
                      </a:cubicBezTo>
                      <a:cubicBezTo>
                        <a:pt x="2811655" y="5763690"/>
                        <a:pt x="2823672" y="5777005"/>
                        <a:pt x="2833811" y="5791200"/>
                      </a:cubicBezTo>
                      <a:cubicBezTo>
                        <a:pt x="2847871" y="5810885"/>
                        <a:pt x="2860249" y="5832152"/>
                        <a:pt x="2877354" y="5849257"/>
                      </a:cubicBezTo>
                      <a:cubicBezTo>
                        <a:pt x="2905491" y="5877394"/>
                        <a:pt x="2929024" y="5880995"/>
                        <a:pt x="2964440" y="5892800"/>
                      </a:cubicBezTo>
                      <a:cubicBezTo>
                        <a:pt x="2993468" y="5912152"/>
                        <a:pt x="3030592" y="5922947"/>
                        <a:pt x="3051525" y="5950857"/>
                      </a:cubicBezTo>
                      <a:cubicBezTo>
                        <a:pt x="3149077" y="6080927"/>
                        <a:pt x="3098355" y="6040135"/>
                        <a:pt x="3182154" y="6096000"/>
                      </a:cubicBezTo>
                      <a:cubicBezTo>
                        <a:pt x="3172486" y="6076665"/>
                        <a:pt x="3116963" y="5948308"/>
                        <a:pt x="3080554" y="5921829"/>
                      </a:cubicBezTo>
                      <a:cubicBezTo>
                        <a:pt x="3010388" y="5870799"/>
                        <a:pt x="2977015" y="5866916"/>
                        <a:pt x="2906383" y="5849257"/>
                      </a:cubicBezTo>
                      <a:cubicBezTo>
                        <a:pt x="2835459" y="5778334"/>
                        <a:pt x="2884755" y="5836809"/>
                        <a:pt x="2833811" y="5747657"/>
                      </a:cubicBezTo>
                      <a:cubicBezTo>
                        <a:pt x="2825157" y="5732512"/>
                        <a:pt x="2811868" y="5720055"/>
                        <a:pt x="2804783" y="5704115"/>
                      </a:cubicBezTo>
                      <a:cubicBezTo>
                        <a:pt x="2792356" y="5676153"/>
                        <a:pt x="2785430" y="5646058"/>
                        <a:pt x="2775754" y="5617029"/>
                      </a:cubicBezTo>
                      <a:cubicBezTo>
                        <a:pt x="2770916" y="5602515"/>
                        <a:pt x="2746238" y="5570486"/>
                        <a:pt x="2761240" y="5573486"/>
                      </a:cubicBezTo>
                      <a:lnTo>
                        <a:pt x="2833811" y="5588000"/>
                      </a:lnTo>
                      <a:cubicBezTo>
                        <a:pt x="2853163" y="5597676"/>
                        <a:pt x="2871779" y="5608993"/>
                        <a:pt x="2891868" y="5617029"/>
                      </a:cubicBezTo>
                      <a:cubicBezTo>
                        <a:pt x="2920278" y="5628393"/>
                        <a:pt x="2951586" y="5632373"/>
                        <a:pt x="2978954" y="5646057"/>
                      </a:cubicBezTo>
                      <a:cubicBezTo>
                        <a:pt x="3010159" y="5661659"/>
                        <a:pt x="3066040" y="5704115"/>
                        <a:pt x="3066040" y="5704115"/>
                      </a:cubicBezTo>
                      <a:cubicBezTo>
                        <a:pt x="3075716" y="5718629"/>
                        <a:pt x="3095068" y="5765101"/>
                        <a:pt x="3095068" y="5747657"/>
                      </a:cubicBezTo>
                      <a:cubicBezTo>
                        <a:pt x="3095068" y="5717058"/>
                        <a:pt x="3083013" y="5686032"/>
                        <a:pt x="3066040" y="5660572"/>
                      </a:cubicBezTo>
                      <a:cubicBezTo>
                        <a:pt x="3010094" y="5576654"/>
                        <a:pt x="3002263" y="5581256"/>
                        <a:pt x="2935411" y="5558972"/>
                      </a:cubicBezTo>
                      <a:cubicBezTo>
                        <a:pt x="2920897" y="5549296"/>
                        <a:pt x="2908925" y="5533598"/>
                        <a:pt x="2891868" y="5529943"/>
                      </a:cubicBezTo>
                      <a:cubicBezTo>
                        <a:pt x="2709229" y="5490806"/>
                        <a:pt x="2751327" y="5572778"/>
                        <a:pt x="2717697" y="5471886"/>
                      </a:cubicBezTo>
                      <a:cubicBezTo>
                        <a:pt x="2721405" y="5431101"/>
                        <a:pt x="2718803" y="5324530"/>
                        <a:pt x="2746725" y="5268686"/>
                      </a:cubicBezTo>
                      <a:cubicBezTo>
                        <a:pt x="2754526" y="5253084"/>
                        <a:pt x="2766078" y="5239657"/>
                        <a:pt x="2775754" y="5225143"/>
                      </a:cubicBezTo>
                      <a:cubicBezTo>
                        <a:pt x="2785430" y="5196114"/>
                        <a:pt x="2787810" y="5163517"/>
                        <a:pt x="2804783" y="5138057"/>
                      </a:cubicBezTo>
                      <a:lnTo>
                        <a:pt x="2862840" y="5050972"/>
                      </a:lnTo>
                      <a:lnTo>
                        <a:pt x="2906383" y="4920343"/>
                      </a:lnTo>
                      <a:cubicBezTo>
                        <a:pt x="2911221" y="4905829"/>
                        <a:pt x="2912411" y="4889530"/>
                        <a:pt x="2920897" y="4876800"/>
                      </a:cubicBezTo>
                      <a:cubicBezTo>
                        <a:pt x="2958411" y="4820527"/>
                        <a:pt x="2944408" y="4849806"/>
                        <a:pt x="2964440" y="4789715"/>
                      </a:cubicBezTo>
                      <a:cubicBezTo>
                        <a:pt x="2959602" y="4775201"/>
                        <a:pt x="2953636" y="4761015"/>
                        <a:pt x="2949925" y="4746172"/>
                      </a:cubicBezTo>
                      <a:cubicBezTo>
                        <a:pt x="2943942" y="4722239"/>
                        <a:pt x="2957476" y="4662567"/>
                        <a:pt x="2935411" y="4673600"/>
                      </a:cubicBezTo>
                      <a:cubicBezTo>
                        <a:pt x="2909089" y="4686761"/>
                        <a:pt x="2925735" y="4731657"/>
                        <a:pt x="2920897" y="4760686"/>
                      </a:cubicBezTo>
                      <a:cubicBezTo>
                        <a:pt x="2915087" y="4737446"/>
                        <a:pt x="2887956" y="4622611"/>
                        <a:pt x="2877354" y="4615543"/>
                      </a:cubicBezTo>
                      <a:lnTo>
                        <a:pt x="2833811" y="4586515"/>
                      </a:lnTo>
                      <a:cubicBezTo>
                        <a:pt x="2821673" y="4568308"/>
                        <a:pt x="2788043" y="4526135"/>
                        <a:pt x="2790268" y="4499429"/>
                      </a:cubicBezTo>
                      <a:cubicBezTo>
                        <a:pt x="2805345" y="4318505"/>
                        <a:pt x="2801491" y="4418924"/>
                        <a:pt x="2848325" y="4325257"/>
                      </a:cubicBezTo>
                      <a:cubicBezTo>
                        <a:pt x="2858740" y="4304428"/>
                        <a:pt x="2872702" y="4242267"/>
                        <a:pt x="2877354" y="4223657"/>
                      </a:cubicBezTo>
                      <a:lnTo>
                        <a:pt x="3037011" y="4383315"/>
                      </a:lnTo>
                      <a:cubicBezTo>
                        <a:pt x="3082022" y="4428327"/>
                        <a:pt x="3105297" y="4446127"/>
                        <a:pt x="3138611" y="4499429"/>
                      </a:cubicBezTo>
                      <a:cubicBezTo>
                        <a:pt x="3150078" y="4517777"/>
                        <a:pt x="3157964" y="4538134"/>
                        <a:pt x="3167640" y="4557486"/>
                      </a:cubicBezTo>
                      <a:cubicBezTo>
                        <a:pt x="3172478" y="4659086"/>
                        <a:pt x="3171688" y="4761111"/>
                        <a:pt x="3182154" y="4862286"/>
                      </a:cubicBezTo>
                      <a:cubicBezTo>
                        <a:pt x="3186259" y="4901970"/>
                        <a:pt x="3211183" y="4978400"/>
                        <a:pt x="3211183" y="4978400"/>
                      </a:cubicBezTo>
                      <a:cubicBezTo>
                        <a:pt x="3206345" y="4925181"/>
                        <a:pt x="3201106" y="4871997"/>
                        <a:pt x="3196668" y="4818743"/>
                      </a:cubicBezTo>
                      <a:cubicBezTo>
                        <a:pt x="3178876" y="4605248"/>
                        <a:pt x="3210920" y="4687588"/>
                        <a:pt x="3153125" y="4572000"/>
                      </a:cubicBezTo>
                      <a:cubicBezTo>
                        <a:pt x="3147551" y="4538555"/>
                        <a:pt x="3141962" y="4477101"/>
                        <a:pt x="3124097" y="4441372"/>
                      </a:cubicBezTo>
                      <a:cubicBezTo>
                        <a:pt x="3116296" y="4425770"/>
                        <a:pt x="3103723" y="4412975"/>
                        <a:pt x="3095068" y="4397829"/>
                      </a:cubicBezTo>
                      <a:cubicBezTo>
                        <a:pt x="3064747" y="4344767"/>
                        <a:pt x="3073858" y="4332915"/>
                        <a:pt x="3022497" y="4296229"/>
                      </a:cubicBezTo>
                      <a:cubicBezTo>
                        <a:pt x="3004891" y="4283653"/>
                        <a:pt x="2983792" y="4276876"/>
                        <a:pt x="2964440" y="4267200"/>
                      </a:cubicBezTo>
                      <a:cubicBezTo>
                        <a:pt x="2927953" y="4157745"/>
                        <a:pt x="2977173" y="4292668"/>
                        <a:pt x="2920897" y="4180115"/>
                      </a:cubicBezTo>
                      <a:cubicBezTo>
                        <a:pt x="2914055" y="4166431"/>
                        <a:pt x="2911221" y="4151086"/>
                        <a:pt x="2906383" y="4136572"/>
                      </a:cubicBezTo>
                      <a:cubicBezTo>
                        <a:pt x="2907231" y="4122163"/>
                        <a:pt x="2897548" y="3922012"/>
                        <a:pt x="2935411" y="3846286"/>
                      </a:cubicBezTo>
                      <a:cubicBezTo>
                        <a:pt x="2943212" y="3830684"/>
                        <a:pt x="2954764" y="3817257"/>
                        <a:pt x="2964440" y="3802743"/>
                      </a:cubicBezTo>
                      <a:lnTo>
                        <a:pt x="2993468" y="3715657"/>
                      </a:lnTo>
                      <a:lnTo>
                        <a:pt x="3007983" y="3672115"/>
                      </a:lnTo>
                      <a:cubicBezTo>
                        <a:pt x="3012821" y="3705982"/>
                        <a:pt x="3008603" y="3742453"/>
                        <a:pt x="3022497" y="3773715"/>
                      </a:cubicBezTo>
                      <a:cubicBezTo>
                        <a:pt x="3028642" y="3787542"/>
                        <a:pt x="3119154" y="3828683"/>
                        <a:pt x="3124097" y="3831772"/>
                      </a:cubicBezTo>
                      <a:cubicBezTo>
                        <a:pt x="3191994" y="3874208"/>
                        <a:pt x="3241866" y="3935027"/>
                        <a:pt x="3298268" y="3991429"/>
                      </a:cubicBezTo>
                      <a:cubicBezTo>
                        <a:pt x="3354146" y="4047307"/>
                        <a:pt x="3330425" y="4017893"/>
                        <a:pt x="3370840" y="4078515"/>
                      </a:cubicBezTo>
                      <a:cubicBezTo>
                        <a:pt x="3386135" y="4139696"/>
                        <a:pt x="3379553" y="4145285"/>
                        <a:pt x="3428897" y="4194629"/>
                      </a:cubicBezTo>
                      <a:cubicBezTo>
                        <a:pt x="3441232" y="4206964"/>
                        <a:pt x="3411035" y="4164487"/>
                        <a:pt x="3399868" y="4151086"/>
                      </a:cubicBezTo>
                      <a:cubicBezTo>
                        <a:pt x="3386727" y="4135317"/>
                        <a:pt x="3369466" y="4123312"/>
                        <a:pt x="3356325" y="4107543"/>
                      </a:cubicBezTo>
                      <a:cubicBezTo>
                        <a:pt x="3319921" y="4063857"/>
                        <a:pt x="3327387" y="4040831"/>
                        <a:pt x="3269240" y="4005943"/>
                      </a:cubicBezTo>
                      <a:cubicBezTo>
                        <a:pt x="3243002" y="3990200"/>
                        <a:pt x="3182154" y="3976915"/>
                        <a:pt x="3182154" y="3976915"/>
                      </a:cubicBezTo>
                      <a:cubicBezTo>
                        <a:pt x="3167640" y="3957562"/>
                        <a:pt x="3149429" y="3940494"/>
                        <a:pt x="3138611" y="3918857"/>
                      </a:cubicBezTo>
                      <a:cubicBezTo>
                        <a:pt x="3124927" y="3891489"/>
                        <a:pt x="3119259" y="3860800"/>
                        <a:pt x="3109583" y="3831772"/>
                      </a:cubicBezTo>
                      <a:lnTo>
                        <a:pt x="3080554" y="3744686"/>
                      </a:lnTo>
                      <a:cubicBezTo>
                        <a:pt x="3075716" y="3730172"/>
                        <a:pt x="3078770" y="3709629"/>
                        <a:pt x="3066040" y="3701143"/>
                      </a:cubicBezTo>
                      <a:lnTo>
                        <a:pt x="3022497" y="3672115"/>
                      </a:lnTo>
                      <a:lnTo>
                        <a:pt x="3051525" y="3585029"/>
                      </a:lnTo>
                      <a:cubicBezTo>
                        <a:pt x="3056363" y="3570515"/>
                        <a:pt x="3057553" y="3554216"/>
                        <a:pt x="3066040" y="3541486"/>
                      </a:cubicBezTo>
                      <a:cubicBezTo>
                        <a:pt x="3075716" y="3526972"/>
                        <a:pt x="3087267" y="3513545"/>
                        <a:pt x="3095068" y="3497943"/>
                      </a:cubicBezTo>
                      <a:cubicBezTo>
                        <a:pt x="3101910" y="3484259"/>
                        <a:pt x="3102153" y="3467774"/>
                        <a:pt x="3109583" y="3454400"/>
                      </a:cubicBezTo>
                      <a:cubicBezTo>
                        <a:pt x="3126526" y="3423903"/>
                        <a:pt x="3167640" y="3367315"/>
                        <a:pt x="3167640" y="3367315"/>
                      </a:cubicBezTo>
                      <a:cubicBezTo>
                        <a:pt x="3162802" y="3386667"/>
                        <a:pt x="3142060" y="3408774"/>
                        <a:pt x="3153125" y="3425372"/>
                      </a:cubicBezTo>
                      <a:cubicBezTo>
                        <a:pt x="3161612" y="3438102"/>
                        <a:pt x="3182984" y="3417699"/>
                        <a:pt x="3196668" y="3410857"/>
                      </a:cubicBezTo>
                      <a:cubicBezTo>
                        <a:pt x="3309206" y="3354588"/>
                        <a:pt x="3174314" y="3403794"/>
                        <a:pt x="3283754" y="3367315"/>
                      </a:cubicBezTo>
                      <a:lnTo>
                        <a:pt x="3370840" y="3309257"/>
                      </a:lnTo>
                      <a:cubicBezTo>
                        <a:pt x="3385354" y="3299581"/>
                        <a:pt x="3397834" y="3285745"/>
                        <a:pt x="3414383" y="3280229"/>
                      </a:cubicBezTo>
                      <a:lnTo>
                        <a:pt x="3588554" y="3222172"/>
                      </a:lnTo>
                      <a:cubicBezTo>
                        <a:pt x="3603068" y="3217334"/>
                        <a:pt x="3619367" y="3216144"/>
                        <a:pt x="3632097" y="3207657"/>
                      </a:cubicBezTo>
                      <a:lnTo>
                        <a:pt x="3675640" y="3178629"/>
                      </a:lnTo>
                      <a:cubicBezTo>
                        <a:pt x="3701443" y="3139923"/>
                        <a:pt x="3709526" y="3121631"/>
                        <a:pt x="3748211" y="3091543"/>
                      </a:cubicBezTo>
                      <a:cubicBezTo>
                        <a:pt x="3775750" y="3070124"/>
                        <a:pt x="3835297" y="3033486"/>
                        <a:pt x="3835297" y="3033486"/>
                      </a:cubicBezTo>
                      <a:cubicBezTo>
                        <a:pt x="3873015" y="2976908"/>
                        <a:pt x="3885130" y="2952567"/>
                        <a:pt x="3951411" y="2902857"/>
                      </a:cubicBezTo>
                      <a:cubicBezTo>
                        <a:pt x="3970763" y="2888343"/>
                        <a:pt x="3988465" y="2871317"/>
                        <a:pt x="4009468" y="2859315"/>
                      </a:cubicBezTo>
                      <a:cubicBezTo>
                        <a:pt x="4022752" y="2851724"/>
                        <a:pt x="4038497" y="2849638"/>
                        <a:pt x="4053011" y="2844800"/>
                      </a:cubicBezTo>
                      <a:cubicBezTo>
                        <a:pt x="4097402" y="2711625"/>
                        <a:pt x="4023201" y="2918931"/>
                        <a:pt x="4111068" y="2743200"/>
                      </a:cubicBezTo>
                      <a:cubicBezTo>
                        <a:pt x="4124752" y="2715832"/>
                        <a:pt x="4130421" y="2685143"/>
                        <a:pt x="4140097" y="2656115"/>
                      </a:cubicBezTo>
                      <a:lnTo>
                        <a:pt x="4154611" y="2612572"/>
                      </a:lnTo>
                      <a:cubicBezTo>
                        <a:pt x="4159449" y="2578705"/>
                        <a:pt x="4164604" y="2544882"/>
                        <a:pt x="4169125" y="2510972"/>
                      </a:cubicBezTo>
                      <a:cubicBezTo>
                        <a:pt x="4174280" y="2472308"/>
                        <a:pt x="4178124" y="2433471"/>
                        <a:pt x="4183640" y="2394857"/>
                      </a:cubicBezTo>
                      <a:cubicBezTo>
                        <a:pt x="4187802" y="2365724"/>
                        <a:pt x="4193316" y="2336800"/>
                        <a:pt x="4198154" y="2307772"/>
                      </a:cubicBezTo>
                      <a:cubicBezTo>
                        <a:pt x="4193316" y="2273905"/>
                        <a:pt x="4188161" y="2240082"/>
                        <a:pt x="4183640" y="2206172"/>
                      </a:cubicBezTo>
                      <a:cubicBezTo>
                        <a:pt x="4178485" y="2167508"/>
                        <a:pt x="4175056" y="2128610"/>
                        <a:pt x="4169125" y="2090057"/>
                      </a:cubicBezTo>
                      <a:cubicBezTo>
                        <a:pt x="4165374" y="2065674"/>
                        <a:pt x="4159024" y="2041757"/>
                        <a:pt x="4154611" y="2017486"/>
                      </a:cubicBezTo>
                      <a:cubicBezTo>
                        <a:pt x="4149347" y="1988532"/>
                        <a:pt x="4146481" y="1959128"/>
                        <a:pt x="4140097" y="1930400"/>
                      </a:cubicBezTo>
                      <a:cubicBezTo>
                        <a:pt x="4136778" y="1915465"/>
                        <a:pt x="4129786" y="1901568"/>
                        <a:pt x="4125583" y="1886857"/>
                      </a:cubicBezTo>
                      <a:cubicBezTo>
                        <a:pt x="4120103" y="1867677"/>
                        <a:pt x="4115906" y="1848152"/>
                        <a:pt x="4111068" y="1828800"/>
                      </a:cubicBezTo>
                      <a:cubicBezTo>
                        <a:pt x="4106230" y="1765905"/>
                        <a:pt x="4104378" y="1702709"/>
                        <a:pt x="4096554" y="1640115"/>
                      </a:cubicBezTo>
                      <a:cubicBezTo>
                        <a:pt x="4090844" y="1594435"/>
                        <a:pt x="4065204" y="1575905"/>
                        <a:pt x="4038497" y="1538515"/>
                      </a:cubicBezTo>
                      <a:cubicBezTo>
                        <a:pt x="4028358" y="1524320"/>
                        <a:pt x="4019144" y="1509486"/>
                        <a:pt x="4009468" y="1494972"/>
                      </a:cubicBezTo>
                      <a:cubicBezTo>
                        <a:pt x="3999792" y="1465943"/>
                        <a:pt x="3984236" y="1438249"/>
                        <a:pt x="3980440" y="1407886"/>
                      </a:cubicBezTo>
                      <a:cubicBezTo>
                        <a:pt x="3968503" y="1312398"/>
                        <a:pt x="3967686" y="1268025"/>
                        <a:pt x="3936897" y="1175657"/>
                      </a:cubicBezTo>
                      <a:cubicBezTo>
                        <a:pt x="3930055" y="1155131"/>
                        <a:pt x="3916391" y="1137487"/>
                        <a:pt x="3907868" y="1117600"/>
                      </a:cubicBezTo>
                      <a:cubicBezTo>
                        <a:pt x="3868596" y="1025966"/>
                        <a:pt x="3933207" y="1123873"/>
                        <a:pt x="3835297" y="1001486"/>
                      </a:cubicBezTo>
                      <a:cubicBezTo>
                        <a:pt x="3822921" y="939604"/>
                        <a:pt x="3825398" y="936385"/>
                        <a:pt x="3806268" y="885372"/>
                      </a:cubicBezTo>
                      <a:cubicBezTo>
                        <a:pt x="3797120" y="860977"/>
                        <a:pt x="3784727" y="837755"/>
                        <a:pt x="3777240" y="812800"/>
                      </a:cubicBezTo>
                      <a:cubicBezTo>
                        <a:pt x="3770151" y="789171"/>
                        <a:pt x="3768077" y="764311"/>
                        <a:pt x="3762725" y="740229"/>
                      </a:cubicBezTo>
                      <a:cubicBezTo>
                        <a:pt x="3748101" y="674421"/>
                        <a:pt x="3743304" y="667450"/>
                        <a:pt x="3719183" y="595086"/>
                      </a:cubicBezTo>
                      <a:lnTo>
                        <a:pt x="3704668" y="551543"/>
                      </a:lnTo>
                      <a:cubicBezTo>
                        <a:pt x="3699830" y="537029"/>
                        <a:pt x="3698641" y="520730"/>
                        <a:pt x="3690154" y="508000"/>
                      </a:cubicBezTo>
                      <a:cubicBezTo>
                        <a:pt x="3656077" y="456885"/>
                        <a:pt x="3625384" y="418646"/>
                        <a:pt x="3603068" y="362857"/>
                      </a:cubicBezTo>
                      <a:cubicBezTo>
                        <a:pt x="3591704" y="334447"/>
                        <a:pt x="3583716" y="304800"/>
                        <a:pt x="3574040" y="275772"/>
                      </a:cubicBezTo>
                      <a:cubicBezTo>
                        <a:pt x="3560204" y="234265"/>
                        <a:pt x="3554125" y="219743"/>
                        <a:pt x="3545011" y="174172"/>
                      </a:cubicBezTo>
                      <a:cubicBezTo>
                        <a:pt x="3544062" y="169428"/>
                        <a:pt x="3545011" y="164495"/>
                        <a:pt x="3545011" y="159657"/>
                      </a:cubicBezTo>
                      <a:lnTo>
                        <a:pt x="3545011" y="0"/>
                      </a:lnTo>
                      <a:close/>
                    </a:path>
                  </a:pathLst>
                </a:custGeom>
                <a:solidFill>
                  <a:srgbClr val="925B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Freeform 96">
                  <a:extLst>
                    <a:ext uri="{FF2B5EF4-FFF2-40B4-BE49-F238E27FC236}">
                      <a16:creationId xmlns:a16="http://schemas.microsoft.com/office/drawing/2014/main" id="{E9EE8532-B8CC-CB4E-A8DC-9D5AEF48A07A}"/>
                    </a:ext>
                  </a:extLst>
                </p:cNvPr>
                <p:cNvSpPr/>
                <p:nvPr/>
              </p:nvSpPr>
              <p:spPr>
                <a:xfrm rot="229725">
                  <a:off x="4431334" y="-15502"/>
                  <a:ext cx="638468" cy="1157955"/>
                </a:xfrm>
                <a:custGeom>
                  <a:avLst/>
                  <a:gdLst>
                    <a:gd name="connsiteX0" fmla="*/ 393696 w 654953"/>
                    <a:gd name="connsiteY0" fmla="*/ 1114412 h 1157955"/>
                    <a:gd name="connsiteX1" fmla="*/ 393696 w 654953"/>
                    <a:gd name="connsiteY1" fmla="*/ 1114412 h 1157955"/>
                    <a:gd name="connsiteX2" fmla="*/ 263067 w 654953"/>
                    <a:gd name="connsiteY2" fmla="*/ 1070869 h 1157955"/>
                    <a:gd name="connsiteX3" fmla="*/ 248553 w 654953"/>
                    <a:gd name="connsiteY3" fmla="*/ 1027326 h 1157955"/>
                    <a:gd name="connsiteX4" fmla="*/ 219524 w 654953"/>
                    <a:gd name="connsiteY4" fmla="*/ 983783 h 1157955"/>
                    <a:gd name="connsiteX5" fmla="*/ 175982 w 654953"/>
                    <a:gd name="connsiteY5" fmla="*/ 896698 h 1157955"/>
                    <a:gd name="connsiteX6" fmla="*/ 161467 w 654953"/>
                    <a:gd name="connsiteY6" fmla="*/ 853155 h 1157955"/>
                    <a:gd name="connsiteX7" fmla="*/ 103410 w 654953"/>
                    <a:gd name="connsiteY7" fmla="*/ 766069 h 1157955"/>
                    <a:gd name="connsiteX8" fmla="*/ 74382 w 654953"/>
                    <a:gd name="connsiteY8" fmla="*/ 722526 h 1157955"/>
                    <a:gd name="connsiteX9" fmla="*/ 45353 w 654953"/>
                    <a:gd name="connsiteY9" fmla="*/ 620926 h 1157955"/>
                    <a:gd name="connsiteX10" fmla="*/ 30839 w 654953"/>
                    <a:gd name="connsiteY10" fmla="*/ 548355 h 1157955"/>
                    <a:gd name="connsiteX11" fmla="*/ 1810 w 654953"/>
                    <a:gd name="connsiteY11" fmla="*/ 330641 h 1157955"/>
                    <a:gd name="connsiteX12" fmla="*/ 16324 w 654953"/>
                    <a:gd name="connsiteY12" fmla="*/ 69383 h 1157955"/>
                    <a:gd name="connsiteX13" fmla="*/ 103410 w 654953"/>
                    <a:gd name="connsiteY13" fmla="*/ 40355 h 1157955"/>
                    <a:gd name="connsiteX14" fmla="*/ 292096 w 654953"/>
                    <a:gd name="connsiteY14" fmla="*/ 11326 h 1157955"/>
                    <a:gd name="connsiteX15" fmla="*/ 567867 w 654953"/>
                    <a:gd name="connsiteY15" fmla="*/ 69383 h 1157955"/>
                    <a:gd name="connsiteX16" fmla="*/ 596896 w 654953"/>
                    <a:gd name="connsiteY16" fmla="*/ 112926 h 1157955"/>
                    <a:gd name="connsiteX17" fmla="*/ 625924 w 654953"/>
                    <a:gd name="connsiteY17" fmla="*/ 258069 h 1157955"/>
                    <a:gd name="connsiteX18" fmla="*/ 654953 w 654953"/>
                    <a:gd name="connsiteY18" fmla="*/ 403212 h 1157955"/>
                    <a:gd name="connsiteX19" fmla="*/ 640439 w 654953"/>
                    <a:gd name="connsiteY19" fmla="*/ 635441 h 1157955"/>
                    <a:gd name="connsiteX20" fmla="*/ 625924 w 654953"/>
                    <a:gd name="connsiteY20" fmla="*/ 678983 h 1157955"/>
                    <a:gd name="connsiteX21" fmla="*/ 567867 w 654953"/>
                    <a:gd name="connsiteY21" fmla="*/ 766069 h 1157955"/>
                    <a:gd name="connsiteX22" fmla="*/ 538839 w 654953"/>
                    <a:gd name="connsiteY22" fmla="*/ 809612 h 1157955"/>
                    <a:gd name="connsiteX23" fmla="*/ 509810 w 654953"/>
                    <a:gd name="connsiteY23" fmla="*/ 853155 h 1157955"/>
                    <a:gd name="connsiteX24" fmla="*/ 480782 w 654953"/>
                    <a:gd name="connsiteY24" fmla="*/ 940241 h 1157955"/>
                    <a:gd name="connsiteX25" fmla="*/ 408210 w 654953"/>
                    <a:gd name="connsiteY25" fmla="*/ 1027326 h 1157955"/>
                    <a:gd name="connsiteX26" fmla="*/ 364667 w 654953"/>
                    <a:gd name="connsiteY26" fmla="*/ 1070869 h 1157955"/>
                    <a:gd name="connsiteX27" fmla="*/ 321124 w 654953"/>
                    <a:gd name="connsiteY27" fmla="*/ 1157955 h 1157955"/>
                    <a:gd name="connsiteX28" fmla="*/ 292096 w 654953"/>
                    <a:gd name="connsiteY28" fmla="*/ 1114412 h 1157955"/>
                    <a:gd name="connsiteX29" fmla="*/ 263067 w 654953"/>
                    <a:gd name="connsiteY29" fmla="*/ 1027326 h 1157955"/>
                    <a:gd name="connsiteX30" fmla="*/ 263067 w 654953"/>
                    <a:gd name="connsiteY30" fmla="*/ 1027326 h 1157955"/>
                    <a:gd name="connsiteX31" fmla="*/ 263067 w 654953"/>
                    <a:gd name="connsiteY31" fmla="*/ 1027326 h 1157955"/>
                    <a:gd name="connsiteX32" fmla="*/ 263067 w 654953"/>
                    <a:gd name="connsiteY32" fmla="*/ 1027326 h 115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4953" h="1157955">
                      <a:moveTo>
                        <a:pt x="393696" y="1114412"/>
                      </a:moveTo>
                      <a:lnTo>
                        <a:pt x="393696" y="1114412"/>
                      </a:lnTo>
                      <a:cubicBezTo>
                        <a:pt x="350153" y="1099898"/>
                        <a:pt x="302424" y="1094484"/>
                        <a:pt x="263067" y="1070869"/>
                      </a:cubicBezTo>
                      <a:cubicBezTo>
                        <a:pt x="249948" y="1062998"/>
                        <a:pt x="255395" y="1041010"/>
                        <a:pt x="248553" y="1027326"/>
                      </a:cubicBezTo>
                      <a:cubicBezTo>
                        <a:pt x="240752" y="1011724"/>
                        <a:pt x="229200" y="998297"/>
                        <a:pt x="219524" y="983783"/>
                      </a:cubicBezTo>
                      <a:cubicBezTo>
                        <a:pt x="183044" y="874343"/>
                        <a:pt x="232252" y="1009238"/>
                        <a:pt x="175982" y="896698"/>
                      </a:cubicBezTo>
                      <a:cubicBezTo>
                        <a:pt x="169140" y="883014"/>
                        <a:pt x="168897" y="866529"/>
                        <a:pt x="161467" y="853155"/>
                      </a:cubicBezTo>
                      <a:cubicBezTo>
                        <a:pt x="144524" y="822657"/>
                        <a:pt x="122762" y="795098"/>
                        <a:pt x="103410" y="766069"/>
                      </a:cubicBezTo>
                      <a:cubicBezTo>
                        <a:pt x="93734" y="751555"/>
                        <a:pt x="79898" y="739075"/>
                        <a:pt x="74382" y="722526"/>
                      </a:cubicBezTo>
                      <a:cubicBezTo>
                        <a:pt x="58217" y="674034"/>
                        <a:pt x="57504" y="675604"/>
                        <a:pt x="45353" y="620926"/>
                      </a:cubicBezTo>
                      <a:cubicBezTo>
                        <a:pt x="40002" y="596844"/>
                        <a:pt x="34099" y="572808"/>
                        <a:pt x="30839" y="548355"/>
                      </a:cubicBezTo>
                      <a:cubicBezTo>
                        <a:pt x="-3099" y="293821"/>
                        <a:pt x="34469" y="493937"/>
                        <a:pt x="1810" y="330641"/>
                      </a:cubicBezTo>
                      <a:cubicBezTo>
                        <a:pt x="6648" y="243555"/>
                        <a:pt x="-12489" y="151707"/>
                        <a:pt x="16324" y="69383"/>
                      </a:cubicBezTo>
                      <a:cubicBezTo>
                        <a:pt x="26432" y="40502"/>
                        <a:pt x="73405" y="46356"/>
                        <a:pt x="103410" y="40355"/>
                      </a:cubicBezTo>
                      <a:cubicBezTo>
                        <a:pt x="214230" y="18192"/>
                        <a:pt x="151503" y="28901"/>
                        <a:pt x="292096" y="11326"/>
                      </a:cubicBezTo>
                      <a:cubicBezTo>
                        <a:pt x="692054" y="33547"/>
                        <a:pt x="504122" y="-58106"/>
                        <a:pt x="567867" y="69383"/>
                      </a:cubicBezTo>
                      <a:cubicBezTo>
                        <a:pt x="575668" y="84985"/>
                        <a:pt x="587220" y="98412"/>
                        <a:pt x="596896" y="112926"/>
                      </a:cubicBezTo>
                      <a:cubicBezTo>
                        <a:pt x="630657" y="315495"/>
                        <a:pt x="593449" y="106521"/>
                        <a:pt x="625924" y="258069"/>
                      </a:cubicBezTo>
                      <a:cubicBezTo>
                        <a:pt x="636262" y="306313"/>
                        <a:pt x="654953" y="403212"/>
                        <a:pt x="654953" y="403212"/>
                      </a:cubicBezTo>
                      <a:cubicBezTo>
                        <a:pt x="650115" y="480622"/>
                        <a:pt x="648559" y="558306"/>
                        <a:pt x="640439" y="635441"/>
                      </a:cubicBezTo>
                      <a:cubicBezTo>
                        <a:pt x="638837" y="650656"/>
                        <a:pt x="633354" y="665609"/>
                        <a:pt x="625924" y="678983"/>
                      </a:cubicBezTo>
                      <a:cubicBezTo>
                        <a:pt x="608981" y="709481"/>
                        <a:pt x="587219" y="737040"/>
                        <a:pt x="567867" y="766069"/>
                      </a:cubicBezTo>
                      <a:lnTo>
                        <a:pt x="538839" y="809612"/>
                      </a:lnTo>
                      <a:lnTo>
                        <a:pt x="509810" y="853155"/>
                      </a:lnTo>
                      <a:cubicBezTo>
                        <a:pt x="500134" y="882184"/>
                        <a:pt x="502419" y="918605"/>
                        <a:pt x="480782" y="940241"/>
                      </a:cubicBezTo>
                      <a:cubicBezTo>
                        <a:pt x="353580" y="1067440"/>
                        <a:pt x="509240" y="906091"/>
                        <a:pt x="408210" y="1027326"/>
                      </a:cubicBezTo>
                      <a:cubicBezTo>
                        <a:pt x="395069" y="1043095"/>
                        <a:pt x="377808" y="1055100"/>
                        <a:pt x="364667" y="1070869"/>
                      </a:cubicBezTo>
                      <a:cubicBezTo>
                        <a:pt x="333406" y="1108383"/>
                        <a:pt x="335671" y="1114317"/>
                        <a:pt x="321124" y="1157955"/>
                      </a:cubicBezTo>
                      <a:cubicBezTo>
                        <a:pt x="311448" y="1143441"/>
                        <a:pt x="299181" y="1130352"/>
                        <a:pt x="292096" y="1114412"/>
                      </a:cubicBezTo>
                      <a:cubicBezTo>
                        <a:pt x="279669" y="1086450"/>
                        <a:pt x="263067" y="1027326"/>
                        <a:pt x="263067" y="1027326"/>
                      </a:cubicBezTo>
                      <a:lnTo>
                        <a:pt x="263067" y="1027326"/>
                      </a:lnTo>
                      <a:lnTo>
                        <a:pt x="263067" y="1027326"/>
                      </a:lnTo>
                      <a:lnTo>
                        <a:pt x="263067" y="1027326"/>
                      </a:lnTo>
                    </a:path>
                  </a:pathLst>
                </a:custGeom>
                <a:solidFill>
                  <a:srgbClr val="925B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8" name="Rounded Rectangle 87">
                <a:extLst>
                  <a:ext uri="{FF2B5EF4-FFF2-40B4-BE49-F238E27FC236}">
                    <a16:creationId xmlns:a16="http://schemas.microsoft.com/office/drawing/2014/main" id="{B8EBBEE2-611A-694A-9D10-1A4DB94B7DCB}"/>
                  </a:ext>
                </a:extLst>
              </p:cNvPr>
              <p:cNvSpPr/>
              <p:nvPr/>
            </p:nvSpPr>
            <p:spPr>
              <a:xfrm>
                <a:off x="4633593" y="1941027"/>
                <a:ext cx="144810" cy="852124"/>
              </a:xfrm>
              <a:prstGeom prst="roundRect">
                <a:avLst/>
              </a:prstGeom>
              <a:solidFill>
                <a:srgbClr val="925B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236ED99F-0FC7-894A-ABD5-BE1D9965F611}"/>
              </a:ext>
            </a:extLst>
          </p:cNvPr>
          <p:cNvGrpSpPr/>
          <p:nvPr/>
        </p:nvGrpSpPr>
        <p:grpSpPr>
          <a:xfrm>
            <a:off x="1772442" y="4493930"/>
            <a:ext cx="1413165" cy="1295501"/>
            <a:chOff x="-2399500" y="4023953"/>
            <a:chExt cx="1413165" cy="1295501"/>
          </a:xfrm>
        </p:grpSpPr>
        <p:sp>
          <p:nvSpPr>
            <p:cNvPr id="104" name="Oval 103">
              <a:extLst>
                <a:ext uri="{FF2B5EF4-FFF2-40B4-BE49-F238E27FC236}">
                  <a16:creationId xmlns:a16="http://schemas.microsoft.com/office/drawing/2014/main" id="{D1790F40-F1F0-9840-BB8F-AF824185D04C}"/>
                </a:ext>
              </a:extLst>
            </p:cNvPr>
            <p:cNvSpPr/>
            <p:nvPr/>
          </p:nvSpPr>
          <p:spPr bwMode="auto">
            <a:xfrm>
              <a:off x="-2399500" y="4023953"/>
              <a:ext cx="1413164" cy="1295501"/>
            </a:xfrm>
            <a:prstGeom prst="ellipse">
              <a:avLst/>
            </a:prstGeom>
            <a:solidFill>
              <a:schemeClr val="bg1"/>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grpSp>
          <p:nvGrpSpPr>
            <p:cNvPr id="111" name="Group 110">
              <a:extLst>
                <a:ext uri="{FF2B5EF4-FFF2-40B4-BE49-F238E27FC236}">
                  <a16:creationId xmlns:a16="http://schemas.microsoft.com/office/drawing/2014/main" id="{9409395C-0B5E-6647-9A48-4062220C77A7}"/>
                </a:ext>
              </a:extLst>
            </p:cNvPr>
            <p:cNvGrpSpPr/>
            <p:nvPr/>
          </p:nvGrpSpPr>
          <p:grpSpPr>
            <a:xfrm>
              <a:off x="-2384475" y="4051340"/>
              <a:ext cx="1398140" cy="1254259"/>
              <a:chOff x="1383734" y="1395916"/>
              <a:chExt cx="3253476" cy="3201445"/>
            </a:xfrm>
          </p:grpSpPr>
          <p:sp>
            <p:nvSpPr>
              <p:cNvPr id="112" name="Oval 111">
                <a:extLst>
                  <a:ext uri="{FF2B5EF4-FFF2-40B4-BE49-F238E27FC236}">
                    <a16:creationId xmlns:a16="http://schemas.microsoft.com/office/drawing/2014/main" id="{006B704B-BE1D-3442-83AE-0F7276C706C3}"/>
                  </a:ext>
                </a:extLst>
              </p:cNvPr>
              <p:cNvSpPr/>
              <p:nvPr/>
            </p:nvSpPr>
            <p:spPr>
              <a:xfrm>
                <a:off x="1383734" y="1395916"/>
                <a:ext cx="3253476" cy="3201445"/>
              </a:xfrm>
              <a:prstGeom prst="ellipse">
                <a:avLst/>
              </a:prstGeom>
              <a:solidFill>
                <a:srgbClr val="EAE9C5">
                  <a:alpha val="7098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B795C7C6-5CA8-8A43-A552-1E2A0D873A3E}"/>
                  </a:ext>
                </a:extLst>
              </p:cNvPr>
              <p:cNvGrpSpPr/>
              <p:nvPr/>
            </p:nvGrpSpPr>
            <p:grpSpPr>
              <a:xfrm>
                <a:off x="2177907" y="3304673"/>
                <a:ext cx="247463" cy="410237"/>
                <a:chOff x="1049389" y="2163337"/>
                <a:chExt cx="655573" cy="1706597"/>
              </a:xfrm>
            </p:grpSpPr>
            <p:pic>
              <p:nvPicPr>
                <p:cNvPr id="352" name="Picture 351">
                  <a:extLst>
                    <a:ext uri="{FF2B5EF4-FFF2-40B4-BE49-F238E27FC236}">
                      <a16:creationId xmlns:a16="http://schemas.microsoft.com/office/drawing/2014/main" id="{4F367438-6DB8-084B-926C-7ADFE3E2E34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8670464">
                  <a:off x="1148570" y="3313542"/>
                  <a:ext cx="609612" cy="503172"/>
                </a:xfrm>
                <a:prstGeom prst="rect">
                  <a:avLst/>
                </a:prstGeom>
              </p:spPr>
            </p:pic>
            <p:pic>
              <p:nvPicPr>
                <p:cNvPr id="353" name="Picture 352">
                  <a:extLst>
                    <a:ext uri="{FF2B5EF4-FFF2-40B4-BE49-F238E27FC236}">
                      <a16:creationId xmlns:a16="http://schemas.microsoft.com/office/drawing/2014/main" id="{1EBB38A6-B716-E046-B788-DF45F4A3ADE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929536" flipH="1">
                  <a:off x="996169" y="3313541"/>
                  <a:ext cx="609612" cy="503172"/>
                </a:xfrm>
                <a:prstGeom prst="rect">
                  <a:avLst/>
                </a:prstGeom>
              </p:spPr>
            </p:pic>
            <p:pic>
              <p:nvPicPr>
                <p:cNvPr id="354" name="Picture 353">
                  <a:extLst>
                    <a:ext uri="{FF2B5EF4-FFF2-40B4-BE49-F238E27FC236}">
                      <a16:creationId xmlns:a16="http://schemas.microsoft.com/office/drawing/2014/main" id="{98464C05-B910-AB45-9504-85DDDAF9A6C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3379697" flipH="1">
                  <a:off x="1130284" y="3270990"/>
                  <a:ext cx="399318" cy="329596"/>
                </a:xfrm>
                <a:prstGeom prst="rect">
                  <a:avLst/>
                </a:prstGeom>
              </p:spPr>
            </p:pic>
            <p:pic>
              <p:nvPicPr>
                <p:cNvPr id="355" name="Picture 354">
                  <a:extLst>
                    <a:ext uri="{FF2B5EF4-FFF2-40B4-BE49-F238E27FC236}">
                      <a16:creationId xmlns:a16="http://schemas.microsoft.com/office/drawing/2014/main" id="{D9D6D30D-1354-3147-A898-E325A887705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8360567">
                  <a:off x="1226929" y="3278427"/>
                  <a:ext cx="399318" cy="329596"/>
                </a:xfrm>
                <a:prstGeom prst="rect">
                  <a:avLst/>
                </a:prstGeom>
              </p:spPr>
            </p:pic>
            <p:sp>
              <p:nvSpPr>
                <p:cNvPr id="356" name="Oval 355">
                  <a:extLst>
                    <a:ext uri="{FF2B5EF4-FFF2-40B4-BE49-F238E27FC236}">
                      <a16:creationId xmlns:a16="http://schemas.microsoft.com/office/drawing/2014/main" id="{63E46D89-BC49-A548-85FB-90DCB535DCE0}"/>
                    </a:ext>
                  </a:extLst>
                </p:cNvPr>
                <p:cNvSpPr/>
                <p:nvPr/>
              </p:nvSpPr>
              <p:spPr>
                <a:xfrm>
                  <a:off x="1170878" y="2163337"/>
                  <a:ext cx="412595" cy="1059365"/>
                </a:xfrm>
                <a:prstGeom prst="ellipse">
                  <a:avLst/>
                </a:prstGeom>
                <a:solidFill>
                  <a:srgbClr val="DCDF95"/>
                </a:solidFill>
                <a:ln>
                  <a:solidFill>
                    <a:srgbClr val="ABA0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10304391-1C87-9D45-ABA5-F10C990B7B44}"/>
                    </a:ext>
                  </a:extLst>
                </p:cNvPr>
                <p:cNvSpPr/>
                <p:nvPr/>
              </p:nvSpPr>
              <p:spPr>
                <a:xfrm>
                  <a:off x="1300975" y="2377068"/>
                  <a:ext cx="152400" cy="631902"/>
                </a:xfrm>
                <a:prstGeom prst="ellipse">
                  <a:avLst/>
                </a:prstGeom>
                <a:solidFill>
                  <a:srgbClr val="BBA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B9E0C146-ACB1-A54A-8DC5-6ED48FBAE4D4}"/>
                  </a:ext>
                </a:extLst>
              </p:cNvPr>
              <p:cNvGrpSpPr/>
              <p:nvPr/>
            </p:nvGrpSpPr>
            <p:grpSpPr>
              <a:xfrm rot="21305173">
                <a:off x="4229838" y="2411366"/>
                <a:ext cx="245589" cy="932809"/>
                <a:chOff x="1868211" y="2377068"/>
                <a:chExt cx="681259" cy="1817393"/>
              </a:xfrm>
            </p:grpSpPr>
            <p:sp>
              <p:nvSpPr>
                <p:cNvPr id="346" name="Rounded Rectangle 345">
                  <a:extLst>
                    <a:ext uri="{FF2B5EF4-FFF2-40B4-BE49-F238E27FC236}">
                      <a16:creationId xmlns:a16="http://schemas.microsoft.com/office/drawing/2014/main" id="{7D0485B4-BEF6-1B47-8264-A79AB8CB4221}"/>
                    </a:ext>
                  </a:extLst>
                </p:cNvPr>
                <p:cNvSpPr/>
                <p:nvPr/>
              </p:nvSpPr>
              <p:spPr>
                <a:xfrm rot="1814621">
                  <a:off x="2163474" y="2774700"/>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Rounded Rectangle 346">
                  <a:extLst>
                    <a:ext uri="{FF2B5EF4-FFF2-40B4-BE49-F238E27FC236}">
                      <a16:creationId xmlns:a16="http://schemas.microsoft.com/office/drawing/2014/main" id="{3C3A1FE0-A837-D941-844D-92297E113427}"/>
                    </a:ext>
                  </a:extLst>
                </p:cNvPr>
                <p:cNvSpPr/>
                <p:nvPr/>
              </p:nvSpPr>
              <p:spPr>
                <a:xfrm>
                  <a:off x="2351314" y="2377068"/>
                  <a:ext cx="198156" cy="453134"/>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Rounded Rectangle 347">
                  <a:extLst>
                    <a:ext uri="{FF2B5EF4-FFF2-40B4-BE49-F238E27FC236}">
                      <a16:creationId xmlns:a16="http://schemas.microsoft.com/office/drawing/2014/main" id="{1D7EF4A7-5401-3748-820F-9939E6C32B2D}"/>
                    </a:ext>
                  </a:extLst>
                </p:cNvPr>
                <p:cNvSpPr/>
                <p:nvPr/>
              </p:nvSpPr>
              <p:spPr>
                <a:xfrm rot="770288">
                  <a:off x="2316852" y="2812335"/>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Rounded Rectangle 348">
                  <a:extLst>
                    <a:ext uri="{FF2B5EF4-FFF2-40B4-BE49-F238E27FC236}">
                      <a16:creationId xmlns:a16="http://schemas.microsoft.com/office/drawing/2014/main" id="{724911FE-DBB9-104B-B9C3-F99F1CDE396D}"/>
                    </a:ext>
                  </a:extLst>
                </p:cNvPr>
                <p:cNvSpPr/>
                <p:nvPr/>
              </p:nvSpPr>
              <p:spPr>
                <a:xfrm rot="813275">
                  <a:off x="2202733" y="3262598"/>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ounded Rectangle 349">
                  <a:extLst>
                    <a:ext uri="{FF2B5EF4-FFF2-40B4-BE49-F238E27FC236}">
                      <a16:creationId xmlns:a16="http://schemas.microsoft.com/office/drawing/2014/main" id="{A3F66B65-9B7A-A84F-BB48-619D726B6C90}"/>
                    </a:ext>
                  </a:extLst>
                </p:cNvPr>
                <p:cNvSpPr/>
                <p:nvPr/>
              </p:nvSpPr>
              <p:spPr>
                <a:xfrm rot="2580939">
                  <a:off x="1868211" y="3142105"/>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Rounded Rectangle 350">
                  <a:extLst>
                    <a:ext uri="{FF2B5EF4-FFF2-40B4-BE49-F238E27FC236}">
                      <a16:creationId xmlns:a16="http://schemas.microsoft.com/office/drawing/2014/main" id="{6529C63A-7DA0-B94C-B6C5-BDBF2A0B2A48}"/>
                    </a:ext>
                  </a:extLst>
                </p:cNvPr>
                <p:cNvSpPr/>
                <p:nvPr/>
              </p:nvSpPr>
              <p:spPr>
                <a:xfrm rot="196862">
                  <a:off x="2143891" y="3725921"/>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AEEAC147-21ED-424C-A89B-392774B5BAF2}"/>
                  </a:ext>
                </a:extLst>
              </p:cNvPr>
              <p:cNvGrpSpPr/>
              <p:nvPr/>
            </p:nvGrpSpPr>
            <p:grpSpPr>
              <a:xfrm>
                <a:off x="1540710" y="2261613"/>
                <a:ext cx="652084" cy="918106"/>
                <a:chOff x="-3517814" y="-232228"/>
                <a:chExt cx="5825585" cy="7591832"/>
              </a:xfrm>
            </p:grpSpPr>
            <p:sp>
              <p:nvSpPr>
                <p:cNvPr id="315" name="Freeform 314">
                  <a:extLst>
                    <a:ext uri="{FF2B5EF4-FFF2-40B4-BE49-F238E27FC236}">
                      <a16:creationId xmlns:a16="http://schemas.microsoft.com/office/drawing/2014/main" id="{E0645CB2-8DEB-D745-8BB1-92D1408B656B}"/>
                    </a:ext>
                  </a:extLst>
                </p:cNvPr>
                <p:cNvSpPr/>
                <p:nvPr/>
              </p:nvSpPr>
              <p:spPr>
                <a:xfrm>
                  <a:off x="-2773532" y="640498"/>
                  <a:ext cx="4034972" cy="5849257"/>
                </a:xfrm>
                <a:custGeom>
                  <a:avLst/>
                  <a:gdLst>
                    <a:gd name="connsiteX0" fmla="*/ 653143 w 4034972"/>
                    <a:gd name="connsiteY0" fmla="*/ 1741714 h 5849257"/>
                    <a:gd name="connsiteX1" fmla="*/ 653143 w 4034972"/>
                    <a:gd name="connsiteY1" fmla="*/ 1741714 h 5849257"/>
                    <a:gd name="connsiteX2" fmla="*/ 667657 w 4034972"/>
                    <a:gd name="connsiteY2" fmla="*/ 812800 h 5849257"/>
                    <a:gd name="connsiteX3" fmla="*/ 696686 w 4034972"/>
                    <a:gd name="connsiteY3" fmla="*/ 682172 h 5849257"/>
                    <a:gd name="connsiteX4" fmla="*/ 740229 w 4034972"/>
                    <a:gd name="connsiteY4" fmla="*/ 537029 h 5849257"/>
                    <a:gd name="connsiteX5" fmla="*/ 754743 w 4034972"/>
                    <a:gd name="connsiteY5" fmla="*/ 493486 h 5849257"/>
                    <a:gd name="connsiteX6" fmla="*/ 769257 w 4034972"/>
                    <a:gd name="connsiteY6" fmla="*/ 449943 h 5849257"/>
                    <a:gd name="connsiteX7" fmla="*/ 885372 w 4034972"/>
                    <a:gd name="connsiteY7" fmla="*/ 304800 h 5849257"/>
                    <a:gd name="connsiteX8" fmla="*/ 928914 w 4034972"/>
                    <a:gd name="connsiteY8" fmla="*/ 275772 h 5849257"/>
                    <a:gd name="connsiteX9" fmla="*/ 972457 w 4034972"/>
                    <a:gd name="connsiteY9" fmla="*/ 232229 h 5849257"/>
                    <a:gd name="connsiteX10" fmla="*/ 1016000 w 4034972"/>
                    <a:gd name="connsiteY10" fmla="*/ 217714 h 5849257"/>
                    <a:gd name="connsiteX11" fmla="*/ 1103086 w 4034972"/>
                    <a:gd name="connsiteY11" fmla="*/ 145143 h 5849257"/>
                    <a:gd name="connsiteX12" fmla="*/ 1146629 w 4034972"/>
                    <a:gd name="connsiteY12" fmla="*/ 130629 h 5849257"/>
                    <a:gd name="connsiteX13" fmla="*/ 1190172 w 4034972"/>
                    <a:gd name="connsiteY13" fmla="*/ 101600 h 5849257"/>
                    <a:gd name="connsiteX14" fmla="*/ 1277257 w 4034972"/>
                    <a:gd name="connsiteY14" fmla="*/ 72572 h 5849257"/>
                    <a:gd name="connsiteX15" fmla="*/ 1320800 w 4034972"/>
                    <a:gd name="connsiteY15" fmla="*/ 58057 h 5849257"/>
                    <a:gd name="connsiteX16" fmla="*/ 1436914 w 4034972"/>
                    <a:gd name="connsiteY16" fmla="*/ 29029 h 5849257"/>
                    <a:gd name="connsiteX17" fmla="*/ 1553029 w 4034972"/>
                    <a:gd name="connsiteY17" fmla="*/ 0 h 5849257"/>
                    <a:gd name="connsiteX18" fmla="*/ 2090057 w 4034972"/>
                    <a:gd name="connsiteY18" fmla="*/ 14514 h 5849257"/>
                    <a:gd name="connsiteX19" fmla="*/ 2177143 w 4034972"/>
                    <a:gd name="connsiteY19" fmla="*/ 43543 h 5849257"/>
                    <a:gd name="connsiteX20" fmla="*/ 2307772 w 4034972"/>
                    <a:gd name="connsiteY20" fmla="*/ 116114 h 5849257"/>
                    <a:gd name="connsiteX21" fmla="*/ 2394857 w 4034972"/>
                    <a:gd name="connsiteY21" fmla="*/ 203200 h 5849257"/>
                    <a:gd name="connsiteX22" fmla="*/ 2438400 w 4034972"/>
                    <a:gd name="connsiteY22" fmla="*/ 246743 h 5849257"/>
                    <a:gd name="connsiteX23" fmla="*/ 2525486 w 4034972"/>
                    <a:gd name="connsiteY23" fmla="*/ 319314 h 5849257"/>
                    <a:gd name="connsiteX24" fmla="*/ 2554514 w 4034972"/>
                    <a:gd name="connsiteY24" fmla="*/ 362857 h 5849257"/>
                    <a:gd name="connsiteX25" fmla="*/ 2598057 w 4034972"/>
                    <a:gd name="connsiteY25" fmla="*/ 406400 h 5849257"/>
                    <a:gd name="connsiteX26" fmla="*/ 2656114 w 4034972"/>
                    <a:gd name="connsiteY26" fmla="*/ 493486 h 5849257"/>
                    <a:gd name="connsiteX27" fmla="*/ 2685143 w 4034972"/>
                    <a:gd name="connsiteY27" fmla="*/ 537029 h 5849257"/>
                    <a:gd name="connsiteX28" fmla="*/ 2728686 w 4034972"/>
                    <a:gd name="connsiteY28" fmla="*/ 580572 h 5849257"/>
                    <a:gd name="connsiteX29" fmla="*/ 2786743 w 4034972"/>
                    <a:gd name="connsiteY29" fmla="*/ 711200 h 5849257"/>
                    <a:gd name="connsiteX30" fmla="*/ 2830286 w 4034972"/>
                    <a:gd name="connsiteY30" fmla="*/ 798286 h 5849257"/>
                    <a:gd name="connsiteX31" fmla="*/ 2873829 w 4034972"/>
                    <a:gd name="connsiteY31" fmla="*/ 885372 h 5849257"/>
                    <a:gd name="connsiteX32" fmla="*/ 2902857 w 4034972"/>
                    <a:gd name="connsiteY32" fmla="*/ 972457 h 5849257"/>
                    <a:gd name="connsiteX33" fmla="*/ 2931886 w 4034972"/>
                    <a:gd name="connsiteY33" fmla="*/ 1103086 h 5849257"/>
                    <a:gd name="connsiteX34" fmla="*/ 2946400 w 4034972"/>
                    <a:gd name="connsiteY34" fmla="*/ 1219200 h 5849257"/>
                    <a:gd name="connsiteX35" fmla="*/ 2960914 w 4034972"/>
                    <a:gd name="connsiteY35" fmla="*/ 1277257 h 5849257"/>
                    <a:gd name="connsiteX36" fmla="*/ 2975429 w 4034972"/>
                    <a:gd name="connsiteY36" fmla="*/ 1393372 h 5849257"/>
                    <a:gd name="connsiteX37" fmla="*/ 2989943 w 4034972"/>
                    <a:gd name="connsiteY37" fmla="*/ 1930400 h 5849257"/>
                    <a:gd name="connsiteX38" fmla="*/ 3018972 w 4034972"/>
                    <a:gd name="connsiteY38" fmla="*/ 2206172 h 5849257"/>
                    <a:gd name="connsiteX39" fmla="*/ 3062514 w 4034972"/>
                    <a:gd name="connsiteY39" fmla="*/ 2510972 h 5849257"/>
                    <a:gd name="connsiteX40" fmla="*/ 3077029 w 4034972"/>
                    <a:gd name="connsiteY40" fmla="*/ 2554514 h 5849257"/>
                    <a:gd name="connsiteX41" fmla="*/ 3106057 w 4034972"/>
                    <a:gd name="connsiteY41" fmla="*/ 2598057 h 5849257"/>
                    <a:gd name="connsiteX42" fmla="*/ 3149600 w 4034972"/>
                    <a:gd name="connsiteY42" fmla="*/ 2685143 h 5849257"/>
                    <a:gd name="connsiteX43" fmla="*/ 3193143 w 4034972"/>
                    <a:gd name="connsiteY43" fmla="*/ 2728686 h 5849257"/>
                    <a:gd name="connsiteX44" fmla="*/ 3222172 w 4034972"/>
                    <a:gd name="connsiteY44" fmla="*/ 2772229 h 5849257"/>
                    <a:gd name="connsiteX45" fmla="*/ 3309257 w 4034972"/>
                    <a:gd name="connsiteY45" fmla="*/ 2859314 h 5849257"/>
                    <a:gd name="connsiteX46" fmla="*/ 3338286 w 4034972"/>
                    <a:gd name="connsiteY46" fmla="*/ 2902857 h 5849257"/>
                    <a:gd name="connsiteX47" fmla="*/ 3425372 w 4034972"/>
                    <a:gd name="connsiteY47" fmla="*/ 2989943 h 5849257"/>
                    <a:gd name="connsiteX48" fmla="*/ 3497943 w 4034972"/>
                    <a:gd name="connsiteY48" fmla="*/ 3062514 h 5849257"/>
                    <a:gd name="connsiteX49" fmla="*/ 3526972 w 4034972"/>
                    <a:gd name="connsiteY49" fmla="*/ 3106057 h 5849257"/>
                    <a:gd name="connsiteX50" fmla="*/ 3570514 w 4034972"/>
                    <a:gd name="connsiteY50" fmla="*/ 3149600 h 5849257"/>
                    <a:gd name="connsiteX51" fmla="*/ 3599543 w 4034972"/>
                    <a:gd name="connsiteY51" fmla="*/ 3207657 h 5849257"/>
                    <a:gd name="connsiteX52" fmla="*/ 3657600 w 4034972"/>
                    <a:gd name="connsiteY52" fmla="*/ 3294743 h 5849257"/>
                    <a:gd name="connsiteX53" fmla="*/ 3686629 w 4034972"/>
                    <a:gd name="connsiteY53" fmla="*/ 3338286 h 5849257"/>
                    <a:gd name="connsiteX54" fmla="*/ 3759200 w 4034972"/>
                    <a:gd name="connsiteY54" fmla="*/ 3454400 h 5849257"/>
                    <a:gd name="connsiteX55" fmla="*/ 3817257 w 4034972"/>
                    <a:gd name="connsiteY55" fmla="*/ 3541486 h 5849257"/>
                    <a:gd name="connsiteX56" fmla="*/ 3831772 w 4034972"/>
                    <a:gd name="connsiteY56" fmla="*/ 3585029 h 5849257"/>
                    <a:gd name="connsiteX57" fmla="*/ 3889829 w 4034972"/>
                    <a:gd name="connsiteY57" fmla="*/ 3672114 h 5849257"/>
                    <a:gd name="connsiteX58" fmla="*/ 3918857 w 4034972"/>
                    <a:gd name="connsiteY58" fmla="*/ 3759200 h 5849257"/>
                    <a:gd name="connsiteX59" fmla="*/ 3933372 w 4034972"/>
                    <a:gd name="connsiteY59" fmla="*/ 3817257 h 5849257"/>
                    <a:gd name="connsiteX60" fmla="*/ 3962400 w 4034972"/>
                    <a:gd name="connsiteY60" fmla="*/ 3904343 h 5849257"/>
                    <a:gd name="connsiteX61" fmla="*/ 4005943 w 4034972"/>
                    <a:gd name="connsiteY61" fmla="*/ 4151086 h 5849257"/>
                    <a:gd name="connsiteX62" fmla="*/ 4020457 w 4034972"/>
                    <a:gd name="connsiteY62" fmla="*/ 4238172 h 5849257"/>
                    <a:gd name="connsiteX63" fmla="*/ 4034972 w 4034972"/>
                    <a:gd name="connsiteY63" fmla="*/ 4412343 h 5849257"/>
                    <a:gd name="connsiteX64" fmla="*/ 4020457 w 4034972"/>
                    <a:gd name="connsiteY64" fmla="*/ 4688114 h 5849257"/>
                    <a:gd name="connsiteX65" fmla="*/ 4005943 w 4034972"/>
                    <a:gd name="connsiteY65" fmla="*/ 5109029 h 5849257"/>
                    <a:gd name="connsiteX66" fmla="*/ 3904343 w 4034972"/>
                    <a:gd name="connsiteY66" fmla="*/ 5239657 h 5849257"/>
                    <a:gd name="connsiteX67" fmla="*/ 3875314 w 4034972"/>
                    <a:gd name="connsiteY67" fmla="*/ 5283200 h 5849257"/>
                    <a:gd name="connsiteX68" fmla="*/ 3788229 w 4034972"/>
                    <a:gd name="connsiteY68" fmla="*/ 5341257 h 5849257"/>
                    <a:gd name="connsiteX69" fmla="*/ 3701143 w 4034972"/>
                    <a:gd name="connsiteY69" fmla="*/ 5413829 h 5849257"/>
                    <a:gd name="connsiteX70" fmla="*/ 3657600 w 4034972"/>
                    <a:gd name="connsiteY70" fmla="*/ 5428343 h 5849257"/>
                    <a:gd name="connsiteX71" fmla="*/ 3541486 w 4034972"/>
                    <a:gd name="connsiteY71" fmla="*/ 5515429 h 5849257"/>
                    <a:gd name="connsiteX72" fmla="*/ 3410857 w 4034972"/>
                    <a:gd name="connsiteY72" fmla="*/ 5617029 h 5849257"/>
                    <a:gd name="connsiteX73" fmla="*/ 3309257 w 4034972"/>
                    <a:gd name="connsiteY73" fmla="*/ 5675086 h 5849257"/>
                    <a:gd name="connsiteX74" fmla="*/ 3265714 w 4034972"/>
                    <a:gd name="connsiteY74" fmla="*/ 5689600 h 5849257"/>
                    <a:gd name="connsiteX75" fmla="*/ 3222172 w 4034972"/>
                    <a:gd name="connsiteY75" fmla="*/ 5718629 h 5849257"/>
                    <a:gd name="connsiteX76" fmla="*/ 3077029 w 4034972"/>
                    <a:gd name="connsiteY76" fmla="*/ 5762172 h 5849257"/>
                    <a:gd name="connsiteX77" fmla="*/ 2989943 w 4034972"/>
                    <a:gd name="connsiteY77" fmla="*/ 5791200 h 5849257"/>
                    <a:gd name="connsiteX78" fmla="*/ 2873829 w 4034972"/>
                    <a:gd name="connsiteY78" fmla="*/ 5820229 h 5849257"/>
                    <a:gd name="connsiteX79" fmla="*/ 2641600 w 4034972"/>
                    <a:gd name="connsiteY79" fmla="*/ 5834743 h 5849257"/>
                    <a:gd name="connsiteX80" fmla="*/ 2481943 w 4034972"/>
                    <a:gd name="connsiteY80" fmla="*/ 5849257 h 5849257"/>
                    <a:gd name="connsiteX81" fmla="*/ 1291772 w 4034972"/>
                    <a:gd name="connsiteY81" fmla="*/ 5834743 h 5849257"/>
                    <a:gd name="connsiteX82" fmla="*/ 1219200 w 4034972"/>
                    <a:gd name="connsiteY82" fmla="*/ 5820229 h 5849257"/>
                    <a:gd name="connsiteX83" fmla="*/ 1103086 w 4034972"/>
                    <a:gd name="connsiteY83" fmla="*/ 5805714 h 5849257"/>
                    <a:gd name="connsiteX84" fmla="*/ 972457 w 4034972"/>
                    <a:gd name="connsiteY84" fmla="*/ 5776686 h 5849257"/>
                    <a:gd name="connsiteX85" fmla="*/ 885372 w 4034972"/>
                    <a:gd name="connsiteY85" fmla="*/ 5747657 h 5849257"/>
                    <a:gd name="connsiteX86" fmla="*/ 769257 w 4034972"/>
                    <a:gd name="connsiteY86" fmla="*/ 5689600 h 5849257"/>
                    <a:gd name="connsiteX87" fmla="*/ 711200 w 4034972"/>
                    <a:gd name="connsiteY87" fmla="*/ 5660572 h 5849257"/>
                    <a:gd name="connsiteX88" fmla="*/ 595086 w 4034972"/>
                    <a:gd name="connsiteY88" fmla="*/ 5617029 h 5849257"/>
                    <a:gd name="connsiteX89" fmla="*/ 508000 w 4034972"/>
                    <a:gd name="connsiteY89" fmla="*/ 5544457 h 5849257"/>
                    <a:gd name="connsiteX90" fmla="*/ 464457 w 4034972"/>
                    <a:gd name="connsiteY90" fmla="*/ 5529943 h 5849257"/>
                    <a:gd name="connsiteX91" fmla="*/ 333829 w 4034972"/>
                    <a:gd name="connsiteY91" fmla="*/ 5428343 h 5849257"/>
                    <a:gd name="connsiteX92" fmla="*/ 275772 w 4034972"/>
                    <a:gd name="connsiteY92" fmla="*/ 5341257 h 5849257"/>
                    <a:gd name="connsiteX93" fmla="*/ 232229 w 4034972"/>
                    <a:gd name="connsiteY93" fmla="*/ 5297714 h 5849257"/>
                    <a:gd name="connsiteX94" fmla="*/ 174172 w 4034972"/>
                    <a:gd name="connsiteY94" fmla="*/ 5210629 h 5849257"/>
                    <a:gd name="connsiteX95" fmla="*/ 145143 w 4034972"/>
                    <a:gd name="connsiteY95" fmla="*/ 5167086 h 5849257"/>
                    <a:gd name="connsiteX96" fmla="*/ 87086 w 4034972"/>
                    <a:gd name="connsiteY96" fmla="*/ 5080000 h 5849257"/>
                    <a:gd name="connsiteX97" fmla="*/ 29029 w 4034972"/>
                    <a:gd name="connsiteY97" fmla="*/ 4905829 h 5849257"/>
                    <a:gd name="connsiteX98" fmla="*/ 14514 w 4034972"/>
                    <a:gd name="connsiteY98" fmla="*/ 4862286 h 5849257"/>
                    <a:gd name="connsiteX99" fmla="*/ 0 w 4034972"/>
                    <a:gd name="connsiteY99" fmla="*/ 4818743 h 5849257"/>
                    <a:gd name="connsiteX100" fmla="*/ 29029 w 4034972"/>
                    <a:gd name="connsiteY100" fmla="*/ 4020457 h 5849257"/>
                    <a:gd name="connsiteX101" fmla="*/ 43543 w 4034972"/>
                    <a:gd name="connsiteY101" fmla="*/ 3947886 h 5849257"/>
                    <a:gd name="connsiteX102" fmla="*/ 58057 w 4034972"/>
                    <a:gd name="connsiteY102" fmla="*/ 3860800 h 5849257"/>
                    <a:gd name="connsiteX103" fmla="*/ 72572 w 4034972"/>
                    <a:gd name="connsiteY103" fmla="*/ 3802743 h 5849257"/>
                    <a:gd name="connsiteX104" fmla="*/ 116114 w 4034972"/>
                    <a:gd name="connsiteY104" fmla="*/ 3570514 h 5849257"/>
                    <a:gd name="connsiteX105" fmla="*/ 145143 w 4034972"/>
                    <a:gd name="connsiteY105" fmla="*/ 3454400 h 5849257"/>
                    <a:gd name="connsiteX106" fmla="*/ 159657 w 4034972"/>
                    <a:gd name="connsiteY106" fmla="*/ 3367314 h 5849257"/>
                    <a:gd name="connsiteX107" fmla="*/ 188686 w 4034972"/>
                    <a:gd name="connsiteY107" fmla="*/ 3280229 h 5849257"/>
                    <a:gd name="connsiteX108" fmla="*/ 203200 w 4034972"/>
                    <a:gd name="connsiteY108" fmla="*/ 3236686 h 5849257"/>
                    <a:gd name="connsiteX109" fmla="*/ 232229 w 4034972"/>
                    <a:gd name="connsiteY109" fmla="*/ 3135086 h 5849257"/>
                    <a:gd name="connsiteX110" fmla="*/ 261257 w 4034972"/>
                    <a:gd name="connsiteY110" fmla="*/ 3062514 h 5849257"/>
                    <a:gd name="connsiteX111" fmla="*/ 290286 w 4034972"/>
                    <a:gd name="connsiteY111" fmla="*/ 2946400 h 5849257"/>
                    <a:gd name="connsiteX112" fmla="*/ 319314 w 4034972"/>
                    <a:gd name="connsiteY112" fmla="*/ 2844800 h 5849257"/>
                    <a:gd name="connsiteX113" fmla="*/ 348343 w 4034972"/>
                    <a:gd name="connsiteY113" fmla="*/ 2757714 h 5849257"/>
                    <a:gd name="connsiteX114" fmla="*/ 377372 w 4034972"/>
                    <a:gd name="connsiteY114" fmla="*/ 2714172 h 5849257"/>
                    <a:gd name="connsiteX115" fmla="*/ 391886 w 4034972"/>
                    <a:gd name="connsiteY115" fmla="*/ 2670629 h 5849257"/>
                    <a:gd name="connsiteX116" fmla="*/ 406400 w 4034972"/>
                    <a:gd name="connsiteY116" fmla="*/ 2612572 h 5849257"/>
                    <a:gd name="connsiteX117" fmla="*/ 435429 w 4034972"/>
                    <a:gd name="connsiteY117" fmla="*/ 2569029 h 5849257"/>
                    <a:gd name="connsiteX118" fmla="*/ 464457 w 4034972"/>
                    <a:gd name="connsiteY118" fmla="*/ 2481943 h 5849257"/>
                    <a:gd name="connsiteX119" fmla="*/ 478972 w 4034972"/>
                    <a:gd name="connsiteY119" fmla="*/ 2438400 h 5849257"/>
                    <a:gd name="connsiteX120" fmla="*/ 508000 w 4034972"/>
                    <a:gd name="connsiteY120" fmla="*/ 2394857 h 5849257"/>
                    <a:gd name="connsiteX121" fmla="*/ 537029 w 4034972"/>
                    <a:gd name="connsiteY121" fmla="*/ 2307772 h 5849257"/>
                    <a:gd name="connsiteX122" fmla="*/ 551543 w 4034972"/>
                    <a:gd name="connsiteY122" fmla="*/ 2264229 h 5849257"/>
                    <a:gd name="connsiteX123" fmla="*/ 580572 w 4034972"/>
                    <a:gd name="connsiteY123" fmla="*/ 2220686 h 5849257"/>
                    <a:gd name="connsiteX124" fmla="*/ 653143 w 4034972"/>
                    <a:gd name="connsiteY124" fmla="*/ 2002972 h 5849257"/>
                    <a:gd name="connsiteX125" fmla="*/ 667657 w 4034972"/>
                    <a:gd name="connsiteY125" fmla="*/ 1959429 h 5849257"/>
                    <a:gd name="connsiteX126" fmla="*/ 682172 w 4034972"/>
                    <a:gd name="connsiteY126" fmla="*/ 1915886 h 5849257"/>
                    <a:gd name="connsiteX127" fmla="*/ 653143 w 4034972"/>
                    <a:gd name="connsiteY127" fmla="*/ 1741714 h 584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034972" h="5849257">
                      <a:moveTo>
                        <a:pt x="653143" y="1741714"/>
                      </a:moveTo>
                      <a:lnTo>
                        <a:pt x="653143" y="1741714"/>
                      </a:lnTo>
                      <a:cubicBezTo>
                        <a:pt x="657981" y="1432076"/>
                        <a:pt x="658813" y="1122349"/>
                        <a:pt x="667657" y="812800"/>
                      </a:cubicBezTo>
                      <a:cubicBezTo>
                        <a:pt x="669736" y="740041"/>
                        <a:pt x="680638" y="738340"/>
                        <a:pt x="696686" y="682172"/>
                      </a:cubicBezTo>
                      <a:cubicBezTo>
                        <a:pt x="740557" y="528620"/>
                        <a:pt x="671244" y="743983"/>
                        <a:pt x="740229" y="537029"/>
                      </a:cubicBezTo>
                      <a:lnTo>
                        <a:pt x="754743" y="493486"/>
                      </a:lnTo>
                      <a:cubicBezTo>
                        <a:pt x="759581" y="478972"/>
                        <a:pt x="760770" y="462673"/>
                        <a:pt x="769257" y="449943"/>
                      </a:cubicBezTo>
                      <a:cubicBezTo>
                        <a:pt x="803648" y="398357"/>
                        <a:pt x="837142" y="344992"/>
                        <a:pt x="885372" y="304800"/>
                      </a:cubicBezTo>
                      <a:cubicBezTo>
                        <a:pt x="898773" y="293633"/>
                        <a:pt x="915513" y="286939"/>
                        <a:pt x="928914" y="275772"/>
                      </a:cubicBezTo>
                      <a:cubicBezTo>
                        <a:pt x="944683" y="262631"/>
                        <a:pt x="955378" y="243615"/>
                        <a:pt x="972457" y="232229"/>
                      </a:cubicBezTo>
                      <a:cubicBezTo>
                        <a:pt x="985187" y="223742"/>
                        <a:pt x="1002316" y="224556"/>
                        <a:pt x="1016000" y="217714"/>
                      </a:cubicBezTo>
                      <a:cubicBezTo>
                        <a:pt x="1110981" y="170224"/>
                        <a:pt x="1006778" y="209348"/>
                        <a:pt x="1103086" y="145143"/>
                      </a:cubicBezTo>
                      <a:cubicBezTo>
                        <a:pt x="1115816" y="136656"/>
                        <a:pt x="1132115" y="135467"/>
                        <a:pt x="1146629" y="130629"/>
                      </a:cubicBezTo>
                      <a:cubicBezTo>
                        <a:pt x="1161143" y="120953"/>
                        <a:pt x="1174231" y="108685"/>
                        <a:pt x="1190172" y="101600"/>
                      </a:cubicBezTo>
                      <a:cubicBezTo>
                        <a:pt x="1218133" y="89173"/>
                        <a:pt x="1248229" y="82248"/>
                        <a:pt x="1277257" y="72572"/>
                      </a:cubicBezTo>
                      <a:cubicBezTo>
                        <a:pt x="1291771" y="67734"/>
                        <a:pt x="1305957" y="61768"/>
                        <a:pt x="1320800" y="58057"/>
                      </a:cubicBezTo>
                      <a:cubicBezTo>
                        <a:pt x="1359505" y="48381"/>
                        <a:pt x="1399066" y="41646"/>
                        <a:pt x="1436914" y="29029"/>
                      </a:cubicBezTo>
                      <a:cubicBezTo>
                        <a:pt x="1503861" y="6712"/>
                        <a:pt x="1465455" y="17514"/>
                        <a:pt x="1553029" y="0"/>
                      </a:cubicBezTo>
                      <a:cubicBezTo>
                        <a:pt x="1732038" y="4838"/>
                        <a:pt x="1911417" y="2051"/>
                        <a:pt x="2090057" y="14514"/>
                      </a:cubicBezTo>
                      <a:cubicBezTo>
                        <a:pt x="2120582" y="16644"/>
                        <a:pt x="2177143" y="43543"/>
                        <a:pt x="2177143" y="43543"/>
                      </a:cubicBezTo>
                      <a:cubicBezTo>
                        <a:pt x="2276959" y="110087"/>
                        <a:pt x="2231131" y="90568"/>
                        <a:pt x="2307772" y="116114"/>
                      </a:cubicBezTo>
                      <a:lnTo>
                        <a:pt x="2394857" y="203200"/>
                      </a:lnTo>
                      <a:cubicBezTo>
                        <a:pt x="2409371" y="217714"/>
                        <a:pt x="2421321" y="235357"/>
                        <a:pt x="2438400" y="246743"/>
                      </a:cubicBezTo>
                      <a:cubicBezTo>
                        <a:pt x="2481212" y="275284"/>
                        <a:pt x="2490565" y="277409"/>
                        <a:pt x="2525486" y="319314"/>
                      </a:cubicBezTo>
                      <a:cubicBezTo>
                        <a:pt x="2536653" y="332715"/>
                        <a:pt x="2543347" y="349456"/>
                        <a:pt x="2554514" y="362857"/>
                      </a:cubicBezTo>
                      <a:cubicBezTo>
                        <a:pt x="2567655" y="378626"/>
                        <a:pt x="2585455" y="390197"/>
                        <a:pt x="2598057" y="406400"/>
                      </a:cubicBezTo>
                      <a:cubicBezTo>
                        <a:pt x="2619476" y="433939"/>
                        <a:pt x="2636762" y="464457"/>
                        <a:pt x="2656114" y="493486"/>
                      </a:cubicBezTo>
                      <a:cubicBezTo>
                        <a:pt x="2665790" y="508000"/>
                        <a:pt x="2672808" y="524694"/>
                        <a:pt x="2685143" y="537029"/>
                      </a:cubicBezTo>
                      <a:lnTo>
                        <a:pt x="2728686" y="580572"/>
                      </a:lnTo>
                      <a:cubicBezTo>
                        <a:pt x="2763230" y="684206"/>
                        <a:pt x="2740741" y="642198"/>
                        <a:pt x="2786743" y="711200"/>
                      </a:cubicBezTo>
                      <a:cubicBezTo>
                        <a:pt x="2823224" y="820646"/>
                        <a:pt x="2774013" y="685740"/>
                        <a:pt x="2830286" y="798286"/>
                      </a:cubicBezTo>
                      <a:cubicBezTo>
                        <a:pt x="2890378" y="918470"/>
                        <a:pt x="2790636" y="760583"/>
                        <a:pt x="2873829" y="885372"/>
                      </a:cubicBezTo>
                      <a:cubicBezTo>
                        <a:pt x="2883505" y="914400"/>
                        <a:pt x="2895435" y="942772"/>
                        <a:pt x="2902857" y="972457"/>
                      </a:cubicBezTo>
                      <a:cubicBezTo>
                        <a:pt x="2914417" y="1018695"/>
                        <a:pt x="2924514" y="1055167"/>
                        <a:pt x="2931886" y="1103086"/>
                      </a:cubicBezTo>
                      <a:cubicBezTo>
                        <a:pt x="2937817" y="1141638"/>
                        <a:pt x="2939988" y="1180725"/>
                        <a:pt x="2946400" y="1219200"/>
                      </a:cubicBezTo>
                      <a:cubicBezTo>
                        <a:pt x="2949679" y="1238877"/>
                        <a:pt x="2957635" y="1257581"/>
                        <a:pt x="2960914" y="1277257"/>
                      </a:cubicBezTo>
                      <a:cubicBezTo>
                        <a:pt x="2967327" y="1315733"/>
                        <a:pt x="2970591" y="1354667"/>
                        <a:pt x="2975429" y="1393372"/>
                      </a:cubicBezTo>
                      <a:cubicBezTo>
                        <a:pt x="2980267" y="1572381"/>
                        <a:pt x="2982926" y="1751463"/>
                        <a:pt x="2989943" y="1930400"/>
                      </a:cubicBezTo>
                      <a:cubicBezTo>
                        <a:pt x="2997087" y="2112570"/>
                        <a:pt x="2994455" y="2083593"/>
                        <a:pt x="3018972" y="2206172"/>
                      </a:cubicBezTo>
                      <a:cubicBezTo>
                        <a:pt x="3027254" y="2297277"/>
                        <a:pt x="3032884" y="2422088"/>
                        <a:pt x="3062514" y="2510972"/>
                      </a:cubicBezTo>
                      <a:cubicBezTo>
                        <a:pt x="3067352" y="2525486"/>
                        <a:pt x="3070187" y="2540830"/>
                        <a:pt x="3077029" y="2554514"/>
                      </a:cubicBezTo>
                      <a:cubicBezTo>
                        <a:pt x="3084830" y="2570116"/>
                        <a:pt x="3098256" y="2582455"/>
                        <a:pt x="3106057" y="2598057"/>
                      </a:cubicBezTo>
                      <a:cubicBezTo>
                        <a:pt x="3138785" y="2663513"/>
                        <a:pt x="3097609" y="2622754"/>
                        <a:pt x="3149600" y="2685143"/>
                      </a:cubicBezTo>
                      <a:cubicBezTo>
                        <a:pt x="3162741" y="2700912"/>
                        <a:pt x="3180002" y="2712917"/>
                        <a:pt x="3193143" y="2728686"/>
                      </a:cubicBezTo>
                      <a:cubicBezTo>
                        <a:pt x="3204310" y="2742087"/>
                        <a:pt x="3210583" y="2759191"/>
                        <a:pt x="3222172" y="2772229"/>
                      </a:cubicBezTo>
                      <a:cubicBezTo>
                        <a:pt x="3249446" y="2802912"/>
                        <a:pt x="3286485" y="2825157"/>
                        <a:pt x="3309257" y="2859314"/>
                      </a:cubicBezTo>
                      <a:cubicBezTo>
                        <a:pt x="3318933" y="2873828"/>
                        <a:pt x="3326697" y="2889819"/>
                        <a:pt x="3338286" y="2902857"/>
                      </a:cubicBezTo>
                      <a:cubicBezTo>
                        <a:pt x="3365560" y="2933540"/>
                        <a:pt x="3402600" y="2955785"/>
                        <a:pt x="3425372" y="2989943"/>
                      </a:cubicBezTo>
                      <a:cubicBezTo>
                        <a:pt x="3464076" y="3048000"/>
                        <a:pt x="3439886" y="3023810"/>
                        <a:pt x="3497943" y="3062514"/>
                      </a:cubicBezTo>
                      <a:cubicBezTo>
                        <a:pt x="3507619" y="3077028"/>
                        <a:pt x="3515805" y="3092656"/>
                        <a:pt x="3526972" y="3106057"/>
                      </a:cubicBezTo>
                      <a:cubicBezTo>
                        <a:pt x="3540112" y="3121826"/>
                        <a:pt x="3558583" y="3132897"/>
                        <a:pt x="3570514" y="3149600"/>
                      </a:cubicBezTo>
                      <a:cubicBezTo>
                        <a:pt x="3583090" y="3167206"/>
                        <a:pt x="3588411" y="3189104"/>
                        <a:pt x="3599543" y="3207657"/>
                      </a:cubicBezTo>
                      <a:cubicBezTo>
                        <a:pt x="3617493" y="3237573"/>
                        <a:pt x="3638248" y="3265714"/>
                        <a:pt x="3657600" y="3294743"/>
                      </a:cubicBezTo>
                      <a:cubicBezTo>
                        <a:pt x="3667276" y="3309257"/>
                        <a:pt x="3678828" y="3322683"/>
                        <a:pt x="3686629" y="3338286"/>
                      </a:cubicBezTo>
                      <a:cubicBezTo>
                        <a:pt x="3734902" y="3434833"/>
                        <a:pt x="3693254" y="3360191"/>
                        <a:pt x="3759200" y="3454400"/>
                      </a:cubicBezTo>
                      <a:cubicBezTo>
                        <a:pt x="3779207" y="3482981"/>
                        <a:pt x="3806224" y="3508388"/>
                        <a:pt x="3817257" y="3541486"/>
                      </a:cubicBezTo>
                      <a:cubicBezTo>
                        <a:pt x="3822095" y="3556000"/>
                        <a:pt x="3824342" y="3571655"/>
                        <a:pt x="3831772" y="3585029"/>
                      </a:cubicBezTo>
                      <a:cubicBezTo>
                        <a:pt x="3848715" y="3615526"/>
                        <a:pt x="3889829" y="3672114"/>
                        <a:pt x="3889829" y="3672114"/>
                      </a:cubicBezTo>
                      <a:cubicBezTo>
                        <a:pt x="3899505" y="3701143"/>
                        <a:pt x="3911435" y="3729515"/>
                        <a:pt x="3918857" y="3759200"/>
                      </a:cubicBezTo>
                      <a:cubicBezTo>
                        <a:pt x="3923695" y="3778552"/>
                        <a:pt x="3927640" y="3798150"/>
                        <a:pt x="3933372" y="3817257"/>
                      </a:cubicBezTo>
                      <a:cubicBezTo>
                        <a:pt x="3942165" y="3846565"/>
                        <a:pt x="3956399" y="3874338"/>
                        <a:pt x="3962400" y="3904343"/>
                      </a:cubicBezTo>
                      <a:cubicBezTo>
                        <a:pt x="4008469" y="4134683"/>
                        <a:pt x="3977289" y="3964829"/>
                        <a:pt x="4005943" y="4151086"/>
                      </a:cubicBezTo>
                      <a:cubicBezTo>
                        <a:pt x="4010418" y="4180173"/>
                        <a:pt x="4017207" y="4208923"/>
                        <a:pt x="4020457" y="4238172"/>
                      </a:cubicBezTo>
                      <a:cubicBezTo>
                        <a:pt x="4026891" y="4296074"/>
                        <a:pt x="4030134" y="4354286"/>
                        <a:pt x="4034972" y="4412343"/>
                      </a:cubicBezTo>
                      <a:cubicBezTo>
                        <a:pt x="4030134" y="4504267"/>
                        <a:pt x="4024289" y="4596143"/>
                        <a:pt x="4020457" y="4688114"/>
                      </a:cubicBezTo>
                      <a:cubicBezTo>
                        <a:pt x="4014612" y="4828381"/>
                        <a:pt x="4025797" y="4970052"/>
                        <a:pt x="4005943" y="5109029"/>
                      </a:cubicBezTo>
                      <a:cubicBezTo>
                        <a:pt x="3998353" y="5162156"/>
                        <a:pt x="3936164" y="5201472"/>
                        <a:pt x="3904343" y="5239657"/>
                      </a:cubicBezTo>
                      <a:cubicBezTo>
                        <a:pt x="3893176" y="5253058"/>
                        <a:pt x="3888442" y="5271713"/>
                        <a:pt x="3875314" y="5283200"/>
                      </a:cubicBezTo>
                      <a:cubicBezTo>
                        <a:pt x="3849058" y="5306174"/>
                        <a:pt x="3812898" y="5316588"/>
                        <a:pt x="3788229" y="5341257"/>
                      </a:cubicBezTo>
                      <a:cubicBezTo>
                        <a:pt x="3756130" y="5373356"/>
                        <a:pt x="3741557" y="5393622"/>
                        <a:pt x="3701143" y="5413829"/>
                      </a:cubicBezTo>
                      <a:cubicBezTo>
                        <a:pt x="3687459" y="5420671"/>
                        <a:pt x="3672114" y="5423505"/>
                        <a:pt x="3657600" y="5428343"/>
                      </a:cubicBezTo>
                      <a:cubicBezTo>
                        <a:pt x="3618895" y="5457372"/>
                        <a:pt x="3575696" y="5481219"/>
                        <a:pt x="3541486" y="5515429"/>
                      </a:cubicBezTo>
                      <a:cubicBezTo>
                        <a:pt x="3473274" y="5583641"/>
                        <a:pt x="3515021" y="5547587"/>
                        <a:pt x="3410857" y="5617029"/>
                      </a:cubicBezTo>
                      <a:cubicBezTo>
                        <a:pt x="3367131" y="5646179"/>
                        <a:pt x="3360813" y="5652991"/>
                        <a:pt x="3309257" y="5675086"/>
                      </a:cubicBezTo>
                      <a:cubicBezTo>
                        <a:pt x="3295195" y="5681113"/>
                        <a:pt x="3280228" y="5684762"/>
                        <a:pt x="3265714" y="5689600"/>
                      </a:cubicBezTo>
                      <a:cubicBezTo>
                        <a:pt x="3251200" y="5699276"/>
                        <a:pt x="3238112" y="5711544"/>
                        <a:pt x="3222172" y="5718629"/>
                      </a:cubicBezTo>
                      <a:cubicBezTo>
                        <a:pt x="3151137" y="5750200"/>
                        <a:pt x="3141970" y="5742690"/>
                        <a:pt x="3077029" y="5762172"/>
                      </a:cubicBezTo>
                      <a:cubicBezTo>
                        <a:pt x="3047721" y="5770965"/>
                        <a:pt x="3018972" y="5781524"/>
                        <a:pt x="2989943" y="5791200"/>
                      </a:cubicBezTo>
                      <a:cubicBezTo>
                        <a:pt x="2946896" y="5805549"/>
                        <a:pt x="2922865" y="5815559"/>
                        <a:pt x="2873829" y="5820229"/>
                      </a:cubicBezTo>
                      <a:cubicBezTo>
                        <a:pt x="2796618" y="5827583"/>
                        <a:pt x="2718949" y="5829014"/>
                        <a:pt x="2641600" y="5834743"/>
                      </a:cubicBezTo>
                      <a:cubicBezTo>
                        <a:pt x="2588308" y="5838691"/>
                        <a:pt x="2535162" y="5844419"/>
                        <a:pt x="2481943" y="5849257"/>
                      </a:cubicBezTo>
                      <a:lnTo>
                        <a:pt x="1291772" y="5834743"/>
                      </a:lnTo>
                      <a:cubicBezTo>
                        <a:pt x="1267109" y="5834176"/>
                        <a:pt x="1243583" y="5823980"/>
                        <a:pt x="1219200" y="5820229"/>
                      </a:cubicBezTo>
                      <a:cubicBezTo>
                        <a:pt x="1180648" y="5814298"/>
                        <a:pt x="1141638" y="5811645"/>
                        <a:pt x="1103086" y="5805714"/>
                      </a:cubicBezTo>
                      <a:cubicBezTo>
                        <a:pt x="1074736" y="5801352"/>
                        <a:pt x="1002872" y="5785811"/>
                        <a:pt x="972457" y="5776686"/>
                      </a:cubicBezTo>
                      <a:cubicBezTo>
                        <a:pt x="943149" y="5767893"/>
                        <a:pt x="910832" y="5764630"/>
                        <a:pt x="885372" y="5747657"/>
                      </a:cubicBezTo>
                      <a:cubicBezTo>
                        <a:pt x="808265" y="5696253"/>
                        <a:pt x="875778" y="5736942"/>
                        <a:pt x="769257" y="5689600"/>
                      </a:cubicBezTo>
                      <a:cubicBezTo>
                        <a:pt x="749485" y="5680813"/>
                        <a:pt x="731459" y="5668169"/>
                        <a:pt x="711200" y="5660572"/>
                      </a:cubicBezTo>
                      <a:cubicBezTo>
                        <a:pt x="553105" y="5601286"/>
                        <a:pt x="756723" y="5697846"/>
                        <a:pt x="595086" y="5617029"/>
                      </a:cubicBezTo>
                      <a:cubicBezTo>
                        <a:pt x="562987" y="5584930"/>
                        <a:pt x="548414" y="5564664"/>
                        <a:pt x="508000" y="5544457"/>
                      </a:cubicBezTo>
                      <a:cubicBezTo>
                        <a:pt x="494316" y="5537615"/>
                        <a:pt x="478971" y="5534781"/>
                        <a:pt x="464457" y="5529943"/>
                      </a:cubicBezTo>
                      <a:cubicBezTo>
                        <a:pt x="366554" y="5432039"/>
                        <a:pt x="416318" y="5455839"/>
                        <a:pt x="333829" y="5428343"/>
                      </a:cubicBezTo>
                      <a:cubicBezTo>
                        <a:pt x="314477" y="5399314"/>
                        <a:pt x="300442" y="5365927"/>
                        <a:pt x="275772" y="5341257"/>
                      </a:cubicBezTo>
                      <a:cubicBezTo>
                        <a:pt x="261258" y="5326743"/>
                        <a:pt x="244831" y="5313917"/>
                        <a:pt x="232229" y="5297714"/>
                      </a:cubicBezTo>
                      <a:cubicBezTo>
                        <a:pt x="210810" y="5270175"/>
                        <a:pt x="193524" y="5239657"/>
                        <a:pt x="174172" y="5210629"/>
                      </a:cubicBezTo>
                      <a:lnTo>
                        <a:pt x="145143" y="5167086"/>
                      </a:lnTo>
                      <a:lnTo>
                        <a:pt x="87086" y="5080000"/>
                      </a:lnTo>
                      <a:lnTo>
                        <a:pt x="29029" y="4905829"/>
                      </a:lnTo>
                      <a:lnTo>
                        <a:pt x="14514" y="4862286"/>
                      </a:lnTo>
                      <a:lnTo>
                        <a:pt x="0" y="4818743"/>
                      </a:lnTo>
                      <a:cubicBezTo>
                        <a:pt x="4792" y="4603105"/>
                        <a:pt x="-4744" y="4273749"/>
                        <a:pt x="29029" y="4020457"/>
                      </a:cubicBezTo>
                      <a:cubicBezTo>
                        <a:pt x="32289" y="3996004"/>
                        <a:pt x="39130" y="3972157"/>
                        <a:pt x="43543" y="3947886"/>
                      </a:cubicBezTo>
                      <a:cubicBezTo>
                        <a:pt x="48807" y="3918932"/>
                        <a:pt x="52285" y="3889658"/>
                        <a:pt x="58057" y="3860800"/>
                      </a:cubicBezTo>
                      <a:cubicBezTo>
                        <a:pt x="61969" y="3841239"/>
                        <a:pt x="68660" y="3822304"/>
                        <a:pt x="72572" y="3802743"/>
                      </a:cubicBezTo>
                      <a:cubicBezTo>
                        <a:pt x="97067" y="3680271"/>
                        <a:pt x="78180" y="3722247"/>
                        <a:pt x="116114" y="3570514"/>
                      </a:cubicBezTo>
                      <a:cubicBezTo>
                        <a:pt x="125790" y="3531809"/>
                        <a:pt x="138584" y="3493753"/>
                        <a:pt x="145143" y="3454400"/>
                      </a:cubicBezTo>
                      <a:cubicBezTo>
                        <a:pt x="149981" y="3425371"/>
                        <a:pt x="152519" y="3395864"/>
                        <a:pt x="159657" y="3367314"/>
                      </a:cubicBezTo>
                      <a:cubicBezTo>
                        <a:pt x="167078" y="3337629"/>
                        <a:pt x="179010" y="3309257"/>
                        <a:pt x="188686" y="3280229"/>
                      </a:cubicBezTo>
                      <a:cubicBezTo>
                        <a:pt x="193524" y="3265715"/>
                        <a:pt x="199489" y="3251529"/>
                        <a:pt x="203200" y="3236686"/>
                      </a:cubicBezTo>
                      <a:cubicBezTo>
                        <a:pt x="214640" y="3190924"/>
                        <a:pt x="216609" y="3176740"/>
                        <a:pt x="232229" y="3135086"/>
                      </a:cubicBezTo>
                      <a:cubicBezTo>
                        <a:pt x="241377" y="3110691"/>
                        <a:pt x="253595" y="3087416"/>
                        <a:pt x="261257" y="3062514"/>
                      </a:cubicBezTo>
                      <a:cubicBezTo>
                        <a:pt x="272990" y="3024382"/>
                        <a:pt x="277670" y="2984249"/>
                        <a:pt x="290286" y="2946400"/>
                      </a:cubicBezTo>
                      <a:cubicBezTo>
                        <a:pt x="339073" y="2800036"/>
                        <a:pt x="264628" y="3027087"/>
                        <a:pt x="319314" y="2844800"/>
                      </a:cubicBezTo>
                      <a:cubicBezTo>
                        <a:pt x="328107" y="2815492"/>
                        <a:pt x="331369" y="2783174"/>
                        <a:pt x="348343" y="2757714"/>
                      </a:cubicBezTo>
                      <a:lnTo>
                        <a:pt x="377372" y="2714172"/>
                      </a:lnTo>
                      <a:cubicBezTo>
                        <a:pt x="382210" y="2699658"/>
                        <a:pt x="387683" y="2685340"/>
                        <a:pt x="391886" y="2670629"/>
                      </a:cubicBezTo>
                      <a:cubicBezTo>
                        <a:pt x="397366" y="2651449"/>
                        <a:pt x="398542" y="2630907"/>
                        <a:pt x="406400" y="2612572"/>
                      </a:cubicBezTo>
                      <a:cubicBezTo>
                        <a:pt x="413272" y="2596538"/>
                        <a:pt x="425753" y="2583543"/>
                        <a:pt x="435429" y="2569029"/>
                      </a:cubicBezTo>
                      <a:lnTo>
                        <a:pt x="464457" y="2481943"/>
                      </a:lnTo>
                      <a:cubicBezTo>
                        <a:pt x="469295" y="2467429"/>
                        <a:pt x="470485" y="2451130"/>
                        <a:pt x="478972" y="2438400"/>
                      </a:cubicBezTo>
                      <a:cubicBezTo>
                        <a:pt x="488648" y="2423886"/>
                        <a:pt x="500915" y="2410797"/>
                        <a:pt x="508000" y="2394857"/>
                      </a:cubicBezTo>
                      <a:cubicBezTo>
                        <a:pt x="520427" y="2366896"/>
                        <a:pt x="527353" y="2336800"/>
                        <a:pt x="537029" y="2307772"/>
                      </a:cubicBezTo>
                      <a:cubicBezTo>
                        <a:pt x="541867" y="2293258"/>
                        <a:pt x="543056" y="2276959"/>
                        <a:pt x="551543" y="2264229"/>
                      </a:cubicBezTo>
                      <a:lnTo>
                        <a:pt x="580572" y="2220686"/>
                      </a:lnTo>
                      <a:lnTo>
                        <a:pt x="653143" y="2002972"/>
                      </a:lnTo>
                      <a:lnTo>
                        <a:pt x="667657" y="1959429"/>
                      </a:lnTo>
                      <a:cubicBezTo>
                        <a:pt x="672495" y="1944915"/>
                        <a:pt x="682172" y="1931186"/>
                        <a:pt x="682172" y="1915886"/>
                      </a:cubicBezTo>
                      <a:lnTo>
                        <a:pt x="653143" y="1741714"/>
                      </a:lnTo>
                      <a:close/>
                    </a:path>
                  </a:pathLst>
                </a:custGeom>
                <a:solidFill>
                  <a:schemeClr val="bg2">
                    <a:lumMod val="75000"/>
                  </a:schemeClr>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Freeform 315">
                  <a:extLst>
                    <a:ext uri="{FF2B5EF4-FFF2-40B4-BE49-F238E27FC236}">
                      <a16:creationId xmlns:a16="http://schemas.microsoft.com/office/drawing/2014/main" id="{FC7BBC7B-09BC-F74C-97F6-906A1D462C74}"/>
                    </a:ext>
                  </a:extLst>
                </p:cNvPr>
                <p:cNvSpPr/>
                <p:nvPr/>
              </p:nvSpPr>
              <p:spPr>
                <a:xfrm>
                  <a:off x="-1611085" y="1238847"/>
                  <a:ext cx="1336158" cy="1431781"/>
                </a:xfrm>
                <a:custGeom>
                  <a:avLst/>
                  <a:gdLst>
                    <a:gd name="connsiteX0" fmla="*/ 1222128 w 1498743"/>
                    <a:gd name="connsiteY0" fmla="*/ 290285 h 1669142"/>
                    <a:gd name="connsiteX1" fmla="*/ 1222128 w 1498743"/>
                    <a:gd name="connsiteY1" fmla="*/ 290285 h 1669142"/>
                    <a:gd name="connsiteX2" fmla="*/ 1120528 w 1498743"/>
                    <a:gd name="connsiteY2" fmla="*/ 217714 h 1669142"/>
                    <a:gd name="connsiteX3" fmla="*/ 989899 w 1498743"/>
                    <a:gd name="connsiteY3" fmla="*/ 116114 h 1669142"/>
                    <a:gd name="connsiteX4" fmla="*/ 902813 w 1498743"/>
                    <a:gd name="connsiteY4" fmla="*/ 87085 h 1669142"/>
                    <a:gd name="connsiteX5" fmla="*/ 859271 w 1498743"/>
                    <a:gd name="connsiteY5" fmla="*/ 72571 h 1669142"/>
                    <a:gd name="connsiteX6" fmla="*/ 757671 w 1498743"/>
                    <a:gd name="connsiteY6" fmla="*/ 29028 h 1669142"/>
                    <a:gd name="connsiteX7" fmla="*/ 670585 w 1498743"/>
                    <a:gd name="connsiteY7" fmla="*/ 0 h 1669142"/>
                    <a:gd name="connsiteX8" fmla="*/ 467385 w 1498743"/>
                    <a:gd name="connsiteY8" fmla="*/ 14514 h 1669142"/>
                    <a:gd name="connsiteX9" fmla="*/ 423842 w 1498743"/>
                    <a:gd name="connsiteY9" fmla="*/ 29028 h 1669142"/>
                    <a:gd name="connsiteX10" fmla="*/ 249671 w 1498743"/>
                    <a:gd name="connsiteY10" fmla="*/ 174171 h 1669142"/>
                    <a:gd name="connsiteX11" fmla="*/ 206128 w 1498743"/>
                    <a:gd name="connsiteY11" fmla="*/ 217714 h 1669142"/>
                    <a:gd name="connsiteX12" fmla="*/ 148071 w 1498743"/>
                    <a:gd name="connsiteY12" fmla="*/ 304800 h 1669142"/>
                    <a:gd name="connsiteX13" fmla="*/ 119042 w 1498743"/>
                    <a:gd name="connsiteY13" fmla="*/ 348342 h 1669142"/>
                    <a:gd name="connsiteX14" fmla="*/ 75499 w 1498743"/>
                    <a:gd name="connsiteY14" fmla="*/ 406400 h 1669142"/>
                    <a:gd name="connsiteX15" fmla="*/ 60985 w 1498743"/>
                    <a:gd name="connsiteY15" fmla="*/ 449942 h 1669142"/>
                    <a:gd name="connsiteX16" fmla="*/ 46471 w 1498743"/>
                    <a:gd name="connsiteY16" fmla="*/ 508000 h 1669142"/>
                    <a:gd name="connsiteX17" fmla="*/ 17442 w 1498743"/>
                    <a:gd name="connsiteY17" fmla="*/ 595085 h 1669142"/>
                    <a:gd name="connsiteX18" fmla="*/ 17442 w 1498743"/>
                    <a:gd name="connsiteY18" fmla="*/ 1132114 h 1669142"/>
                    <a:gd name="connsiteX19" fmla="*/ 60985 w 1498743"/>
                    <a:gd name="connsiteY19" fmla="*/ 1277257 h 1669142"/>
                    <a:gd name="connsiteX20" fmla="*/ 90013 w 1498743"/>
                    <a:gd name="connsiteY20" fmla="*/ 1320800 h 1669142"/>
                    <a:gd name="connsiteX21" fmla="*/ 104528 w 1498743"/>
                    <a:gd name="connsiteY21" fmla="*/ 1364342 h 1669142"/>
                    <a:gd name="connsiteX22" fmla="*/ 278699 w 1498743"/>
                    <a:gd name="connsiteY22" fmla="*/ 1509485 h 1669142"/>
                    <a:gd name="connsiteX23" fmla="*/ 380299 w 1498743"/>
                    <a:gd name="connsiteY23" fmla="*/ 1567542 h 1669142"/>
                    <a:gd name="connsiteX24" fmla="*/ 423842 w 1498743"/>
                    <a:gd name="connsiteY24" fmla="*/ 1582057 h 1669142"/>
                    <a:gd name="connsiteX25" fmla="*/ 467385 w 1498743"/>
                    <a:gd name="connsiteY25" fmla="*/ 1611085 h 1669142"/>
                    <a:gd name="connsiteX26" fmla="*/ 554471 w 1498743"/>
                    <a:gd name="connsiteY26" fmla="*/ 1640114 h 1669142"/>
                    <a:gd name="connsiteX27" fmla="*/ 670585 w 1498743"/>
                    <a:gd name="connsiteY27" fmla="*/ 1669142 h 1669142"/>
                    <a:gd name="connsiteX28" fmla="*/ 1047956 w 1498743"/>
                    <a:gd name="connsiteY28" fmla="*/ 1654628 h 1669142"/>
                    <a:gd name="connsiteX29" fmla="*/ 1149556 w 1498743"/>
                    <a:gd name="connsiteY29" fmla="*/ 1625600 h 1669142"/>
                    <a:gd name="connsiteX30" fmla="*/ 1193099 w 1498743"/>
                    <a:gd name="connsiteY30" fmla="*/ 1596571 h 1669142"/>
                    <a:gd name="connsiteX31" fmla="*/ 1236642 w 1498743"/>
                    <a:gd name="connsiteY31" fmla="*/ 1582057 h 1669142"/>
                    <a:gd name="connsiteX32" fmla="*/ 1323728 w 1498743"/>
                    <a:gd name="connsiteY32" fmla="*/ 1524000 h 1669142"/>
                    <a:gd name="connsiteX33" fmla="*/ 1352756 w 1498743"/>
                    <a:gd name="connsiteY33" fmla="*/ 1480457 h 1669142"/>
                    <a:gd name="connsiteX34" fmla="*/ 1425328 w 1498743"/>
                    <a:gd name="connsiteY34" fmla="*/ 1407885 h 1669142"/>
                    <a:gd name="connsiteX35" fmla="*/ 1468871 w 1498743"/>
                    <a:gd name="connsiteY35" fmla="*/ 1277257 h 1669142"/>
                    <a:gd name="connsiteX36" fmla="*/ 1483385 w 1498743"/>
                    <a:gd name="connsiteY36" fmla="*/ 1233714 h 1669142"/>
                    <a:gd name="connsiteX37" fmla="*/ 1497899 w 1498743"/>
                    <a:gd name="connsiteY37" fmla="*/ 1190171 h 1669142"/>
                    <a:gd name="connsiteX38" fmla="*/ 1468871 w 1498743"/>
                    <a:gd name="connsiteY38" fmla="*/ 667657 h 1669142"/>
                    <a:gd name="connsiteX39" fmla="*/ 1439842 w 1498743"/>
                    <a:gd name="connsiteY39" fmla="*/ 580571 h 1669142"/>
                    <a:gd name="connsiteX40" fmla="*/ 1367271 w 1498743"/>
                    <a:gd name="connsiteY40" fmla="*/ 449942 h 1669142"/>
                    <a:gd name="connsiteX41" fmla="*/ 1338242 w 1498743"/>
                    <a:gd name="connsiteY41" fmla="*/ 406400 h 1669142"/>
                    <a:gd name="connsiteX42" fmla="*/ 1294699 w 1498743"/>
                    <a:gd name="connsiteY42" fmla="*/ 377371 h 1669142"/>
                    <a:gd name="connsiteX43" fmla="*/ 1265671 w 1498743"/>
                    <a:gd name="connsiteY43" fmla="*/ 333828 h 1669142"/>
                    <a:gd name="connsiteX44" fmla="*/ 1222128 w 1498743"/>
                    <a:gd name="connsiteY44" fmla="*/ 304800 h 1669142"/>
                    <a:gd name="connsiteX45" fmla="*/ 1222128 w 1498743"/>
                    <a:gd name="connsiteY45" fmla="*/ 290285 h 16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8743" h="1669142">
                      <a:moveTo>
                        <a:pt x="1222128" y="290285"/>
                      </a:moveTo>
                      <a:lnTo>
                        <a:pt x="1222128" y="290285"/>
                      </a:lnTo>
                      <a:cubicBezTo>
                        <a:pt x="1188261" y="266095"/>
                        <a:pt x="1153027" y="243713"/>
                        <a:pt x="1120528" y="217714"/>
                      </a:cubicBezTo>
                      <a:cubicBezTo>
                        <a:pt x="1066856" y="174776"/>
                        <a:pt x="1069351" y="142598"/>
                        <a:pt x="989899" y="116114"/>
                      </a:cubicBezTo>
                      <a:lnTo>
                        <a:pt x="902813" y="87085"/>
                      </a:lnTo>
                      <a:lnTo>
                        <a:pt x="859271" y="72571"/>
                      </a:lnTo>
                      <a:cubicBezTo>
                        <a:pt x="790190" y="26516"/>
                        <a:pt x="842875" y="54589"/>
                        <a:pt x="757671" y="29028"/>
                      </a:cubicBezTo>
                      <a:cubicBezTo>
                        <a:pt x="728363" y="20236"/>
                        <a:pt x="670585" y="0"/>
                        <a:pt x="670585" y="0"/>
                      </a:cubicBezTo>
                      <a:cubicBezTo>
                        <a:pt x="602852" y="4838"/>
                        <a:pt x="534826" y="6580"/>
                        <a:pt x="467385" y="14514"/>
                      </a:cubicBezTo>
                      <a:cubicBezTo>
                        <a:pt x="452190" y="16302"/>
                        <a:pt x="437216" y="21598"/>
                        <a:pt x="423842" y="29028"/>
                      </a:cubicBezTo>
                      <a:cubicBezTo>
                        <a:pt x="332908" y="79547"/>
                        <a:pt x="325760" y="98081"/>
                        <a:pt x="249671" y="174171"/>
                      </a:cubicBezTo>
                      <a:cubicBezTo>
                        <a:pt x="235157" y="188685"/>
                        <a:pt x="217514" y="200635"/>
                        <a:pt x="206128" y="217714"/>
                      </a:cubicBezTo>
                      <a:lnTo>
                        <a:pt x="148071" y="304800"/>
                      </a:lnTo>
                      <a:cubicBezTo>
                        <a:pt x="138395" y="319314"/>
                        <a:pt x="129508" y="334387"/>
                        <a:pt x="119042" y="348342"/>
                      </a:cubicBezTo>
                      <a:lnTo>
                        <a:pt x="75499" y="406400"/>
                      </a:lnTo>
                      <a:cubicBezTo>
                        <a:pt x="70661" y="420914"/>
                        <a:pt x="65188" y="435232"/>
                        <a:pt x="60985" y="449942"/>
                      </a:cubicBezTo>
                      <a:cubicBezTo>
                        <a:pt x="55505" y="469123"/>
                        <a:pt x="52203" y="488893"/>
                        <a:pt x="46471" y="508000"/>
                      </a:cubicBezTo>
                      <a:cubicBezTo>
                        <a:pt x="37679" y="537308"/>
                        <a:pt x="17442" y="595085"/>
                        <a:pt x="17442" y="595085"/>
                      </a:cubicBezTo>
                      <a:cubicBezTo>
                        <a:pt x="-5493" y="847377"/>
                        <a:pt x="-6135" y="778448"/>
                        <a:pt x="17442" y="1132114"/>
                      </a:cubicBezTo>
                      <a:cubicBezTo>
                        <a:pt x="18945" y="1154653"/>
                        <a:pt x="56990" y="1271265"/>
                        <a:pt x="60985" y="1277257"/>
                      </a:cubicBezTo>
                      <a:cubicBezTo>
                        <a:pt x="70661" y="1291771"/>
                        <a:pt x="82212" y="1305198"/>
                        <a:pt x="90013" y="1320800"/>
                      </a:cubicBezTo>
                      <a:cubicBezTo>
                        <a:pt x="96855" y="1334484"/>
                        <a:pt x="95135" y="1352266"/>
                        <a:pt x="104528" y="1364342"/>
                      </a:cubicBezTo>
                      <a:cubicBezTo>
                        <a:pt x="164707" y="1441715"/>
                        <a:pt x="201286" y="1457876"/>
                        <a:pt x="278699" y="1509485"/>
                      </a:cubicBezTo>
                      <a:cubicBezTo>
                        <a:pt x="322433" y="1538641"/>
                        <a:pt x="328732" y="1545442"/>
                        <a:pt x="380299" y="1567542"/>
                      </a:cubicBezTo>
                      <a:cubicBezTo>
                        <a:pt x="394361" y="1573569"/>
                        <a:pt x="410158" y="1575215"/>
                        <a:pt x="423842" y="1582057"/>
                      </a:cubicBezTo>
                      <a:cubicBezTo>
                        <a:pt x="439444" y="1589858"/>
                        <a:pt x="451445" y="1604000"/>
                        <a:pt x="467385" y="1611085"/>
                      </a:cubicBezTo>
                      <a:cubicBezTo>
                        <a:pt x="495347" y="1623512"/>
                        <a:pt x="524786" y="1632693"/>
                        <a:pt x="554471" y="1640114"/>
                      </a:cubicBezTo>
                      <a:lnTo>
                        <a:pt x="670585" y="1669142"/>
                      </a:lnTo>
                      <a:cubicBezTo>
                        <a:pt x="796375" y="1664304"/>
                        <a:pt x="922351" y="1663001"/>
                        <a:pt x="1047956" y="1654628"/>
                      </a:cubicBezTo>
                      <a:cubicBezTo>
                        <a:pt x="1070737" y="1653109"/>
                        <a:pt x="1125528" y="1633609"/>
                        <a:pt x="1149556" y="1625600"/>
                      </a:cubicBezTo>
                      <a:cubicBezTo>
                        <a:pt x="1164070" y="1615924"/>
                        <a:pt x="1177497" y="1604372"/>
                        <a:pt x="1193099" y="1596571"/>
                      </a:cubicBezTo>
                      <a:cubicBezTo>
                        <a:pt x="1206783" y="1589729"/>
                        <a:pt x="1223268" y="1589487"/>
                        <a:pt x="1236642" y="1582057"/>
                      </a:cubicBezTo>
                      <a:cubicBezTo>
                        <a:pt x="1267140" y="1565114"/>
                        <a:pt x="1323728" y="1524000"/>
                        <a:pt x="1323728" y="1524000"/>
                      </a:cubicBezTo>
                      <a:cubicBezTo>
                        <a:pt x="1333404" y="1509486"/>
                        <a:pt x="1340421" y="1492792"/>
                        <a:pt x="1352756" y="1480457"/>
                      </a:cubicBezTo>
                      <a:cubicBezTo>
                        <a:pt x="1449521" y="1383690"/>
                        <a:pt x="1347915" y="1524004"/>
                        <a:pt x="1425328" y="1407885"/>
                      </a:cubicBezTo>
                      <a:lnTo>
                        <a:pt x="1468871" y="1277257"/>
                      </a:lnTo>
                      <a:lnTo>
                        <a:pt x="1483385" y="1233714"/>
                      </a:lnTo>
                      <a:lnTo>
                        <a:pt x="1497899" y="1190171"/>
                      </a:lnTo>
                      <a:cubicBezTo>
                        <a:pt x="1495629" y="1119797"/>
                        <a:pt x="1510670" y="820919"/>
                        <a:pt x="1468871" y="667657"/>
                      </a:cubicBezTo>
                      <a:cubicBezTo>
                        <a:pt x="1460820" y="638136"/>
                        <a:pt x="1449518" y="609600"/>
                        <a:pt x="1439842" y="580571"/>
                      </a:cubicBezTo>
                      <a:cubicBezTo>
                        <a:pt x="1414295" y="503930"/>
                        <a:pt x="1433816" y="549759"/>
                        <a:pt x="1367271" y="449942"/>
                      </a:cubicBezTo>
                      <a:cubicBezTo>
                        <a:pt x="1357595" y="435428"/>
                        <a:pt x="1352756" y="416076"/>
                        <a:pt x="1338242" y="406400"/>
                      </a:cubicBezTo>
                      <a:lnTo>
                        <a:pt x="1294699" y="377371"/>
                      </a:lnTo>
                      <a:cubicBezTo>
                        <a:pt x="1285023" y="362857"/>
                        <a:pt x="1278006" y="346163"/>
                        <a:pt x="1265671" y="333828"/>
                      </a:cubicBezTo>
                      <a:cubicBezTo>
                        <a:pt x="1253336" y="321493"/>
                        <a:pt x="1236083" y="315266"/>
                        <a:pt x="1222128" y="304800"/>
                      </a:cubicBezTo>
                      <a:cubicBezTo>
                        <a:pt x="1216654" y="300695"/>
                        <a:pt x="1222128" y="292704"/>
                        <a:pt x="1222128" y="290285"/>
                      </a:cubicBezTo>
                      <a:close/>
                    </a:path>
                  </a:pathLst>
                </a:custGeom>
                <a:solidFill>
                  <a:srgbClr val="C00000"/>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Freeform 316">
                  <a:extLst>
                    <a:ext uri="{FF2B5EF4-FFF2-40B4-BE49-F238E27FC236}">
                      <a16:creationId xmlns:a16="http://schemas.microsoft.com/office/drawing/2014/main" id="{101B79AF-5F66-C641-8B18-DD13C2584D1C}"/>
                    </a:ext>
                  </a:extLst>
                </p:cNvPr>
                <p:cNvSpPr/>
                <p:nvPr/>
              </p:nvSpPr>
              <p:spPr>
                <a:xfrm>
                  <a:off x="-1861137" y="3817257"/>
                  <a:ext cx="2015900" cy="1861716"/>
                </a:xfrm>
                <a:custGeom>
                  <a:avLst/>
                  <a:gdLst>
                    <a:gd name="connsiteX0" fmla="*/ 1800360 w 2743788"/>
                    <a:gd name="connsiteY0" fmla="*/ 548 h 2540548"/>
                    <a:gd name="connsiteX1" fmla="*/ 1800360 w 2743788"/>
                    <a:gd name="connsiteY1" fmla="*/ 548 h 2540548"/>
                    <a:gd name="connsiteX2" fmla="*/ 1669731 w 2743788"/>
                    <a:gd name="connsiteY2" fmla="*/ 15063 h 2540548"/>
                    <a:gd name="connsiteX3" fmla="*/ 1002074 w 2743788"/>
                    <a:gd name="connsiteY3" fmla="*/ 44091 h 2540548"/>
                    <a:gd name="connsiteX4" fmla="*/ 914988 w 2743788"/>
                    <a:gd name="connsiteY4" fmla="*/ 73120 h 2540548"/>
                    <a:gd name="connsiteX5" fmla="*/ 827902 w 2743788"/>
                    <a:gd name="connsiteY5" fmla="*/ 87634 h 2540548"/>
                    <a:gd name="connsiteX6" fmla="*/ 755331 w 2743788"/>
                    <a:gd name="connsiteY6" fmla="*/ 116663 h 2540548"/>
                    <a:gd name="connsiteX7" fmla="*/ 610188 w 2743788"/>
                    <a:gd name="connsiteY7" fmla="*/ 160206 h 2540548"/>
                    <a:gd name="connsiteX8" fmla="*/ 552131 w 2743788"/>
                    <a:gd name="connsiteY8" fmla="*/ 203748 h 2540548"/>
                    <a:gd name="connsiteX9" fmla="*/ 392474 w 2743788"/>
                    <a:gd name="connsiteY9" fmla="*/ 261806 h 2540548"/>
                    <a:gd name="connsiteX10" fmla="*/ 261845 w 2743788"/>
                    <a:gd name="connsiteY10" fmla="*/ 363406 h 2540548"/>
                    <a:gd name="connsiteX11" fmla="*/ 189274 w 2743788"/>
                    <a:gd name="connsiteY11" fmla="*/ 435977 h 2540548"/>
                    <a:gd name="connsiteX12" fmla="*/ 145731 w 2743788"/>
                    <a:gd name="connsiteY12" fmla="*/ 508548 h 2540548"/>
                    <a:gd name="connsiteX13" fmla="*/ 116702 w 2743788"/>
                    <a:gd name="connsiteY13" fmla="*/ 552091 h 2540548"/>
                    <a:gd name="connsiteX14" fmla="*/ 58645 w 2743788"/>
                    <a:gd name="connsiteY14" fmla="*/ 682720 h 2540548"/>
                    <a:gd name="connsiteX15" fmla="*/ 29617 w 2743788"/>
                    <a:gd name="connsiteY15" fmla="*/ 726263 h 2540548"/>
                    <a:gd name="connsiteX16" fmla="*/ 15102 w 2743788"/>
                    <a:gd name="connsiteY16" fmla="*/ 784320 h 2540548"/>
                    <a:gd name="connsiteX17" fmla="*/ 588 w 2743788"/>
                    <a:gd name="connsiteY17" fmla="*/ 827863 h 2540548"/>
                    <a:gd name="connsiteX18" fmla="*/ 15102 w 2743788"/>
                    <a:gd name="connsiteY18" fmla="*/ 1060091 h 2540548"/>
                    <a:gd name="connsiteX19" fmla="*/ 87674 w 2743788"/>
                    <a:gd name="connsiteY19" fmla="*/ 1161691 h 2540548"/>
                    <a:gd name="connsiteX20" fmla="*/ 116702 w 2743788"/>
                    <a:gd name="connsiteY20" fmla="*/ 1248777 h 2540548"/>
                    <a:gd name="connsiteX21" fmla="*/ 145731 w 2743788"/>
                    <a:gd name="connsiteY21" fmla="*/ 1292320 h 2540548"/>
                    <a:gd name="connsiteX22" fmla="*/ 203788 w 2743788"/>
                    <a:gd name="connsiteY22" fmla="*/ 1422948 h 2540548"/>
                    <a:gd name="connsiteX23" fmla="*/ 218302 w 2743788"/>
                    <a:gd name="connsiteY23" fmla="*/ 1539063 h 2540548"/>
                    <a:gd name="connsiteX24" fmla="*/ 232817 w 2743788"/>
                    <a:gd name="connsiteY24" fmla="*/ 1582606 h 2540548"/>
                    <a:gd name="connsiteX25" fmla="*/ 247331 w 2743788"/>
                    <a:gd name="connsiteY25" fmla="*/ 1640663 h 2540548"/>
                    <a:gd name="connsiteX26" fmla="*/ 261845 w 2743788"/>
                    <a:gd name="connsiteY26" fmla="*/ 1684206 h 2540548"/>
                    <a:gd name="connsiteX27" fmla="*/ 276360 w 2743788"/>
                    <a:gd name="connsiteY27" fmla="*/ 1742263 h 2540548"/>
                    <a:gd name="connsiteX28" fmla="*/ 334417 w 2743788"/>
                    <a:gd name="connsiteY28" fmla="*/ 1829348 h 2540548"/>
                    <a:gd name="connsiteX29" fmla="*/ 406988 w 2743788"/>
                    <a:gd name="connsiteY29" fmla="*/ 1930948 h 2540548"/>
                    <a:gd name="connsiteX30" fmla="*/ 450531 w 2743788"/>
                    <a:gd name="connsiteY30" fmla="*/ 1974491 h 2540548"/>
                    <a:gd name="connsiteX31" fmla="*/ 537617 w 2743788"/>
                    <a:gd name="connsiteY31" fmla="*/ 2076091 h 2540548"/>
                    <a:gd name="connsiteX32" fmla="*/ 639217 w 2743788"/>
                    <a:gd name="connsiteY32" fmla="*/ 2148663 h 2540548"/>
                    <a:gd name="connsiteX33" fmla="*/ 798874 w 2743788"/>
                    <a:gd name="connsiteY33" fmla="*/ 2264777 h 2540548"/>
                    <a:gd name="connsiteX34" fmla="*/ 856931 w 2743788"/>
                    <a:gd name="connsiteY34" fmla="*/ 2293806 h 2540548"/>
                    <a:gd name="connsiteX35" fmla="*/ 900474 w 2743788"/>
                    <a:gd name="connsiteY35" fmla="*/ 2322834 h 2540548"/>
                    <a:gd name="connsiteX36" fmla="*/ 944017 w 2743788"/>
                    <a:gd name="connsiteY36" fmla="*/ 2337348 h 2540548"/>
                    <a:gd name="connsiteX37" fmla="*/ 1016588 w 2743788"/>
                    <a:gd name="connsiteY37" fmla="*/ 2366377 h 2540548"/>
                    <a:gd name="connsiteX38" fmla="*/ 1074645 w 2743788"/>
                    <a:gd name="connsiteY38" fmla="*/ 2395406 h 2540548"/>
                    <a:gd name="connsiteX39" fmla="*/ 1118188 w 2743788"/>
                    <a:gd name="connsiteY39" fmla="*/ 2409920 h 2540548"/>
                    <a:gd name="connsiteX40" fmla="*/ 1248817 w 2743788"/>
                    <a:gd name="connsiteY40" fmla="*/ 2438948 h 2540548"/>
                    <a:gd name="connsiteX41" fmla="*/ 1306874 w 2743788"/>
                    <a:gd name="connsiteY41" fmla="*/ 2467977 h 2540548"/>
                    <a:gd name="connsiteX42" fmla="*/ 1379445 w 2743788"/>
                    <a:gd name="connsiteY42" fmla="*/ 2482491 h 2540548"/>
                    <a:gd name="connsiteX43" fmla="*/ 1437502 w 2743788"/>
                    <a:gd name="connsiteY43" fmla="*/ 2497006 h 2540548"/>
                    <a:gd name="connsiteX44" fmla="*/ 1481045 w 2743788"/>
                    <a:gd name="connsiteY44" fmla="*/ 2511520 h 2540548"/>
                    <a:gd name="connsiteX45" fmla="*/ 1597160 w 2743788"/>
                    <a:gd name="connsiteY45" fmla="*/ 2540548 h 2540548"/>
                    <a:gd name="connsiteX46" fmla="*/ 1945502 w 2743788"/>
                    <a:gd name="connsiteY46" fmla="*/ 2526034 h 2540548"/>
                    <a:gd name="connsiteX47" fmla="*/ 2047102 w 2743788"/>
                    <a:gd name="connsiteY47" fmla="*/ 2482491 h 2540548"/>
                    <a:gd name="connsiteX48" fmla="*/ 2134188 w 2743788"/>
                    <a:gd name="connsiteY48" fmla="*/ 2453463 h 2540548"/>
                    <a:gd name="connsiteX49" fmla="*/ 2177731 w 2743788"/>
                    <a:gd name="connsiteY49" fmla="*/ 2424434 h 2540548"/>
                    <a:gd name="connsiteX50" fmla="*/ 2279331 w 2743788"/>
                    <a:gd name="connsiteY50" fmla="*/ 2380891 h 2540548"/>
                    <a:gd name="connsiteX51" fmla="*/ 2366417 w 2743788"/>
                    <a:gd name="connsiteY51" fmla="*/ 2293806 h 2540548"/>
                    <a:gd name="connsiteX52" fmla="*/ 2409960 w 2743788"/>
                    <a:gd name="connsiteY52" fmla="*/ 2264777 h 2540548"/>
                    <a:gd name="connsiteX53" fmla="*/ 2482531 w 2743788"/>
                    <a:gd name="connsiteY53" fmla="*/ 2163177 h 2540548"/>
                    <a:gd name="connsiteX54" fmla="*/ 2540588 w 2743788"/>
                    <a:gd name="connsiteY54" fmla="*/ 2076091 h 2540548"/>
                    <a:gd name="connsiteX55" fmla="*/ 2569617 w 2743788"/>
                    <a:gd name="connsiteY55" fmla="*/ 2032548 h 2540548"/>
                    <a:gd name="connsiteX56" fmla="*/ 2598645 w 2743788"/>
                    <a:gd name="connsiteY56" fmla="*/ 1989006 h 2540548"/>
                    <a:gd name="connsiteX57" fmla="*/ 2642188 w 2743788"/>
                    <a:gd name="connsiteY57" fmla="*/ 1843863 h 2540548"/>
                    <a:gd name="connsiteX58" fmla="*/ 2656702 w 2743788"/>
                    <a:gd name="connsiteY58" fmla="*/ 1800320 h 2540548"/>
                    <a:gd name="connsiteX59" fmla="*/ 2671217 w 2743788"/>
                    <a:gd name="connsiteY59" fmla="*/ 1756777 h 2540548"/>
                    <a:gd name="connsiteX60" fmla="*/ 2700245 w 2743788"/>
                    <a:gd name="connsiteY60" fmla="*/ 1640663 h 2540548"/>
                    <a:gd name="connsiteX61" fmla="*/ 2714760 w 2743788"/>
                    <a:gd name="connsiteY61" fmla="*/ 1582606 h 2540548"/>
                    <a:gd name="connsiteX62" fmla="*/ 2743788 w 2743788"/>
                    <a:gd name="connsiteY62" fmla="*/ 1466491 h 2540548"/>
                    <a:gd name="connsiteX63" fmla="*/ 2729274 w 2743788"/>
                    <a:gd name="connsiteY63" fmla="*/ 958491 h 2540548"/>
                    <a:gd name="connsiteX64" fmla="*/ 2714760 w 2743788"/>
                    <a:gd name="connsiteY64" fmla="*/ 900434 h 2540548"/>
                    <a:gd name="connsiteX65" fmla="*/ 2642188 w 2743788"/>
                    <a:gd name="connsiteY65" fmla="*/ 711748 h 2540548"/>
                    <a:gd name="connsiteX66" fmla="*/ 2598645 w 2743788"/>
                    <a:gd name="connsiteY66" fmla="*/ 610148 h 2540548"/>
                    <a:gd name="connsiteX67" fmla="*/ 2584131 w 2743788"/>
                    <a:gd name="connsiteY67" fmla="*/ 552091 h 2540548"/>
                    <a:gd name="connsiteX68" fmla="*/ 2555102 w 2743788"/>
                    <a:gd name="connsiteY68" fmla="*/ 494034 h 2540548"/>
                    <a:gd name="connsiteX69" fmla="*/ 2511560 w 2743788"/>
                    <a:gd name="connsiteY69" fmla="*/ 406948 h 2540548"/>
                    <a:gd name="connsiteX70" fmla="*/ 2497045 w 2743788"/>
                    <a:gd name="connsiteY70" fmla="*/ 348891 h 2540548"/>
                    <a:gd name="connsiteX71" fmla="*/ 2438988 w 2743788"/>
                    <a:gd name="connsiteY71" fmla="*/ 247291 h 2540548"/>
                    <a:gd name="connsiteX72" fmla="*/ 2409960 w 2743788"/>
                    <a:gd name="connsiteY72" fmla="*/ 189234 h 2540548"/>
                    <a:gd name="connsiteX73" fmla="*/ 2395445 w 2743788"/>
                    <a:gd name="connsiteY73" fmla="*/ 145691 h 2540548"/>
                    <a:gd name="connsiteX74" fmla="*/ 2322874 w 2743788"/>
                    <a:gd name="connsiteY74" fmla="*/ 73120 h 2540548"/>
                    <a:gd name="connsiteX75" fmla="*/ 2177731 w 2743788"/>
                    <a:gd name="connsiteY75" fmla="*/ 58606 h 2540548"/>
                    <a:gd name="connsiteX76" fmla="*/ 2090645 w 2743788"/>
                    <a:gd name="connsiteY76" fmla="*/ 44091 h 2540548"/>
                    <a:gd name="connsiteX77" fmla="*/ 1974531 w 2743788"/>
                    <a:gd name="connsiteY77" fmla="*/ 29577 h 2540548"/>
                    <a:gd name="connsiteX78" fmla="*/ 1930988 w 2743788"/>
                    <a:gd name="connsiteY78" fmla="*/ 15063 h 2540548"/>
                    <a:gd name="connsiteX79" fmla="*/ 1800360 w 2743788"/>
                    <a:gd name="connsiteY79" fmla="*/ 548 h 25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743788" h="2540548">
                      <a:moveTo>
                        <a:pt x="1800360" y="548"/>
                      </a:moveTo>
                      <a:lnTo>
                        <a:pt x="1800360" y="548"/>
                      </a:lnTo>
                      <a:cubicBezTo>
                        <a:pt x="1756817" y="5386"/>
                        <a:pt x="1713506" y="13276"/>
                        <a:pt x="1669731" y="15063"/>
                      </a:cubicBezTo>
                      <a:lnTo>
                        <a:pt x="1002074" y="44091"/>
                      </a:lnTo>
                      <a:cubicBezTo>
                        <a:pt x="973045" y="53767"/>
                        <a:pt x="944673" y="65699"/>
                        <a:pt x="914988" y="73120"/>
                      </a:cubicBezTo>
                      <a:cubicBezTo>
                        <a:pt x="886438" y="80258"/>
                        <a:pt x="856294" y="79891"/>
                        <a:pt x="827902" y="87634"/>
                      </a:cubicBezTo>
                      <a:cubicBezTo>
                        <a:pt x="802766" y="94489"/>
                        <a:pt x="779816" y="107759"/>
                        <a:pt x="755331" y="116663"/>
                      </a:cubicBezTo>
                      <a:cubicBezTo>
                        <a:pt x="677600" y="144929"/>
                        <a:pt x="679494" y="142879"/>
                        <a:pt x="610188" y="160206"/>
                      </a:cubicBezTo>
                      <a:cubicBezTo>
                        <a:pt x="590836" y="174720"/>
                        <a:pt x="573767" y="192930"/>
                        <a:pt x="552131" y="203748"/>
                      </a:cubicBezTo>
                      <a:cubicBezTo>
                        <a:pt x="519528" y="220049"/>
                        <a:pt x="439021" y="246290"/>
                        <a:pt x="392474" y="261806"/>
                      </a:cubicBezTo>
                      <a:cubicBezTo>
                        <a:pt x="348931" y="295673"/>
                        <a:pt x="292444" y="317508"/>
                        <a:pt x="261845" y="363406"/>
                      </a:cubicBezTo>
                      <a:cubicBezTo>
                        <a:pt x="223141" y="421462"/>
                        <a:pt x="247331" y="397272"/>
                        <a:pt x="189274" y="435977"/>
                      </a:cubicBezTo>
                      <a:cubicBezTo>
                        <a:pt x="174760" y="460167"/>
                        <a:pt x="160683" y="484626"/>
                        <a:pt x="145731" y="508548"/>
                      </a:cubicBezTo>
                      <a:cubicBezTo>
                        <a:pt x="136486" y="523341"/>
                        <a:pt x="125357" y="536945"/>
                        <a:pt x="116702" y="552091"/>
                      </a:cubicBezTo>
                      <a:cubicBezTo>
                        <a:pt x="55152" y="659804"/>
                        <a:pt x="120841" y="558327"/>
                        <a:pt x="58645" y="682720"/>
                      </a:cubicBezTo>
                      <a:cubicBezTo>
                        <a:pt x="50844" y="698322"/>
                        <a:pt x="39293" y="711749"/>
                        <a:pt x="29617" y="726263"/>
                      </a:cubicBezTo>
                      <a:cubicBezTo>
                        <a:pt x="24779" y="745615"/>
                        <a:pt x="20582" y="765140"/>
                        <a:pt x="15102" y="784320"/>
                      </a:cubicBezTo>
                      <a:cubicBezTo>
                        <a:pt x="10899" y="799031"/>
                        <a:pt x="588" y="812564"/>
                        <a:pt x="588" y="827863"/>
                      </a:cubicBezTo>
                      <a:cubicBezTo>
                        <a:pt x="588" y="905423"/>
                        <a:pt x="-4476" y="985042"/>
                        <a:pt x="15102" y="1060091"/>
                      </a:cubicBezTo>
                      <a:cubicBezTo>
                        <a:pt x="25608" y="1100362"/>
                        <a:pt x="63483" y="1127824"/>
                        <a:pt x="87674" y="1161691"/>
                      </a:cubicBezTo>
                      <a:cubicBezTo>
                        <a:pt x="97350" y="1190720"/>
                        <a:pt x="104275" y="1220815"/>
                        <a:pt x="116702" y="1248777"/>
                      </a:cubicBezTo>
                      <a:cubicBezTo>
                        <a:pt x="123787" y="1264718"/>
                        <a:pt x="138646" y="1276379"/>
                        <a:pt x="145731" y="1292320"/>
                      </a:cubicBezTo>
                      <a:cubicBezTo>
                        <a:pt x="214822" y="1447774"/>
                        <a:pt x="138093" y="1324405"/>
                        <a:pt x="203788" y="1422948"/>
                      </a:cubicBezTo>
                      <a:cubicBezTo>
                        <a:pt x="208626" y="1461653"/>
                        <a:pt x="211324" y="1500686"/>
                        <a:pt x="218302" y="1539063"/>
                      </a:cubicBezTo>
                      <a:cubicBezTo>
                        <a:pt x="221039" y="1554116"/>
                        <a:pt x="228614" y="1567895"/>
                        <a:pt x="232817" y="1582606"/>
                      </a:cubicBezTo>
                      <a:cubicBezTo>
                        <a:pt x="238297" y="1601786"/>
                        <a:pt x="241851" y="1621483"/>
                        <a:pt x="247331" y="1640663"/>
                      </a:cubicBezTo>
                      <a:cubicBezTo>
                        <a:pt x="251534" y="1655374"/>
                        <a:pt x="257642" y="1669495"/>
                        <a:pt x="261845" y="1684206"/>
                      </a:cubicBezTo>
                      <a:cubicBezTo>
                        <a:pt x="267325" y="1703386"/>
                        <a:pt x="267439" y="1724421"/>
                        <a:pt x="276360" y="1742263"/>
                      </a:cubicBezTo>
                      <a:cubicBezTo>
                        <a:pt x="291962" y="1773467"/>
                        <a:pt x="315065" y="1800320"/>
                        <a:pt x="334417" y="1829348"/>
                      </a:cubicBezTo>
                      <a:cubicBezTo>
                        <a:pt x="357395" y="1863815"/>
                        <a:pt x="379977" y="1899435"/>
                        <a:pt x="406988" y="1930948"/>
                      </a:cubicBezTo>
                      <a:cubicBezTo>
                        <a:pt x="420346" y="1946533"/>
                        <a:pt x="437173" y="1958906"/>
                        <a:pt x="450531" y="1974491"/>
                      </a:cubicBezTo>
                      <a:cubicBezTo>
                        <a:pt x="503479" y="2036264"/>
                        <a:pt x="479438" y="2026223"/>
                        <a:pt x="537617" y="2076091"/>
                      </a:cubicBezTo>
                      <a:cubicBezTo>
                        <a:pt x="591419" y="2122207"/>
                        <a:pt x="588678" y="2111908"/>
                        <a:pt x="639217" y="2148663"/>
                      </a:cubicBezTo>
                      <a:cubicBezTo>
                        <a:pt x="646217" y="2153754"/>
                        <a:pt x="759450" y="2242249"/>
                        <a:pt x="798874" y="2264777"/>
                      </a:cubicBezTo>
                      <a:cubicBezTo>
                        <a:pt x="817660" y="2275512"/>
                        <a:pt x="838145" y="2283071"/>
                        <a:pt x="856931" y="2293806"/>
                      </a:cubicBezTo>
                      <a:cubicBezTo>
                        <a:pt x="872077" y="2302461"/>
                        <a:pt x="884872" y="2315033"/>
                        <a:pt x="900474" y="2322834"/>
                      </a:cubicBezTo>
                      <a:cubicBezTo>
                        <a:pt x="914158" y="2329676"/>
                        <a:pt x="929692" y="2331976"/>
                        <a:pt x="944017" y="2337348"/>
                      </a:cubicBezTo>
                      <a:cubicBezTo>
                        <a:pt x="968412" y="2346496"/>
                        <a:pt x="992780" y="2355795"/>
                        <a:pt x="1016588" y="2366377"/>
                      </a:cubicBezTo>
                      <a:cubicBezTo>
                        <a:pt x="1036360" y="2375165"/>
                        <a:pt x="1054758" y="2386883"/>
                        <a:pt x="1074645" y="2395406"/>
                      </a:cubicBezTo>
                      <a:cubicBezTo>
                        <a:pt x="1088707" y="2401433"/>
                        <a:pt x="1103477" y="2405717"/>
                        <a:pt x="1118188" y="2409920"/>
                      </a:cubicBezTo>
                      <a:cubicBezTo>
                        <a:pt x="1166017" y="2423585"/>
                        <a:pt x="1198932" y="2428971"/>
                        <a:pt x="1248817" y="2438948"/>
                      </a:cubicBezTo>
                      <a:cubicBezTo>
                        <a:pt x="1268169" y="2448624"/>
                        <a:pt x="1286348" y="2461135"/>
                        <a:pt x="1306874" y="2467977"/>
                      </a:cubicBezTo>
                      <a:cubicBezTo>
                        <a:pt x="1330277" y="2475778"/>
                        <a:pt x="1355363" y="2477139"/>
                        <a:pt x="1379445" y="2482491"/>
                      </a:cubicBezTo>
                      <a:cubicBezTo>
                        <a:pt x="1398918" y="2486818"/>
                        <a:pt x="1418322" y="2491526"/>
                        <a:pt x="1437502" y="2497006"/>
                      </a:cubicBezTo>
                      <a:cubicBezTo>
                        <a:pt x="1452213" y="2501209"/>
                        <a:pt x="1466202" y="2507809"/>
                        <a:pt x="1481045" y="2511520"/>
                      </a:cubicBezTo>
                      <a:lnTo>
                        <a:pt x="1597160" y="2540548"/>
                      </a:lnTo>
                      <a:cubicBezTo>
                        <a:pt x="1713274" y="2535710"/>
                        <a:pt x="1829605" y="2534619"/>
                        <a:pt x="1945502" y="2526034"/>
                      </a:cubicBezTo>
                      <a:cubicBezTo>
                        <a:pt x="1974174" y="2523910"/>
                        <a:pt x="2025420" y="2491164"/>
                        <a:pt x="2047102" y="2482491"/>
                      </a:cubicBezTo>
                      <a:cubicBezTo>
                        <a:pt x="2075512" y="2471127"/>
                        <a:pt x="2134188" y="2453463"/>
                        <a:pt x="2134188" y="2453463"/>
                      </a:cubicBezTo>
                      <a:cubicBezTo>
                        <a:pt x="2148702" y="2443787"/>
                        <a:pt x="2162129" y="2432235"/>
                        <a:pt x="2177731" y="2424434"/>
                      </a:cubicBezTo>
                      <a:cubicBezTo>
                        <a:pt x="2276501" y="2375049"/>
                        <a:pt x="2158516" y="2456401"/>
                        <a:pt x="2279331" y="2380891"/>
                      </a:cubicBezTo>
                      <a:cubicBezTo>
                        <a:pt x="2405823" y="2301833"/>
                        <a:pt x="2284683" y="2375538"/>
                        <a:pt x="2366417" y="2293806"/>
                      </a:cubicBezTo>
                      <a:cubicBezTo>
                        <a:pt x="2378752" y="2281471"/>
                        <a:pt x="2395446" y="2274453"/>
                        <a:pt x="2409960" y="2264777"/>
                      </a:cubicBezTo>
                      <a:cubicBezTo>
                        <a:pt x="2504316" y="2123240"/>
                        <a:pt x="2356536" y="2343171"/>
                        <a:pt x="2482531" y="2163177"/>
                      </a:cubicBezTo>
                      <a:cubicBezTo>
                        <a:pt x="2502538" y="2134596"/>
                        <a:pt x="2521236" y="2105120"/>
                        <a:pt x="2540588" y="2076091"/>
                      </a:cubicBezTo>
                      <a:lnTo>
                        <a:pt x="2569617" y="2032548"/>
                      </a:lnTo>
                      <a:lnTo>
                        <a:pt x="2598645" y="1989006"/>
                      </a:lnTo>
                      <a:cubicBezTo>
                        <a:pt x="2620582" y="1901262"/>
                        <a:pt x="2606851" y="1949874"/>
                        <a:pt x="2642188" y="1843863"/>
                      </a:cubicBezTo>
                      <a:lnTo>
                        <a:pt x="2656702" y="1800320"/>
                      </a:lnTo>
                      <a:cubicBezTo>
                        <a:pt x="2661540" y="1785806"/>
                        <a:pt x="2667506" y="1771620"/>
                        <a:pt x="2671217" y="1756777"/>
                      </a:cubicBezTo>
                      <a:lnTo>
                        <a:pt x="2700245" y="1640663"/>
                      </a:lnTo>
                      <a:cubicBezTo>
                        <a:pt x="2705083" y="1621311"/>
                        <a:pt x="2708452" y="1601530"/>
                        <a:pt x="2714760" y="1582606"/>
                      </a:cubicBezTo>
                      <a:cubicBezTo>
                        <a:pt x="2737075" y="1515659"/>
                        <a:pt x="2726274" y="1554065"/>
                        <a:pt x="2743788" y="1466491"/>
                      </a:cubicBezTo>
                      <a:cubicBezTo>
                        <a:pt x="2738950" y="1297158"/>
                        <a:pt x="2737950" y="1127671"/>
                        <a:pt x="2729274" y="958491"/>
                      </a:cubicBezTo>
                      <a:cubicBezTo>
                        <a:pt x="2728252" y="938569"/>
                        <a:pt x="2720626" y="919500"/>
                        <a:pt x="2714760" y="900434"/>
                      </a:cubicBezTo>
                      <a:cubicBezTo>
                        <a:pt x="2674453" y="769435"/>
                        <a:pt x="2686992" y="801357"/>
                        <a:pt x="2642188" y="711748"/>
                      </a:cubicBezTo>
                      <a:cubicBezTo>
                        <a:pt x="2600520" y="545071"/>
                        <a:pt x="2658786" y="750476"/>
                        <a:pt x="2598645" y="610148"/>
                      </a:cubicBezTo>
                      <a:cubicBezTo>
                        <a:pt x="2590787" y="591813"/>
                        <a:pt x="2591135" y="570769"/>
                        <a:pt x="2584131" y="552091"/>
                      </a:cubicBezTo>
                      <a:cubicBezTo>
                        <a:pt x="2576534" y="531832"/>
                        <a:pt x="2563625" y="513921"/>
                        <a:pt x="2555102" y="494034"/>
                      </a:cubicBezTo>
                      <a:cubicBezTo>
                        <a:pt x="2519045" y="409901"/>
                        <a:pt x="2567348" y="490631"/>
                        <a:pt x="2511560" y="406948"/>
                      </a:cubicBezTo>
                      <a:cubicBezTo>
                        <a:pt x="2506722" y="387596"/>
                        <a:pt x="2504049" y="367569"/>
                        <a:pt x="2497045" y="348891"/>
                      </a:cubicBezTo>
                      <a:cubicBezTo>
                        <a:pt x="2473118" y="285086"/>
                        <a:pt x="2469617" y="300891"/>
                        <a:pt x="2438988" y="247291"/>
                      </a:cubicBezTo>
                      <a:cubicBezTo>
                        <a:pt x="2428253" y="228505"/>
                        <a:pt x="2418483" y="209121"/>
                        <a:pt x="2409960" y="189234"/>
                      </a:cubicBezTo>
                      <a:cubicBezTo>
                        <a:pt x="2403933" y="175172"/>
                        <a:pt x="2402287" y="159375"/>
                        <a:pt x="2395445" y="145691"/>
                      </a:cubicBezTo>
                      <a:cubicBezTo>
                        <a:pt x="2381982" y="118765"/>
                        <a:pt x="2355690" y="80693"/>
                        <a:pt x="2322874" y="73120"/>
                      </a:cubicBezTo>
                      <a:cubicBezTo>
                        <a:pt x="2275497" y="62187"/>
                        <a:pt x="2225978" y="64637"/>
                        <a:pt x="2177731" y="58606"/>
                      </a:cubicBezTo>
                      <a:cubicBezTo>
                        <a:pt x="2148529" y="54956"/>
                        <a:pt x="2119778" y="48253"/>
                        <a:pt x="2090645" y="44091"/>
                      </a:cubicBezTo>
                      <a:cubicBezTo>
                        <a:pt x="2052031" y="38575"/>
                        <a:pt x="2013236" y="34415"/>
                        <a:pt x="1974531" y="29577"/>
                      </a:cubicBezTo>
                      <a:cubicBezTo>
                        <a:pt x="1960017" y="24739"/>
                        <a:pt x="1946110" y="17389"/>
                        <a:pt x="1930988" y="15063"/>
                      </a:cubicBezTo>
                      <a:cubicBezTo>
                        <a:pt x="1781031" y="-8008"/>
                        <a:pt x="1822131" y="2967"/>
                        <a:pt x="1800360" y="548"/>
                      </a:cubicBezTo>
                      <a:close/>
                    </a:path>
                  </a:pathLst>
                </a:custGeom>
                <a:solidFill>
                  <a:srgbClr val="C00000"/>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Freeform 317">
                  <a:extLst>
                    <a:ext uri="{FF2B5EF4-FFF2-40B4-BE49-F238E27FC236}">
                      <a16:creationId xmlns:a16="http://schemas.microsoft.com/office/drawing/2014/main" id="{63B0AF1B-99FA-ED49-9E60-4E0845D7A87F}"/>
                    </a:ext>
                  </a:extLst>
                </p:cNvPr>
                <p:cNvSpPr/>
                <p:nvPr/>
              </p:nvSpPr>
              <p:spPr>
                <a:xfrm>
                  <a:off x="-362857" y="232229"/>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Freeform 318">
                  <a:extLst>
                    <a:ext uri="{FF2B5EF4-FFF2-40B4-BE49-F238E27FC236}">
                      <a16:creationId xmlns:a16="http://schemas.microsoft.com/office/drawing/2014/main" id="{99FDB25A-2C70-624C-8A8E-1C8992B13084}"/>
                    </a:ext>
                  </a:extLst>
                </p:cNvPr>
                <p:cNvSpPr/>
                <p:nvPr/>
              </p:nvSpPr>
              <p:spPr>
                <a:xfrm>
                  <a:off x="-101600" y="1030514"/>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Freeform 319">
                  <a:extLst>
                    <a:ext uri="{FF2B5EF4-FFF2-40B4-BE49-F238E27FC236}">
                      <a16:creationId xmlns:a16="http://schemas.microsoft.com/office/drawing/2014/main" id="{58518BA4-F3BE-224D-947F-ACB46884D54D}"/>
                    </a:ext>
                  </a:extLst>
                </p:cNvPr>
                <p:cNvSpPr/>
                <p:nvPr/>
              </p:nvSpPr>
              <p:spPr>
                <a:xfrm>
                  <a:off x="116114" y="1404387"/>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Freeform 320">
                  <a:extLst>
                    <a:ext uri="{FF2B5EF4-FFF2-40B4-BE49-F238E27FC236}">
                      <a16:creationId xmlns:a16="http://schemas.microsoft.com/office/drawing/2014/main" id="{AC3C7CFC-CA33-5A4A-9D98-8EA4E80B38BF}"/>
                    </a:ext>
                  </a:extLst>
                </p:cNvPr>
                <p:cNvSpPr/>
                <p:nvPr/>
              </p:nvSpPr>
              <p:spPr>
                <a:xfrm>
                  <a:off x="188686" y="2032000"/>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Freeform 321">
                  <a:extLst>
                    <a:ext uri="{FF2B5EF4-FFF2-40B4-BE49-F238E27FC236}">
                      <a16:creationId xmlns:a16="http://schemas.microsoft.com/office/drawing/2014/main" id="{47D7151D-F31B-D547-AE62-3F50696079C5}"/>
                    </a:ext>
                  </a:extLst>
                </p:cNvPr>
                <p:cNvSpPr/>
                <p:nvPr/>
              </p:nvSpPr>
              <p:spPr>
                <a:xfrm rot="4239054">
                  <a:off x="-1889353" y="116114"/>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Freeform 322">
                  <a:extLst>
                    <a:ext uri="{FF2B5EF4-FFF2-40B4-BE49-F238E27FC236}">
                      <a16:creationId xmlns:a16="http://schemas.microsoft.com/office/drawing/2014/main" id="{803AB448-EA83-FD44-8093-A55876560074}"/>
                    </a:ext>
                  </a:extLst>
                </p:cNvPr>
                <p:cNvSpPr/>
                <p:nvPr/>
              </p:nvSpPr>
              <p:spPr>
                <a:xfrm rot="1830603">
                  <a:off x="-2600114" y="583143"/>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Freeform 323">
                  <a:extLst>
                    <a:ext uri="{FF2B5EF4-FFF2-40B4-BE49-F238E27FC236}">
                      <a16:creationId xmlns:a16="http://schemas.microsoft.com/office/drawing/2014/main" id="{9BC851F8-6861-2A4B-AD71-D765C9DD476C}"/>
                    </a:ext>
                  </a:extLst>
                </p:cNvPr>
                <p:cNvSpPr/>
                <p:nvPr/>
              </p:nvSpPr>
              <p:spPr>
                <a:xfrm>
                  <a:off x="-3381482" y="1462049"/>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Freeform 324">
                  <a:extLst>
                    <a:ext uri="{FF2B5EF4-FFF2-40B4-BE49-F238E27FC236}">
                      <a16:creationId xmlns:a16="http://schemas.microsoft.com/office/drawing/2014/main" id="{01A77741-405F-7D45-B7A5-E115A1B6F2DD}"/>
                    </a:ext>
                  </a:extLst>
                </p:cNvPr>
                <p:cNvSpPr/>
                <p:nvPr/>
              </p:nvSpPr>
              <p:spPr>
                <a:xfrm>
                  <a:off x="-3364068" y="2547467"/>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Freeform 325">
                  <a:extLst>
                    <a:ext uri="{FF2B5EF4-FFF2-40B4-BE49-F238E27FC236}">
                      <a16:creationId xmlns:a16="http://schemas.microsoft.com/office/drawing/2014/main" id="{6BC98496-24B0-7046-8839-2DD2369FE600}"/>
                    </a:ext>
                  </a:extLst>
                </p:cNvPr>
                <p:cNvSpPr/>
                <p:nvPr/>
              </p:nvSpPr>
              <p:spPr>
                <a:xfrm rot="9501663">
                  <a:off x="-1019708" y="-74057"/>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Freeform 326">
                  <a:extLst>
                    <a:ext uri="{FF2B5EF4-FFF2-40B4-BE49-F238E27FC236}">
                      <a16:creationId xmlns:a16="http://schemas.microsoft.com/office/drawing/2014/main" id="{3E796660-7180-EE44-8009-FAD84C149EAB}"/>
                    </a:ext>
                  </a:extLst>
                </p:cNvPr>
                <p:cNvSpPr/>
                <p:nvPr/>
              </p:nvSpPr>
              <p:spPr>
                <a:xfrm rot="1657511">
                  <a:off x="-2880816" y="1835725"/>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Freeform 327">
                  <a:extLst>
                    <a:ext uri="{FF2B5EF4-FFF2-40B4-BE49-F238E27FC236}">
                      <a16:creationId xmlns:a16="http://schemas.microsoft.com/office/drawing/2014/main" id="{6DCAD26F-0E33-8342-BB11-9A0F470DA96B}"/>
                    </a:ext>
                  </a:extLst>
                </p:cNvPr>
                <p:cNvSpPr/>
                <p:nvPr/>
              </p:nvSpPr>
              <p:spPr>
                <a:xfrm rot="1539239">
                  <a:off x="-3138901" y="3124075"/>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Freeform 328">
                  <a:extLst>
                    <a:ext uri="{FF2B5EF4-FFF2-40B4-BE49-F238E27FC236}">
                      <a16:creationId xmlns:a16="http://schemas.microsoft.com/office/drawing/2014/main" id="{C71664CB-9AD2-F040-8C55-60C06968C039}"/>
                    </a:ext>
                  </a:extLst>
                </p:cNvPr>
                <p:cNvSpPr/>
                <p:nvPr/>
              </p:nvSpPr>
              <p:spPr>
                <a:xfrm rot="3502481">
                  <a:off x="1362028" y="5298070"/>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Freeform 329">
                  <a:extLst>
                    <a:ext uri="{FF2B5EF4-FFF2-40B4-BE49-F238E27FC236}">
                      <a16:creationId xmlns:a16="http://schemas.microsoft.com/office/drawing/2014/main" id="{EA27603E-72A2-2748-AE1A-BC9EA6B32038}"/>
                    </a:ext>
                  </a:extLst>
                </p:cNvPr>
                <p:cNvSpPr/>
                <p:nvPr/>
              </p:nvSpPr>
              <p:spPr>
                <a:xfrm rot="5400000">
                  <a:off x="1016771" y="5964401"/>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Freeform 330">
                  <a:extLst>
                    <a:ext uri="{FF2B5EF4-FFF2-40B4-BE49-F238E27FC236}">
                      <a16:creationId xmlns:a16="http://schemas.microsoft.com/office/drawing/2014/main" id="{F273285F-ADAA-4745-98E2-915DE8B419D9}"/>
                    </a:ext>
                  </a:extLst>
                </p:cNvPr>
                <p:cNvSpPr/>
                <p:nvPr/>
              </p:nvSpPr>
              <p:spPr>
                <a:xfrm>
                  <a:off x="314254" y="3170594"/>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Freeform 331">
                  <a:extLst>
                    <a:ext uri="{FF2B5EF4-FFF2-40B4-BE49-F238E27FC236}">
                      <a16:creationId xmlns:a16="http://schemas.microsoft.com/office/drawing/2014/main" id="{FC3FD1A4-F3E2-0741-9619-E366AAF2C1AA}"/>
                    </a:ext>
                  </a:extLst>
                </p:cNvPr>
                <p:cNvSpPr/>
                <p:nvPr/>
              </p:nvSpPr>
              <p:spPr>
                <a:xfrm rot="20530707">
                  <a:off x="-3300326" y="3996180"/>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Freeform 332">
                  <a:extLst>
                    <a:ext uri="{FF2B5EF4-FFF2-40B4-BE49-F238E27FC236}">
                      <a16:creationId xmlns:a16="http://schemas.microsoft.com/office/drawing/2014/main" id="{75EB1512-2491-6E40-BCBF-826F3E3C3A67}"/>
                    </a:ext>
                  </a:extLst>
                </p:cNvPr>
                <p:cNvSpPr/>
                <p:nvPr/>
              </p:nvSpPr>
              <p:spPr>
                <a:xfrm>
                  <a:off x="-2785439" y="1146628"/>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Freeform 333">
                  <a:extLst>
                    <a:ext uri="{FF2B5EF4-FFF2-40B4-BE49-F238E27FC236}">
                      <a16:creationId xmlns:a16="http://schemas.microsoft.com/office/drawing/2014/main" id="{1A1A4072-70D0-C742-9D07-A43F25ED02E4}"/>
                    </a:ext>
                  </a:extLst>
                </p:cNvPr>
                <p:cNvSpPr/>
                <p:nvPr/>
              </p:nvSpPr>
              <p:spPr>
                <a:xfrm>
                  <a:off x="-3483082" y="4630518"/>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Freeform 334">
                  <a:extLst>
                    <a:ext uri="{FF2B5EF4-FFF2-40B4-BE49-F238E27FC236}">
                      <a16:creationId xmlns:a16="http://schemas.microsoft.com/office/drawing/2014/main" id="{C7DDCEF2-528E-D742-BD4E-7D2C3E50B6AC}"/>
                    </a:ext>
                  </a:extLst>
                </p:cNvPr>
                <p:cNvSpPr/>
                <p:nvPr/>
              </p:nvSpPr>
              <p:spPr>
                <a:xfrm rot="1038243">
                  <a:off x="-3517814" y="5346152"/>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Freeform 335">
                  <a:extLst>
                    <a:ext uri="{FF2B5EF4-FFF2-40B4-BE49-F238E27FC236}">
                      <a16:creationId xmlns:a16="http://schemas.microsoft.com/office/drawing/2014/main" id="{06135B1D-B89E-644F-89AC-A1A72B96DE04}"/>
                    </a:ext>
                  </a:extLst>
                </p:cNvPr>
                <p:cNvSpPr/>
                <p:nvPr/>
              </p:nvSpPr>
              <p:spPr>
                <a:xfrm rot="20530707">
                  <a:off x="-3190124" y="6078461"/>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Freeform 336">
                  <a:extLst>
                    <a:ext uri="{FF2B5EF4-FFF2-40B4-BE49-F238E27FC236}">
                      <a16:creationId xmlns:a16="http://schemas.microsoft.com/office/drawing/2014/main" id="{7D963F2C-515D-D845-811F-C88325801EA6}"/>
                    </a:ext>
                  </a:extLst>
                </p:cNvPr>
                <p:cNvSpPr/>
                <p:nvPr/>
              </p:nvSpPr>
              <p:spPr>
                <a:xfrm rot="9501663">
                  <a:off x="-2680784" y="6343578"/>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Freeform 337">
                  <a:extLst>
                    <a:ext uri="{FF2B5EF4-FFF2-40B4-BE49-F238E27FC236}">
                      <a16:creationId xmlns:a16="http://schemas.microsoft.com/office/drawing/2014/main" id="{1479FBB6-4E58-9242-8428-A13AD32944AA}"/>
                    </a:ext>
                  </a:extLst>
                </p:cNvPr>
                <p:cNvSpPr/>
                <p:nvPr/>
              </p:nvSpPr>
              <p:spPr>
                <a:xfrm rot="16818297">
                  <a:off x="-2152796" y="6779032"/>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Freeform 338">
                  <a:extLst>
                    <a:ext uri="{FF2B5EF4-FFF2-40B4-BE49-F238E27FC236}">
                      <a16:creationId xmlns:a16="http://schemas.microsoft.com/office/drawing/2014/main" id="{D20449EB-61F3-3948-AE53-FB420C1A991A}"/>
                    </a:ext>
                  </a:extLst>
                </p:cNvPr>
                <p:cNvSpPr/>
                <p:nvPr/>
              </p:nvSpPr>
              <p:spPr>
                <a:xfrm>
                  <a:off x="-1113862" y="6452461"/>
                  <a:ext cx="254596" cy="885371"/>
                </a:xfrm>
                <a:custGeom>
                  <a:avLst/>
                  <a:gdLst>
                    <a:gd name="connsiteX0" fmla="*/ 138482 w 254596"/>
                    <a:gd name="connsiteY0" fmla="*/ 0 h 885371"/>
                    <a:gd name="connsiteX1" fmla="*/ 80425 w 254596"/>
                    <a:gd name="connsiteY1" fmla="*/ 435429 h 885371"/>
                    <a:gd name="connsiteX2" fmla="*/ 123968 w 254596"/>
                    <a:gd name="connsiteY2" fmla="*/ 449943 h 885371"/>
                    <a:gd name="connsiteX3" fmla="*/ 225568 w 254596"/>
                    <a:gd name="connsiteY3" fmla="*/ 537029 h 885371"/>
                    <a:gd name="connsiteX4" fmla="*/ 254596 w 254596"/>
                    <a:gd name="connsiteY4" fmla="*/ 580571 h 885371"/>
                    <a:gd name="connsiteX5" fmla="*/ 240082 w 254596"/>
                    <a:gd name="connsiteY5" fmla="*/ 638629 h 885371"/>
                    <a:gd name="connsiteX6" fmla="*/ 211053 w 254596"/>
                    <a:gd name="connsiteY6" fmla="*/ 682171 h 885371"/>
                    <a:gd name="connsiteX7" fmla="*/ 123968 w 254596"/>
                    <a:gd name="connsiteY7" fmla="*/ 754743 h 885371"/>
                    <a:gd name="connsiteX8" fmla="*/ 80425 w 254596"/>
                    <a:gd name="connsiteY8" fmla="*/ 769257 h 885371"/>
                    <a:gd name="connsiteX9" fmla="*/ 51396 w 254596"/>
                    <a:gd name="connsiteY9" fmla="*/ 812800 h 885371"/>
                    <a:gd name="connsiteX10" fmla="*/ 109453 w 254596"/>
                    <a:gd name="connsiteY10" fmla="*/ 885371 h 885371"/>
                    <a:gd name="connsiteX11" fmla="*/ 196539 w 254596"/>
                    <a:gd name="connsiteY11" fmla="*/ 870857 h 885371"/>
                    <a:gd name="connsiteX12" fmla="*/ 240082 w 254596"/>
                    <a:gd name="connsiteY12" fmla="*/ 856343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596" h="885371">
                      <a:moveTo>
                        <a:pt x="138482" y="0"/>
                      </a:moveTo>
                      <a:cubicBezTo>
                        <a:pt x="58069" y="271395"/>
                        <a:pt x="-94184" y="335652"/>
                        <a:pt x="80425" y="435429"/>
                      </a:cubicBezTo>
                      <a:cubicBezTo>
                        <a:pt x="93709" y="443020"/>
                        <a:pt x="109454" y="445105"/>
                        <a:pt x="123968" y="449943"/>
                      </a:cubicBezTo>
                      <a:cubicBezTo>
                        <a:pt x="166680" y="481977"/>
                        <a:pt x="191875" y="496597"/>
                        <a:pt x="225568" y="537029"/>
                      </a:cubicBezTo>
                      <a:cubicBezTo>
                        <a:pt x="236735" y="550430"/>
                        <a:pt x="244920" y="566057"/>
                        <a:pt x="254596" y="580571"/>
                      </a:cubicBezTo>
                      <a:cubicBezTo>
                        <a:pt x="249758" y="599924"/>
                        <a:pt x="247940" y="620294"/>
                        <a:pt x="240082" y="638629"/>
                      </a:cubicBezTo>
                      <a:cubicBezTo>
                        <a:pt x="233211" y="654662"/>
                        <a:pt x="222220" y="668770"/>
                        <a:pt x="211053" y="682171"/>
                      </a:cubicBezTo>
                      <a:cubicBezTo>
                        <a:pt x="188126" y="709683"/>
                        <a:pt x="156587" y="738434"/>
                        <a:pt x="123968" y="754743"/>
                      </a:cubicBezTo>
                      <a:cubicBezTo>
                        <a:pt x="110284" y="761585"/>
                        <a:pt x="94939" y="764419"/>
                        <a:pt x="80425" y="769257"/>
                      </a:cubicBezTo>
                      <a:cubicBezTo>
                        <a:pt x="70749" y="783771"/>
                        <a:pt x="54264" y="795593"/>
                        <a:pt x="51396" y="812800"/>
                      </a:cubicBezTo>
                      <a:cubicBezTo>
                        <a:pt x="44385" y="854865"/>
                        <a:pt x="84012" y="868410"/>
                        <a:pt x="109453" y="885371"/>
                      </a:cubicBezTo>
                      <a:cubicBezTo>
                        <a:pt x="138482" y="880533"/>
                        <a:pt x="167811" y="877241"/>
                        <a:pt x="196539" y="870857"/>
                      </a:cubicBezTo>
                      <a:cubicBezTo>
                        <a:pt x="211474" y="867538"/>
                        <a:pt x="240082" y="856343"/>
                        <a:pt x="240082" y="8563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Freeform 339">
                  <a:extLst>
                    <a:ext uri="{FF2B5EF4-FFF2-40B4-BE49-F238E27FC236}">
                      <a16:creationId xmlns:a16="http://schemas.microsoft.com/office/drawing/2014/main" id="{D081BE89-1AEA-A14F-A90B-C26C2107D832}"/>
                    </a:ext>
                  </a:extLst>
                </p:cNvPr>
                <p:cNvSpPr/>
                <p:nvPr/>
              </p:nvSpPr>
              <p:spPr>
                <a:xfrm>
                  <a:off x="203200" y="2655655"/>
                  <a:ext cx="841868" cy="203659"/>
                </a:xfrm>
                <a:custGeom>
                  <a:avLst/>
                  <a:gdLst>
                    <a:gd name="connsiteX0" fmla="*/ 0 w 841868"/>
                    <a:gd name="connsiteY0" fmla="*/ 29488 h 203659"/>
                    <a:gd name="connsiteX1" fmla="*/ 333829 w 841868"/>
                    <a:gd name="connsiteY1" fmla="*/ 73031 h 203659"/>
                    <a:gd name="connsiteX2" fmla="*/ 391886 w 841868"/>
                    <a:gd name="connsiteY2" fmla="*/ 160116 h 203659"/>
                    <a:gd name="connsiteX3" fmla="*/ 478971 w 841868"/>
                    <a:gd name="connsiteY3" fmla="*/ 203659 h 203659"/>
                    <a:gd name="connsiteX4" fmla="*/ 609600 w 841868"/>
                    <a:gd name="connsiteY4" fmla="*/ 189145 h 203659"/>
                    <a:gd name="connsiteX5" fmla="*/ 653143 w 841868"/>
                    <a:gd name="connsiteY5" fmla="*/ 174631 h 203659"/>
                    <a:gd name="connsiteX6" fmla="*/ 711200 w 841868"/>
                    <a:gd name="connsiteY6" fmla="*/ 87545 h 203659"/>
                    <a:gd name="connsiteX7" fmla="*/ 725714 w 841868"/>
                    <a:gd name="connsiteY7" fmla="*/ 14974 h 203659"/>
                    <a:gd name="connsiteX8" fmla="*/ 827314 w 841868"/>
                    <a:gd name="connsiteY8" fmla="*/ 14974 h 203659"/>
                    <a:gd name="connsiteX9" fmla="*/ 841829 w 841868"/>
                    <a:gd name="connsiteY9" fmla="*/ 73031 h 20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868" h="203659">
                      <a:moveTo>
                        <a:pt x="0" y="29488"/>
                      </a:moveTo>
                      <a:cubicBezTo>
                        <a:pt x="111276" y="44002"/>
                        <a:pt x="227369" y="37544"/>
                        <a:pt x="333829" y="73031"/>
                      </a:cubicBezTo>
                      <a:cubicBezTo>
                        <a:pt x="366926" y="84063"/>
                        <a:pt x="362858" y="140764"/>
                        <a:pt x="391886" y="160116"/>
                      </a:cubicBezTo>
                      <a:cubicBezTo>
                        <a:pt x="448159" y="197631"/>
                        <a:pt x="418880" y="183629"/>
                        <a:pt x="478971" y="203659"/>
                      </a:cubicBezTo>
                      <a:cubicBezTo>
                        <a:pt x="522514" y="198821"/>
                        <a:pt x="566385" y="196347"/>
                        <a:pt x="609600" y="189145"/>
                      </a:cubicBezTo>
                      <a:cubicBezTo>
                        <a:pt x="624691" y="186630"/>
                        <a:pt x="642325" y="185449"/>
                        <a:pt x="653143" y="174631"/>
                      </a:cubicBezTo>
                      <a:cubicBezTo>
                        <a:pt x="677813" y="149961"/>
                        <a:pt x="711200" y="87545"/>
                        <a:pt x="711200" y="87545"/>
                      </a:cubicBezTo>
                      <a:cubicBezTo>
                        <a:pt x="716038" y="63355"/>
                        <a:pt x="712030" y="35500"/>
                        <a:pt x="725714" y="14974"/>
                      </a:cubicBezTo>
                      <a:cubicBezTo>
                        <a:pt x="746537" y="-16261"/>
                        <a:pt x="808711" y="10323"/>
                        <a:pt x="827314" y="14974"/>
                      </a:cubicBezTo>
                      <a:cubicBezTo>
                        <a:pt x="843359" y="63106"/>
                        <a:pt x="841829" y="43217"/>
                        <a:pt x="841829" y="73031"/>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Freeform 340">
                  <a:extLst>
                    <a:ext uri="{FF2B5EF4-FFF2-40B4-BE49-F238E27FC236}">
                      <a16:creationId xmlns:a16="http://schemas.microsoft.com/office/drawing/2014/main" id="{C2193E57-A5A9-AA47-A300-A2DB4BDD1E9F}"/>
                    </a:ext>
                  </a:extLst>
                </p:cNvPr>
                <p:cNvSpPr/>
                <p:nvPr/>
              </p:nvSpPr>
              <p:spPr>
                <a:xfrm>
                  <a:off x="1219200" y="4554923"/>
                  <a:ext cx="1088571" cy="191248"/>
                </a:xfrm>
                <a:custGeom>
                  <a:avLst/>
                  <a:gdLst>
                    <a:gd name="connsiteX0" fmla="*/ 0 w 1088571"/>
                    <a:gd name="connsiteY0" fmla="*/ 191248 h 191248"/>
                    <a:gd name="connsiteX1" fmla="*/ 304800 w 1088571"/>
                    <a:gd name="connsiteY1" fmla="*/ 2563 h 191248"/>
                    <a:gd name="connsiteX2" fmla="*/ 362857 w 1088571"/>
                    <a:gd name="connsiteY2" fmla="*/ 17077 h 191248"/>
                    <a:gd name="connsiteX3" fmla="*/ 449943 w 1088571"/>
                    <a:gd name="connsiteY3" fmla="*/ 89648 h 191248"/>
                    <a:gd name="connsiteX4" fmla="*/ 493486 w 1088571"/>
                    <a:gd name="connsiteY4" fmla="*/ 104163 h 191248"/>
                    <a:gd name="connsiteX5" fmla="*/ 537029 w 1088571"/>
                    <a:gd name="connsiteY5" fmla="*/ 133191 h 191248"/>
                    <a:gd name="connsiteX6" fmla="*/ 624114 w 1088571"/>
                    <a:gd name="connsiteY6" fmla="*/ 162220 h 191248"/>
                    <a:gd name="connsiteX7" fmla="*/ 798286 w 1088571"/>
                    <a:gd name="connsiteY7" fmla="*/ 133191 h 191248"/>
                    <a:gd name="connsiteX8" fmla="*/ 841829 w 1088571"/>
                    <a:gd name="connsiteY8" fmla="*/ 104163 h 191248"/>
                    <a:gd name="connsiteX9" fmla="*/ 899886 w 1088571"/>
                    <a:gd name="connsiteY9" fmla="*/ 31591 h 191248"/>
                    <a:gd name="connsiteX10" fmla="*/ 986971 w 1088571"/>
                    <a:gd name="connsiteY10" fmla="*/ 2563 h 191248"/>
                    <a:gd name="connsiteX11" fmla="*/ 1045029 w 1088571"/>
                    <a:gd name="connsiteY11" fmla="*/ 17077 h 191248"/>
                    <a:gd name="connsiteX12" fmla="*/ 1074057 w 1088571"/>
                    <a:gd name="connsiteY12" fmla="*/ 60620 h 191248"/>
                    <a:gd name="connsiteX13" fmla="*/ 1088571 w 1088571"/>
                    <a:gd name="connsiteY13" fmla="*/ 75134 h 1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8571" h="191248">
                      <a:moveTo>
                        <a:pt x="0" y="191248"/>
                      </a:moveTo>
                      <a:cubicBezTo>
                        <a:pt x="101600" y="128353"/>
                        <a:pt x="197075" y="54271"/>
                        <a:pt x="304800" y="2563"/>
                      </a:cubicBezTo>
                      <a:cubicBezTo>
                        <a:pt x="322784" y="-6069"/>
                        <a:pt x="344522" y="9219"/>
                        <a:pt x="362857" y="17077"/>
                      </a:cubicBezTo>
                      <a:cubicBezTo>
                        <a:pt x="429335" y="45568"/>
                        <a:pt x="387174" y="47802"/>
                        <a:pt x="449943" y="89648"/>
                      </a:cubicBezTo>
                      <a:cubicBezTo>
                        <a:pt x="462673" y="98135"/>
                        <a:pt x="479802" y="97321"/>
                        <a:pt x="493486" y="104163"/>
                      </a:cubicBezTo>
                      <a:cubicBezTo>
                        <a:pt x="509088" y="111964"/>
                        <a:pt x="521089" y="126106"/>
                        <a:pt x="537029" y="133191"/>
                      </a:cubicBezTo>
                      <a:cubicBezTo>
                        <a:pt x="564990" y="145618"/>
                        <a:pt x="624114" y="162220"/>
                        <a:pt x="624114" y="162220"/>
                      </a:cubicBezTo>
                      <a:cubicBezTo>
                        <a:pt x="665515" y="157620"/>
                        <a:pt x="749651" y="157509"/>
                        <a:pt x="798286" y="133191"/>
                      </a:cubicBezTo>
                      <a:cubicBezTo>
                        <a:pt x="813888" y="125390"/>
                        <a:pt x="827315" y="113839"/>
                        <a:pt x="841829" y="104163"/>
                      </a:cubicBezTo>
                      <a:cubicBezTo>
                        <a:pt x="857568" y="56946"/>
                        <a:pt x="848506" y="54426"/>
                        <a:pt x="899886" y="31591"/>
                      </a:cubicBezTo>
                      <a:cubicBezTo>
                        <a:pt x="927847" y="19164"/>
                        <a:pt x="986971" y="2563"/>
                        <a:pt x="986971" y="2563"/>
                      </a:cubicBezTo>
                      <a:cubicBezTo>
                        <a:pt x="1006324" y="7401"/>
                        <a:pt x="1028431" y="6012"/>
                        <a:pt x="1045029" y="17077"/>
                      </a:cubicBezTo>
                      <a:cubicBezTo>
                        <a:pt x="1059543" y="26753"/>
                        <a:pt x="1063591" y="46665"/>
                        <a:pt x="1074057" y="60620"/>
                      </a:cubicBezTo>
                      <a:cubicBezTo>
                        <a:pt x="1078162" y="66094"/>
                        <a:pt x="1083733" y="70296"/>
                        <a:pt x="1088571" y="75134"/>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Freeform 341">
                  <a:extLst>
                    <a:ext uri="{FF2B5EF4-FFF2-40B4-BE49-F238E27FC236}">
                      <a16:creationId xmlns:a16="http://schemas.microsoft.com/office/drawing/2014/main" id="{238D02F1-E760-8A40-95E7-BAB746087DB0}"/>
                    </a:ext>
                  </a:extLst>
                </p:cNvPr>
                <p:cNvSpPr/>
                <p:nvPr/>
              </p:nvSpPr>
              <p:spPr>
                <a:xfrm rot="6405247">
                  <a:off x="307974" y="6465604"/>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Freeform 342">
                  <a:extLst>
                    <a:ext uri="{FF2B5EF4-FFF2-40B4-BE49-F238E27FC236}">
                      <a16:creationId xmlns:a16="http://schemas.microsoft.com/office/drawing/2014/main" id="{27295E13-5872-484E-91DF-A5238DFCB0EA}"/>
                    </a:ext>
                  </a:extLst>
                </p:cNvPr>
                <p:cNvSpPr/>
                <p:nvPr/>
              </p:nvSpPr>
              <p:spPr>
                <a:xfrm rot="20530707">
                  <a:off x="773688" y="3628006"/>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Freeform 343">
                  <a:extLst>
                    <a:ext uri="{FF2B5EF4-FFF2-40B4-BE49-F238E27FC236}">
                      <a16:creationId xmlns:a16="http://schemas.microsoft.com/office/drawing/2014/main" id="{5D7B1660-314A-614D-9E76-0A95EE9515B4}"/>
                    </a:ext>
                  </a:extLst>
                </p:cNvPr>
                <p:cNvSpPr/>
                <p:nvPr/>
              </p:nvSpPr>
              <p:spPr>
                <a:xfrm rot="15784435">
                  <a:off x="-700358" y="6785926"/>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Freeform 344">
                  <a:extLst>
                    <a:ext uri="{FF2B5EF4-FFF2-40B4-BE49-F238E27FC236}">
                      <a16:creationId xmlns:a16="http://schemas.microsoft.com/office/drawing/2014/main" id="{D66738E9-7554-8044-8BF1-B4E219D82045}"/>
                    </a:ext>
                  </a:extLst>
                </p:cNvPr>
                <p:cNvSpPr/>
                <p:nvPr/>
              </p:nvSpPr>
              <p:spPr>
                <a:xfrm>
                  <a:off x="1074057" y="3991429"/>
                  <a:ext cx="682639" cy="275771"/>
                </a:xfrm>
                <a:custGeom>
                  <a:avLst/>
                  <a:gdLst>
                    <a:gd name="connsiteX0" fmla="*/ 0 w 682639"/>
                    <a:gd name="connsiteY0" fmla="*/ 275771 h 275771"/>
                    <a:gd name="connsiteX1" fmla="*/ 159657 w 682639"/>
                    <a:gd name="connsiteY1" fmla="*/ 14514 h 275771"/>
                    <a:gd name="connsiteX2" fmla="*/ 203200 w 682639"/>
                    <a:gd name="connsiteY2" fmla="*/ 0 h 275771"/>
                    <a:gd name="connsiteX3" fmla="*/ 333829 w 682639"/>
                    <a:gd name="connsiteY3" fmla="*/ 29028 h 275771"/>
                    <a:gd name="connsiteX4" fmla="*/ 420914 w 682639"/>
                    <a:gd name="connsiteY4" fmla="*/ 87085 h 275771"/>
                    <a:gd name="connsiteX5" fmla="*/ 464457 w 682639"/>
                    <a:gd name="connsiteY5" fmla="*/ 116114 h 275771"/>
                    <a:gd name="connsiteX6" fmla="*/ 508000 w 682639"/>
                    <a:gd name="connsiteY6" fmla="*/ 130628 h 275771"/>
                    <a:gd name="connsiteX7" fmla="*/ 624114 w 682639"/>
                    <a:gd name="connsiteY7" fmla="*/ 116114 h 275771"/>
                    <a:gd name="connsiteX8" fmla="*/ 682172 w 682639"/>
                    <a:gd name="connsiteY8" fmla="*/ 29028 h 275771"/>
                    <a:gd name="connsiteX9" fmla="*/ 653143 w 682639"/>
                    <a:gd name="connsiteY9" fmla="*/ 0 h 27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639" h="275771">
                      <a:moveTo>
                        <a:pt x="0" y="275771"/>
                      </a:moveTo>
                      <a:cubicBezTo>
                        <a:pt x="60216" y="155339"/>
                        <a:pt x="56941" y="65871"/>
                        <a:pt x="159657" y="14514"/>
                      </a:cubicBezTo>
                      <a:cubicBezTo>
                        <a:pt x="173341" y="7672"/>
                        <a:pt x="188686" y="4838"/>
                        <a:pt x="203200" y="0"/>
                      </a:cubicBezTo>
                      <a:cubicBezTo>
                        <a:pt x="226827" y="3938"/>
                        <a:pt x="303203" y="12014"/>
                        <a:pt x="333829" y="29028"/>
                      </a:cubicBezTo>
                      <a:cubicBezTo>
                        <a:pt x="364326" y="45971"/>
                        <a:pt x="391886" y="67733"/>
                        <a:pt x="420914" y="87085"/>
                      </a:cubicBezTo>
                      <a:cubicBezTo>
                        <a:pt x="435428" y="96761"/>
                        <a:pt x="447908" y="110598"/>
                        <a:pt x="464457" y="116114"/>
                      </a:cubicBezTo>
                      <a:lnTo>
                        <a:pt x="508000" y="130628"/>
                      </a:lnTo>
                      <a:cubicBezTo>
                        <a:pt x="546705" y="125790"/>
                        <a:pt x="587457" y="129444"/>
                        <a:pt x="624114" y="116114"/>
                      </a:cubicBezTo>
                      <a:cubicBezTo>
                        <a:pt x="642891" y="109286"/>
                        <a:pt x="687689" y="56614"/>
                        <a:pt x="682172" y="29028"/>
                      </a:cubicBezTo>
                      <a:cubicBezTo>
                        <a:pt x="679488" y="15610"/>
                        <a:pt x="662819" y="9676"/>
                        <a:pt x="653143"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1578310A-ACB8-1D4C-8199-D8F9E651C9F5}"/>
                  </a:ext>
                </a:extLst>
              </p:cNvPr>
              <p:cNvGrpSpPr/>
              <p:nvPr/>
            </p:nvGrpSpPr>
            <p:grpSpPr>
              <a:xfrm>
                <a:off x="2495726" y="3310821"/>
                <a:ext cx="1058049" cy="1240819"/>
                <a:chOff x="2140604" y="3518890"/>
                <a:chExt cx="1434592" cy="1491524"/>
              </a:xfrm>
            </p:grpSpPr>
            <p:sp>
              <p:nvSpPr>
                <p:cNvPr id="303" name="Oval 302">
                  <a:extLst>
                    <a:ext uri="{FF2B5EF4-FFF2-40B4-BE49-F238E27FC236}">
                      <a16:creationId xmlns:a16="http://schemas.microsoft.com/office/drawing/2014/main" id="{7BC35714-D252-6F4A-B630-3556EE4C24B4}"/>
                    </a:ext>
                  </a:extLst>
                </p:cNvPr>
                <p:cNvSpPr/>
                <p:nvPr/>
              </p:nvSpPr>
              <p:spPr>
                <a:xfrm>
                  <a:off x="2387600" y="3873500"/>
                  <a:ext cx="968787" cy="609600"/>
                </a:xfrm>
                <a:prstGeom prst="ellipse">
                  <a:avLst/>
                </a:prstGeom>
                <a:solidFill>
                  <a:srgbClr val="BE9B68"/>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Freeform 303">
                  <a:extLst>
                    <a:ext uri="{FF2B5EF4-FFF2-40B4-BE49-F238E27FC236}">
                      <a16:creationId xmlns:a16="http://schemas.microsoft.com/office/drawing/2014/main" id="{8FA96F66-66B3-8146-B7E7-4B0561056C72}"/>
                    </a:ext>
                  </a:extLst>
                </p:cNvPr>
                <p:cNvSpPr/>
                <p:nvPr/>
              </p:nvSpPr>
              <p:spPr>
                <a:xfrm>
                  <a:off x="2700616" y="4004170"/>
                  <a:ext cx="456764" cy="390030"/>
                </a:xfrm>
                <a:custGeom>
                  <a:avLst/>
                  <a:gdLst>
                    <a:gd name="connsiteX0" fmla="*/ 2933700 w 8090059"/>
                    <a:gd name="connsiteY0" fmla="*/ 2489200 h 7391400"/>
                    <a:gd name="connsiteX1" fmla="*/ 2933700 w 8090059"/>
                    <a:gd name="connsiteY1" fmla="*/ 2489200 h 7391400"/>
                    <a:gd name="connsiteX2" fmla="*/ 2895600 w 8090059"/>
                    <a:gd name="connsiteY2" fmla="*/ 2070100 h 7391400"/>
                    <a:gd name="connsiteX3" fmla="*/ 2870200 w 8090059"/>
                    <a:gd name="connsiteY3" fmla="*/ 1981200 h 7391400"/>
                    <a:gd name="connsiteX4" fmla="*/ 2857500 w 8090059"/>
                    <a:gd name="connsiteY4" fmla="*/ 1930400 h 7391400"/>
                    <a:gd name="connsiteX5" fmla="*/ 2832100 w 8090059"/>
                    <a:gd name="connsiteY5" fmla="*/ 1879600 h 7391400"/>
                    <a:gd name="connsiteX6" fmla="*/ 2819400 w 8090059"/>
                    <a:gd name="connsiteY6" fmla="*/ 1828800 h 7391400"/>
                    <a:gd name="connsiteX7" fmla="*/ 2794000 w 8090059"/>
                    <a:gd name="connsiteY7" fmla="*/ 1790700 h 7391400"/>
                    <a:gd name="connsiteX8" fmla="*/ 2768600 w 8090059"/>
                    <a:gd name="connsiteY8" fmla="*/ 1739900 h 7391400"/>
                    <a:gd name="connsiteX9" fmla="*/ 2743200 w 8090059"/>
                    <a:gd name="connsiteY9" fmla="*/ 1701800 h 7391400"/>
                    <a:gd name="connsiteX10" fmla="*/ 2679700 w 8090059"/>
                    <a:gd name="connsiteY10" fmla="*/ 1574800 h 7391400"/>
                    <a:gd name="connsiteX11" fmla="*/ 2641600 w 8090059"/>
                    <a:gd name="connsiteY11" fmla="*/ 1498600 h 7391400"/>
                    <a:gd name="connsiteX12" fmla="*/ 2603500 w 8090059"/>
                    <a:gd name="connsiteY12" fmla="*/ 1422400 h 7391400"/>
                    <a:gd name="connsiteX13" fmla="*/ 2590800 w 8090059"/>
                    <a:gd name="connsiteY13" fmla="*/ 1371600 h 7391400"/>
                    <a:gd name="connsiteX14" fmla="*/ 2565400 w 8090059"/>
                    <a:gd name="connsiteY14" fmla="*/ 1295400 h 7391400"/>
                    <a:gd name="connsiteX15" fmla="*/ 2552700 w 8090059"/>
                    <a:gd name="connsiteY15" fmla="*/ 1244600 h 7391400"/>
                    <a:gd name="connsiteX16" fmla="*/ 2527300 w 8090059"/>
                    <a:gd name="connsiteY16" fmla="*/ 1193800 h 7391400"/>
                    <a:gd name="connsiteX17" fmla="*/ 2527300 w 8090059"/>
                    <a:gd name="connsiteY17" fmla="*/ 647700 h 7391400"/>
                    <a:gd name="connsiteX18" fmla="*/ 2552700 w 8090059"/>
                    <a:gd name="connsiteY18" fmla="*/ 520700 h 7391400"/>
                    <a:gd name="connsiteX19" fmla="*/ 2603500 w 8090059"/>
                    <a:gd name="connsiteY19" fmla="*/ 419100 h 7391400"/>
                    <a:gd name="connsiteX20" fmla="*/ 2641600 w 8090059"/>
                    <a:gd name="connsiteY20" fmla="*/ 330200 h 7391400"/>
                    <a:gd name="connsiteX21" fmla="*/ 2679700 w 8090059"/>
                    <a:gd name="connsiteY21" fmla="*/ 279400 h 7391400"/>
                    <a:gd name="connsiteX22" fmla="*/ 2730500 w 8090059"/>
                    <a:gd name="connsiteY22" fmla="*/ 177800 h 7391400"/>
                    <a:gd name="connsiteX23" fmla="*/ 2781300 w 8090059"/>
                    <a:gd name="connsiteY23" fmla="*/ 139700 h 7391400"/>
                    <a:gd name="connsiteX24" fmla="*/ 2857500 w 8090059"/>
                    <a:gd name="connsiteY24" fmla="*/ 76200 h 7391400"/>
                    <a:gd name="connsiteX25" fmla="*/ 2933700 w 8090059"/>
                    <a:gd name="connsiteY25" fmla="*/ 50800 h 7391400"/>
                    <a:gd name="connsiteX26" fmla="*/ 3009900 w 8090059"/>
                    <a:gd name="connsiteY26" fmla="*/ 25400 h 7391400"/>
                    <a:gd name="connsiteX27" fmla="*/ 3048000 w 8090059"/>
                    <a:gd name="connsiteY27" fmla="*/ 12700 h 7391400"/>
                    <a:gd name="connsiteX28" fmla="*/ 3098800 w 8090059"/>
                    <a:gd name="connsiteY28" fmla="*/ 0 h 7391400"/>
                    <a:gd name="connsiteX29" fmla="*/ 3517900 w 8090059"/>
                    <a:gd name="connsiteY29" fmla="*/ 25400 h 7391400"/>
                    <a:gd name="connsiteX30" fmla="*/ 3556000 w 8090059"/>
                    <a:gd name="connsiteY30" fmla="*/ 38100 h 7391400"/>
                    <a:gd name="connsiteX31" fmla="*/ 3657600 w 8090059"/>
                    <a:gd name="connsiteY31" fmla="*/ 101600 h 7391400"/>
                    <a:gd name="connsiteX32" fmla="*/ 3695700 w 8090059"/>
                    <a:gd name="connsiteY32" fmla="*/ 127000 h 7391400"/>
                    <a:gd name="connsiteX33" fmla="*/ 3746500 w 8090059"/>
                    <a:gd name="connsiteY33" fmla="*/ 152400 h 7391400"/>
                    <a:gd name="connsiteX34" fmla="*/ 3784600 w 8090059"/>
                    <a:gd name="connsiteY34" fmla="*/ 190500 h 7391400"/>
                    <a:gd name="connsiteX35" fmla="*/ 3860800 w 8090059"/>
                    <a:gd name="connsiteY35" fmla="*/ 241300 h 7391400"/>
                    <a:gd name="connsiteX36" fmla="*/ 3949700 w 8090059"/>
                    <a:gd name="connsiteY36" fmla="*/ 304800 h 7391400"/>
                    <a:gd name="connsiteX37" fmla="*/ 4038600 w 8090059"/>
                    <a:gd name="connsiteY37" fmla="*/ 368300 h 7391400"/>
                    <a:gd name="connsiteX38" fmla="*/ 4114800 w 8090059"/>
                    <a:gd name="connsiteY38" fmla="*/ 444500 h 7391400"/>
                    <a:gd name="connsiteX39" fmla="*/ 4152900 w 8090059"/>
                    <a:gd name="connsiteY39" fmla="*/ 482600 h 7391400"/>
                    <a:gd name="connsiteX40" fmla="*/ 4178300 w 8090059"/>
                    <a:gd name="connsiteY40" fmla="*/ 520700 h 7391400"/>
                    <a:gd name="connsiteX41" fmla="*/ 4216400 w 8090059"/>
                    <a:gd name="connsiteY41" fmla="*/ 558800 h 7391400"/>
                    <a:gd name="connsiteX42" fmla="*/ 4267200 w 8090059"/>
                    <a:gd name="connsiteY42" fmla="*/ 660400 h 7391400"/>
                    <a:gd name="connsiteX43" fmla="*/ 4292600 w 8090059"/>
                    <a:gd name="connsiteY43" fmla="*/ 762000 h 7391400"/>
                    <a:gd name="connsiteX44" fmla="*/ 4305300 w 8090059"/>
                    <a:gd name="connsiteY44" fmla="*/ 812800 h 7391400"/>
                    <a:gd name="connsiteX45" fmla="*/ 4330700 w 8090059"/>
                    <a:gd name="connsiteY45" fmla="*/ 914400 h 7391400"/>
                    <a:gd name="connsiteX46" fmla="*/ 4343400 w 8090059"/>
                    <a:gd name="connsiteY46" fmla="*/ 1028700 h 7391400"/>
                    <a:gd name="connsiteX47" fmla="*/ 4356100 w 8090059"/>
                    <a:gd name="connsiteY47" fmla="*/ 1130300 h 7391400"/>
                    <a:gd name="connsiteX48" fmla="*/ 4343400 w 8090059"/>
                    <a:gd name="connsiteY48" fmla="*/ 1625600 h 7391400"/>
                    <a:gd name="connsiteX49" fmla="*/ 4330700 w 8090059"/>
                    <a:gd name="connsiteY49" fmla="*/ 1701800 h 7391400"/>
                    <a:gd name="connsiteX50" fmla="*/ 4305300 w 8090059"/>
                    <a:gd name="connsiteY50" fmla="*/ 1828800 h 7391400"/>
                    <a:gd name="connsiteX51" fmla="*/ 4279900 w 8090059"/>
                    <a:gd name="connsiteY51" fmla="*/ 1955800 h 7391400"/>
                    <a:gd name="connsiteX52" fmla="*/ 4254500 w 8090059"/>
                    <a:gd name="connsiteY52" fmla="*/ 2044700 h 7391400"/>
                    <a:gd name="connsiteX53" fmla="*/ 4229100 w 8090059"/>
                    <a:gd name="connsiteY53" fmla="*/ 2082800 h 7391400"/>
                    <a:gd name="connsiteX54" fmla="*/ 4216400 w 8090059"/>
                    <a:gd name="connsiteY54" fmla="*/ 2133600 h 7391400"/>
                    <a:gd name="connsiteX55" fmla="*/ 4203700 w 8090059"/>
                    <a:gd name="connsiteY55" fmla="*/ 2171700 h 7391400"/>
                    <a:gd name="connsiteX56" fmla="*/ 4140200 w 8090059"/>
                    <a:gd name="connsiteY56" fmla="*/ 2286000 h 7391400"/>
                    <a:gd name="connsiteX57" fmla="*/ 4152900 w 8090059"/>
                    <a:gd name="connsiteY57" fmla="*/ 2387600 h 7391400"/>
                    <a:gd name="connsiteX58" fmla="*/ 4165600 w 8090059"/>
                    <a:gd name="connsiteY58" fmla="*/ 2451100 h 7391400"/>
                    <a:gd name="connsiteX59" fmla="*/ 4178300 w 8090059"/>
                    <a:gd name="connsiteY59" fmla="*/ 2603500 h 7391400"/>
                    <a:gd name="connsiteX60" fmla="*/ 4191000 w 8090059"/>
                    <a:gd name="connsiteY60" fmla="*/ 2654300 h 7391400"/>
                    <a:gd name="connsiteX61" fmla="*/ 4279900 w 8090059"/>
                    <a:gd name="connsiteY61" fmla="*/ 2768600 h 7391400"/>
                    <a:gd name="connsiteX62" fmla="*/ 4356100 w 8090059"/>
                    <a:gd name="connsiteY62" fmla="*/ 2819400 h 7391400"/>
                    <a:gd name="connsiteX63" fmla="*/ 4394200 w 8090059"/>
                    <a:gd name="connsiteY63" fmla="*/ 2844800 h 7391400"/>
                    <a:gd name="connsiteX64" fmla="*/ 4483100 w 8090059"/>
                    <a:gd name="connsiteY64" fmla="*/ 2870200 h 7391400"/>
                    <a:gd name="connsiteX65" fmla="*/ 4762500 w 8090059"/>
                    <a:gd name="connsiteY65" fmla="*/ 2844800 h 7391400"/>
                    <a:gd name="connsiteX66" fmla="*/ 4838700 w 8090059"/>
                    <a:gd name="connsiteY66" fmla="*/ 2806700 h 7391400"/>
                    <a:gd name="connsiteX67" fmla="*/ 4914900 w 8090059"/>
                    <a:gd name="connsiteY67" fmla="*/ 2781300 h 7391400"/>
                    <a:gd name="connsiteX68" fmla="*/ 4991100 w 8090059"/>
                    <a:gd name="connsiteY68" fmla="*/ 2743200 h 7391400"/>
                    <a:gd name="connsiteX69" fmla="*/ 5029200 w 8090059"/>
                    <a:gd name="connsiteY69" fmla="*/ 2717800 h 7391400"/>
                    <a:gd name="connsiteX70" fmla="*/ 5067300 w 8090059"/>
                    <a:gd name="connsiteY70" fmla="*/ 2705100 h 7391400"/>
                    <a:gd name="connsiteX71" fmla="*/ 5105400 w 8090059"/>
                    <a:gd name="connsiteY71" fmla="*/ 2679700 h 7391400"/>
                    <a:gd name="connsiteX72" fmla="*/ 5143500 w 8090059"/>
                    <a:gd name="connsiteY72" fmla="*/ 2667000 h 7391400"/>
                    <a:gd name="connsiteX73" fmla="*/ 5219700 w 8090059"/>
                    <a:gd name="connsiteY73" fmla="*/ 2616200 h 7391400"/>
                    <a:gd name="connsiteX74" fmla="*/ 5257800 w 8090059"/>
                    <a:gd name="connsiteY74" fmla="*/ 2603500 h 7391400"/>
                    <a:gd name="connsiteX75" fmla="*/ 5334000 w 8090059"/>
                    <a:gd name="connsiteY75" fmla="*/ 2565400 h 7391400"/>
                    <a:gd name="connsiteX76" fmla="*/ 5359400 w 8090059"/>
                    <a:gd name="connsiteY76" fmla="*/ 2501900 h 7391400"/>
                    <a:gd name="connsiteX77" fmla="*/ 5410200 w 8090059"/>
                    <a:gd name="connsiteY77" fmla="*/ 2425700 h 7391400"/>
                    <a:gd name="connsiteX78" fmla="*/ 5499100 w 8090059"/>
                    <a:gd name="connsiteY78" fmla="*/ 2362200 h 7391400"/>
                    <a:gd name="connsiteX79" fmla="*/ 5537200 w 8090059"/>
                    <a:gd name="connsiteY79" fmla="*/ 2336800 h 7391400"/>
                    <a:gd name="connsiteX80" fmla="*/ 5613400 w 8090059"/>
                    <a:gd name="connsiteY80" fmla="*/ 2273300 h 7391400"/>
                    <a:gd name="connsiteX81" fmla="*/ 5651500 w 8090059"/>
                    <a:gd name="connsiteY81" fmla="*/ 2260600 h 7391400"/>
                    <a:gd name="connsiteX82" fmla="*/ 5727700 w 8090059"/>
                    <a:gd name="connsiteY82" fmla="*/ 2209800 h 7391400"/>
                    <a:gd name="connsiteX83" fmla="*/ 5765800 w 8090059"/>
                    <a:gd name="connsiteY83" fmla="*/ 2184400 h 7391400"/>
                    <a:gd name="connsiteX84" fmla="*/ 5854700 w 8090059"/>
                    <a:gd name="connsiteY84" fmla="*/ 2146300 h 7391400"/>
                    <a:gd name="connsiteX85" fmla="*/ 5943600 w 8090059"/>
                    <a:gd name="connsiteY85" fmla="*/ 2095500 h 7391400"/>
                    <a:gd name="connsiteX86" fmla="*/ 6019800 w 8090059"/>
                    <a:gd name="connsiteY86" fmla="*/ 2070100 h 7391400"/>
                    <a:gd name="connsiteX87" fmla="*/ 6096000 w 8090059"/>
                    <a:gd name="connsiteY87" fmla="*/ 2032000 h 7391400"/>
                    <a:gd name="connsiteX88" fmla="*/ 6184900 w 8090059"/>
                    <a:gd name="connsiteY88" fmla="*/ 2019300 h 7391400"/>
                    <a:gd name="connsiteX89" fmla="*/ 6223000 w 8090059"/>
                    <a:gd name="connsiteY89" fmla="*/ 1993900 h 7391400"/>
                    <a:gd name="connsiteX90" fmla="*/ 6350000 w 8090059"/>
                    <a:gd name="connsiteY90" fmla="*/ 1955800 h 7391400"/>
                    <a:gd name="connsiteX91" fmla="*/ 6464300 w 8090059"/>
                    <a:gd name="connsiteY91" fmla="*/ 1917700 h 7391400"/>
                    <a:gd name="connsiteX92" fmla="*/ 6515100 w 8090059"/>
                    <a:gd name="connsiteY92" fmla="*/ 1905000 h 7391400"/>
                    <a:gd name="connsiteX93" fmla="*/ 6629400 w 8090059"/>
                    <a:gd name="connsiteY93" fmla="*/ 1866900 h 7391400"/>
                    <a:gd name="connsiteX94" fmla="*/ 6781800 w 8090059"/>
                    <a:gd name="connsiteY94" fmla="*/ 1854200 h 7391400"/>
                    <a:gd name="connsiteX95" fmla="*/ 7162800 w 8090059"/>
                    <a:gd name="connsiteY95" fmla="*/ 1866900 h 7391400"/>
                    <a:gd name="connsiteX96" fmla="*/ 7213600 w 8090059"/>
                    <a:gd name="connsiteY96" fmla="*/ 1892300 h 7391400"/>
                    <a:gd name="connsiteX97" fmla="*/ 7264400 w 8090059"/>
                    <a:gd name="connsiteY97" fmla="*/ 1905000 h 7391400"/>
                    <a:gd name="connsiteX98" fmla="*/ 7404100 w 8090059"/>
                    <a:gd name="connsiteY98" fmla="*/ 1981200 h 7391400"/>
                    <a:gd name="connsiteX99" fmla="*/ 7442200 w 8090059"/>
                    <a:gd name="connsiteY99" fmla="*/ 2019300 h 7391400"/>
                    <a:gd name="connsiteX100" fmla="*/ 7556500 w 8090059"/>
                    <a:gd name="connsiteY100" fmla="*/ 2095500 h 7391400"/>
                    <a:gd name="connsiteX101" fmla="*/ 7594600 w 8090059"/>
                    <a:gd name="connsiteY101" fmla="*/ 2120900 h 7391400"/>
                    <a:gd name="connsiteX102" fmla="*/ 7632700 w 8090059"/>
                    <a:gd name="connsiteY102" fmla="*/ 2146300 h 7391400"/>
                    <a:gd name="connsiteX103" fmla="*/ 7670800 w 8090059"/>
                    <a:gd name="connsiteY103" fmla="*/ 2184400 h 7391400"/>
                    <a:gd name="connsiteX104" fmla="*/ 7759700 w 8090059"/>
                    <a:gd name="connsiteY104" fmla="*/ 2260600 h 7391400"/>
                    <a:gd name="connsiteX105" fmla="*/ 7810500 w 8090059"/>
                    <a:gd name="connsiteY105" fmla="*/ 2336800 h 7391400"/>
                    <a:gd name="connsiteX106" fmla="*/ 7899400 w 8090059"/>
                    <a:gd name="connsiteY106" fmla="*/ 2463800 h 7391400"/>
                    <a:gd name="connsiteX107" fmla="*/ 7924800 w 8090059"/>
                    <a:gd name="connsiteY107" fmla="*/ 2540000 h 7391400"/>
                    <a:gd name="connsiteX108" fmla="*/ 7975600 w 8090059"/>
                    <a:gd name="connsiteY108" fmla="*/ 2616200 h 7391400"/>
                    <a:gd name="connsiteX109" fmla="*/ 7988300 w 8090059"/>
                    <a:gd name="connsiteY109" fmla="*/ 2654300 h 7391400"/>
                    <a:gd name="connsiteX110" fmla="*/ 8013700 w 8090059"/>
                    <a:gd name="connsiteY110" fmla="*/ 2692400 h 7391400"/>
                    <a:gd name="connsiteX111" fmla="*/ 8039100 w 8090059"/>
                    <a:gd name="connsiteY111" fmla="*/ 2768600 h 7391400"/>
                    <a:gd name="connsiteX112" fmla="*/ 8051800 w 8090059"/>
                    <a:gd name="connsiteY112" fmla="*/ 2806700 h 7391400"/>
                    <a:gd name="connsiteX113" fmla="*/ 8064500 w 8090059"/>
                    <a:gd name="connsiteY113" fmla="*/ 2844800 h 7391400"/>
                    <a:gd name="connsiteX114" fmla="*/ 8077200 w 8090059"/>
                    <a:gd name="connsiteY114" fmla="*/ 2882900 h 7391400"/>
                    <a:gd name="connsiteX115" fmla="*/ 8077200 w 8090059"/>
                    <a:gd name="connsiteY115" fmla="*/ 3352800 h 7391400"/>
                    <a:gd name="connsiteX116" fmla="*/ 8064500 w 8090059"/>
                    <a:gd name="connsiteY116" fmla="*/ 3390900 h 7391400"/>
                    <a:gd name="connsiteX117" fmla="*/ 8039100 w 8090059"/>
                    <a:gd name="connsiteY117" fmla="*/ 3429000 h 7391400"/>
                    <a:gd name="connsiteX118" fmla="*/ 8013700 w 8090059"/>
                    <a:gd name="connsiteY118" fmla="*/ 3479800 h 7391400"/>
                    <a:gd name="connsiteX119" fmla="*/ 7975600 w 8090059"/>
                    <a:gd name="connsiteY119" fmla="*/ 3517900 h 7391400"/>
                    <a:gd name="connsiteX120" fmla="*/ 7950200 w 8090059"/>
                    <a:gd name="connsiteY120" fmla="*/ 3556000 h 7391400"/>
                    <a:gd name="connsiteX121" fmla="*/ 7912100 w 8090059"/>
                    <a:gd name="connsiteY121" fmla="*/ 3606800 h 7391400"/>
                    <a:gd name="connsiteX122" fmla="*/ 7886700 w 8090059"/>
                    <a:gd name="connsiteY122" fmla="*/ 3644900 h 7391400"/>
                    <a:gd name="connsiteX123" fmla="*/ 7810500 w 8090059"/>
                    <a:gd name="connsiteY123" fmla="*/ 3721100 h 7391400"/>
                    <a:gd name="connsiteX124" fmla="*/ 7759700 w 8090059"/>
                    <a:gd name="connsiteY124" fmla="*/ 3759200 h 7391400"/>
                    <a:gd name="connsiteX125" fmla="*/ 7721600 w 8090059"/>
                    <a:gd name="connsiteY125" fmla="*/ 3810000 h 7391400"/>
                    <a:gd name="connsiteX126" fmla="*/ 7607300 w 8090059"/>
                    <a:gd name="connsiteY126" fmla="*/ 3898900 h 7391400"/>
                    <a:gd name="connsiteX127" fmla="*/ 7556500 w 8090059"/>
                    <a:gd name="connsiteY127" fmla="*/ 3937000 h 7391400"/>
                    <a:gd name="connsiteX128" fmla="*/ 7505700 w 8090059"/>
                    <a:gd name="connsiteY128" fmla="*/ 3962400 h 7391400"/>
                    <a:gd name="connsiteX129" fmla="*/ 7378700 w 8090059"/>
                    <a:gd name="connsiteY129" fmla="*/ 4038600 h 7391400"/>
                    <a:gd name="connsiteX130" fmla="*/ 7239000 w 8090059"/>
                    <a:gd name="connsiteY130" fmla="*/ 4076700 h 7391400"/>
                    <a:gd name="connsiteX131" fmla="*/ 7188200 w 8090059"/>
                    <a:gd name="connsiteY131" fmla="*/ 4089400 h 7391400"/>
                    <a:gd name="connsiteX132" fmla="*/ 7099300 w 8090059"/>
                    <a:gd name="connsiteY132" fmla="*/ 4114800 h 7391400"/>
                    <a:gd name="connsiteX133" fmla="*/ 6985000 w 8090059"/>
                    <a:gd name="connsiteY133" fmla="*/ 4127500 h 7391400"/>
                    <a:gd name="connsiteX134" fmla="*/ 6591300 w 8090059"/>
                    <a:gd name="connsiteY134" fmla="*/ 4114800 h 7391400"/>
                    <a:gd name="connsiteX135" fmla="*/ 6477000 w 8090059"/>
                    <a:gd name="connsiteY135" fmla="*/ 4076700 h 7391400"/>
                    <a:gd name="connsiteX136" fmla="*/ 6400800 w 8090059"/>
                    <a:gd name="connsiteY136" fmla="*/ 4051300 h 7391400"/>
                    <a:gd name="connsiteX137" fmla="*/ 6324600 w 8090059"/>
                    <a:gd name="connsiteY137" fmla="*/ 4025900 h 7391400"/>
                    <a:gd name="connsiteX138" fmla="*/ 6273800 w 8090059"/>
                    <a:gd name="connsiteY138" fmla="*/ 4013200 h 7391400"/>
                    <a:gd name="connsiteX139" fmla="*/ 6235700 w 8090059"/>
                    <a:gd name="connsiteY139" fmla="*/ 4000500 h 7391400"/>
                    <a:gd name="connsiteX140" fmla="*/ 6146800 w 8090059"/>
                    <a:gd name="connsiteY140" fmla="*/ 3987800 h 7391400"/>
                    <a:gd name="connsiteX141" fmla="*/ 6007100 w 8090059"/>
                    <a:gd name="connsiteY141" fmla="*/ 3962400 h 7391400"/>
                    <a:gd name="connsiteX142" fmla="*/ 5930900 w 8090059"/>
                    <a:gd name="connsiteY142" fmla="*/ 3949700 h 7391400"/>
                    <a:gd name="connsiteX143" fmla="*/ 5791200 w 8090059"/>
                    <a:gd name="connsiteY143" fmla="*/ 3911600 h 7391400"/>
                    <a:gd name="connsiteX144" fmla="*/ 5740400 w 8090059"/>
                    <a:gd name="connsiteY144" fmla="*/ 3898900 h 7391400"/>
                    <a:gd name="connsiteX145" fmla="*/ 5689600 w 8090059"/>
                    <a:gd name="connsiteY145" fmla="*/ 3873500 h 7391400"/>
                    <a:gd name="connsiteX146" fmla="*/ 5562600 w 8090059"/>
                    <a:gd name="connsiteY146" fmla="*/ 3848100 h 7391400"/>
                    <a:gd name="connsiteX147" fmla="*/ 5461000 w 8090059"/>
                    <a:gd name="connsiteY147" fmla="*/ 3797300 h 7391400"/>
                    <a:gd name="connsiteX148" fmla="*/ 5422900 w 8090059"/>
                    <a:gd name="connsiteY148" fmla="*/ 3784600 h 7391400"/>
                    <a:gd name="connsiteX149" fmla="*/ 5321300 w 8090059"/>
                    <a:gd name="connsiteY149" fmla="*/ 3721100 h 7391400"/>
                    <a:gd name="connsiteX150" fmla="*/ 5270500 w 8090059"/>
                    <a:gd name="connsiteY150" fmla="*/ 3695700 h 7391400"/>
                    <a:gd name="connsiteX151" fmla="*/ 5130800 w 8090059"/>
                    <a:gd name="connsiteY151" fmla="*/ 3644900 h 7391400"/>
                    <a:gd name="connsiteX152" fmla="*/ 5092700 w 8090059"/>
                    <a:gd name="connsiteY152" fmla="*/ 3632200 h 7391400"/>
                    <a:gd name="connsiteX153" fmla="*/ 5054600 w 8090059"/>
                    <a:gd name="connsiteY153" fmla="*/ 3619500 h 7391400"/>
                    <a:gd name="connsiteX154" fmla="*/ 4978400 w 8090059"/>
                    <a:gd name="connsiteY154" fmla="*/ 3606800 h 7391400"/>
                    <a:gd name="connsiteX155" fmla="*/ 4838700 w 8090059"/>
                    <a:gd name="connsiteY155" fmla="*/ 3619500 h 7391400"/>
                    <a:gd name="connsiteX156" fmla="*/ 4686300 w 8090059"/>
                    <a:gd name="connsiteY156" fmla="*/ 3695700 h 7391400"/>
                    <a:gd name="connsiteX157" fmla="*/ 4648200 w 8090059"/>
                    <a:gd name="connsiteY157" fmla="*/ 3733800 h 7391400"/>
                    <a:gd name="connsiteX158" fmla="*/ 4622800 w 8090059"/>
                    <a:gd name="connsiteY158" fmla="*/ 3771900 h 7391400"/>
                    <a:gd name="connsiteX159" fmla="*/ 4584700 w 8090059"/>
                    <a:gd name="connsiteY159" fmla="*/ 3911600 h 7391400"/>
                    <a:gd name="connsiteX160" fmla="*/ 4597400 w 8090059"/>
                    <a:gd name="connsiteY160" fmla="*/ 4267200 h 7391400"/>
                    <a:gd name="connsiteX161" fmla="*/ 4610100 w 8090059"/>
                    <a:gd name="connsiteY161" fmla="*/ 4305300 h 7391400"/>
                    <a:gd name="connsiteX162" fmla="*/ 4686300 w 8090059"/>
                    <a:gd name="connsiteY162" fmla="*/ 4368800 h 7391400"/>
                    <a:gd name="connsiteX163" fmla="*/ 4749800 w 8090059"/>
                    <a:gd name="connsiteY163" fmla="*/ 4432300 h 7391400"/>
                    <a:gd name="connsiteX164" fmla="*/ 4826000 w 8090059"/>
                    <a:gd name="connsiteY164" fmla="*/ 4508500 h 7391400"/>
                    <a:gd name="connsiteX165" fmla="*/ 4927600 w 8090059"/>
                    <a:gd name="connsiteY165" fmla="*/ 4597400 h 7391400"/>
                    <a:gd name="connsiteX166" fmla="*/ 4965700 w 8090059"/>
                    <a:gd name="connsiteY166" fmla="*/ 4622800 h 7391400"/>
                    <a:gd name="connsiteX167" fmla="*/ 5003800 w 8090059"/>
                    <a:gd name="connsiteY167" fmla="*/ 4635500 h 7391400"/>
                    <a:gd name="connsiteX168" fmla="*/ 5041900 w 8090059"/>
                    <a:gd name="connsiteY168" fmla="*/ 4660900 h 7391400"/>
                    <a:gd name="connsiteX169" fmla="*/ 5080000 w 8090059"/>
                    <a:gd name="connsiteY169" fmla="*/ 4673600 h 7391400"/>
                    <a:gd name="connsiteX170" fmla="*/ 5130800 w 8090059"/>
                    <a:gd name="connsiteY170" fmla="*/ 4699000 h 7391400"/>
                    <a:gd name="connsiteX171" fmla="*/ 5219700 w 8090059"/>
                    <a:gd name="connsiteY171" fmla="*/ 4724400 h 7391400"/>
                    <a:gd name="connsiteX172" fmla="*/ 5346700 w 8090059"/>
                    <a:gd name="connsiteY172" fmla="*/ 4800600 h 7391400"/>
                    <a:gd name="connsiteX173" fmla="*/ 5384800 w 8090059"/>
                    <a:gd name="connsiteY173" fmla="*/ 4826000 h 7391400"/>
                    <a:gd name="connsiteX174" fmla="*/ 5448300 w 8090059"/>
                    <a:gd name="connsiteY174" fmla="*/ 4851400 h 7391400"/>
                    <a:gd name="connsiteX175" fmla="*/ 5524500 w 8090059"/>
                    <a:gd name="connsiteY175" fmla="*/ 4876800 h 7391400"/>
                    <a:gd name="connsiteX176" fmla="*/ 5562600 w 8090059"/>
                    <a:gd name="connsiteY176" fmla="*/ 4889500 h 7391400"/>
                    <a:gd name="connsiteX177" fmla="*/ 5613400 w 8090059"/>
                    <a:gd name="connsiteY177" fmla="*/ 4902200 h 7391400"/>
                    <a:gd name="connsiteX178" fmla="*/ 5689600 w 8090059"/>
                    <a:gd name="connsiteY178" fmla="*/ 4927600 h 7391400"/>
                    <a:gd name="connsiteX179" fmla="*/ 5727700 w 8090059"/>
                    <a:gd name="connsiteY179" fmla="*/ 4940300 h 7391400"/>
                    <a:gd name="connsiteX180" fmla="*/ 5765800 w 8090059"/>
                    <a:gd name="connsiteY180" fmla="*/ 4978400 h 7391400"/>
                    <a:gd name="connsiteX181" fmla="*/ 5803900 w 8090059"/>
                    <a:gd name="connsiteY181" fmla="*/ 4991100 h 7391400"/>
                    <a:gd name="connsiteX182" fmla="*/ 5880100 w 8090059"/>
                    <a:gd name="connsiteY182" fmla="*/ 5029200 h 7391400"/>
                    <a:gd name="connsiteX183" fmla="*/ 6019800 w 8090059"/>
                    <a:gd name="connsiteY183" fmla="*/ 5118100 h 7391400"/>
                    <a:gd name="connsiteX184" fmla="*/ 6057900 w 8090059"/>
                    <a:gd name="connsiteY184" fmla="*/ 5143500 h 7391400"/>
                    <a:gd name="connsiteX185" fmla="*/ 6108700 w 8090059"/>
                    <a:gd name="connsiteY185" fmla="*/ 5168900 h 7391400"/>
                    <a:gd name="connsiteX186" fmla="*/ 6210300 w 8090059"/>
                    <a:gd name="connsiteY186" fmla="*/ 5232400 h 7391400"/>
                    <a:gd name="connsiteX187" fmla="*/ 6261100 w 8090059"/>
                    <a:gd name="connsiteY187" fmla="*/ 5283200 h 7391400"/>
                    <a:gd name="connsiteX188" fmla="*/ 6337300 w 8090059"/>
                    <a:gd name="connsiteY188" fmla="*/ 5334000 h 7391400"/>
                    <a:gd name="connsiteX189" fmla="*/ 6388100 w 8090059"/>
                    <a:gd name="connsiteY189" fmla="*/ 5372100 h 7391400"/>
                    <a:gd name="connsiteX190" fmla="*/ 6502400 w 8090059"/>
                    <a:gd name="connsiteY190" fmla="*/ 5448300 h 7391400"/>
                    <a:gd name="connsiteX191" fmla="*/ 6540500 w 8090059"/>
                    <a:gd name="connsiteY191" fmla="*/ 5473700 h 7391400"/>
                    <a:gd name="connsiteX192" fmla="*/ 6565900 w 8090059"/>
                    <a:gd name="connsiteY192" fmla="*/ 5511800 h 7391400"/>
                    <a:gd name="connsiteX193" fmla="*/ 6591300 w 8090059"/>
                    <a:gd name="connsiteY193" fmla="*/ 5562600 h 7391400"/>
                    <a:gd name="connsiteX194" fmla="*/ 6629400 w 8090059"/>
                    <a:gd name="connsiteY194" fmla="*/ 5613400 h 7391400"/>
                    <a:gd name="connsiteX195" fmla="*/ 6692900 w 8090059"/>
                    <a:gd name="connsiteY195" fmla="*/ 5803900 h 7391400"/>
                    <a:gd name="connsiteX196" fmla="*/ 6731000 w 8090059"/>
                    <a:gd name="connsiteY196" fmla="*/ 5905500 h 7391400"/>
                    <a:gd name="connsiteX197" fmla="*/ 6756400 w 8090059"/>
                    <a:gd name="connsiteY197" fmla="*/ 6019800 h 7391400"/>
                    <a:gd name="connsiteX198" fmla="*/ 6781800 w 8090059"/>
                    <a:gd name="connsiteY198" fmla="*/ 6108700 h 7391400"/>
                    <a:gd name="connsiteX199" fmla="*/ 6807200 w 8090059"/>
                    <a:gd name="connsiteY199" fmla="*/ 6235700 h 7391400"/>
                    <a:gd name="connsiteX200" fmla="*/ 6794500 w 8090059"/>
                    <a:gd name="connsiteY200" fmla="*/ 6642100 h 7391400"/>
                    <a:gd name="connsiteX201" fmla="*/ 6743700 w 8090059"/>
                    <a:gd name="connsiteY201" fmla="*/ 6604000 h 7391400"/>
                    <a:gd name="connsiteX202" fmla="*/ 6705600 w 8090059"/>
                    <a:gd name="connsiteY202" fmla="*/ 6654800 h 7391400"/>
                    <a:gd name="connsiteX203" fmla="*/ 6680200 w 8090059"/>
                    <a:gd name="connsiteY203" fmla="*/ 6718300 h 7391400"/>
                    <a:gd name="connsiteX204" fmla="*/ 6616700 w 8090059"/>
                    <a:gd name="connsiteY204" fmla="*/ 6832600 h 7391400"/>
                    <a:gd name="connsiteX205" fmla="*/ 6540500 w 8090059"/>
                    <a:gd name="connsiteY205" fmla="*/ 6908800 h 7391400"/>
                    <a:gd name="connsiteX206" fmla="*/ 6489700 w 8090059"/>
                    <a:gd name="connsiteY206" fmla="*/ 6972300 h 7391400"/>
                    <a:gd name="connsiteX207" fmla="*/ 6413500 w 8090059"/>
                    <a:gd name="connsiteY207" fmla="*/ 7035800 h 7391400"/>
                    <a:gd name="connsiteX208" fmla="*/ 6324600 w 8090059"/>
                    <a:gd name="connsiteY208" fmla="*/ 7124700 h 7391400"/>
                    <a:gd name="connsiteX209" fmla="*/ 6299200 w 8090059"/>
                    <a:gd name="connsiteY209" fmla="*/ 7162800 h 7391400"/>
                    <a:gd name="connsiteX210" fmla="*/ 6159500 w 8090059"/>
                    <a:gd name="connsiteY210" fmla="*/ 7239000 h 7391400"/>
                    <a:gd name="connsiteX211" fmla="*/ 6032500 w 8090059"/>
                    <a:gd name="connsiteY211" fmla="*/ 7315200 h 7391400"/>
                    <a:gd name="connsiteX212" fmla="*/ 5969000 w 8090059"/>
                    <a:gd name="connsiteY212" fmla="*/ 7340600 h 7391400"/>
                    <a:gd name="connsiteX213" fmla="*/ 5930900 w 8090059"/>
                    <a:gd name="connsiteY213" fmla="*/ 7353300 h 7391400"/>
                    <a:gd name="connsiteX214" fmla="*/ 5791200 w 8090059"/>
                    <a:gd name="connsiteY214" fmla="*/ 7391400 h 7391400"/>
                    <a:gd name="connsiteX215" fmla="*/ 5245100 w 8090059"/>
                    <a:gd name="connsiteY215" fmla="*/ 7378700 h 7391400"/>
                    <a:gd name="connsiteX216" fmla="*/ 5118100 w 8090059"/>
                    <a:gd name="connsiteY216" fmla="*/ 7340600 h 7391400"/>
                    <a:gd name="connsiteX217" fmla="*/ 5029200 w 8090059"/>
                    <a:gd name="connsiteY217" fmla="*/ 7315200 h 7391400"/>
                    <a:gd name="connsiteX218" fmla="*/ 4991100 w 8090059"/>
                    <a:gd name="connsiteY218" fmla="*/ 7289800 h 7391400"/>
                    <a:gd name="connsiteX219" fmla="*/ 4940300 w 8090059"/>
                    <a:gd name="connsiteY219" fmla="*/ 7264400 h 7391400"/>
                    <a:gd name="connsiteX220" fmla="*/ 4851400 w 8090059"/>
                    <a:gd name="connsiteY220" fmla="*/ 7175500 h 7391400"/>
                    <a:gd name="connsiteX221" fmla="*/ 4813300 w 8090059"/>
                    <a:gd name="connsiteY221" fmla="*/ 7137400 h 7391400"/>
                    <a:gd name="connsiteX222" fmla="*/ 4737100 w 8090059"/>
                    <a:gd name="connsiteY222" fmla="*/ 7010400 h 7391400"/>
                    <a:gd name="connsiteX223" fmla="*/ 4673600 w 8090059"/>
                    <a:gd name="connsiteY223" fmla="*/ 6858000 h 7391400"/>
                    <a:gd name="connsiteX224" fmla="*/ 4648200 w 8090059"/>
                    <a:gd name="connsiteY224" fmla="*/ 6781800 h 7391400"/>
                    <a:gd name="connsiteX225" fmla="*/ 4610100 w 8090059"/>
                    <a:gd name="connsiteY225" fmla="*/ 6680200 h 7391400"/>
                    <a:gd name="connsiteX226" fmla="*/ 4572000 w 8090059"/>
                    <a:gd name="connsiteY226" fmla="*/ 6578600 h 7391400"/>
                    <a:gd name="connsiteX227" fmla="*/ 4546600 w 8090059"/>
                    <a:gd name="connsiteY227" fmla="*/ 6477000 h 7391400"/>
                    <a:gd name="connsiteX228" fmla="*/ 4495800 w 8090059"/>
                    <a:gd name="connsiteY228" fmla="*/ 6362700 h 7391400"/>
                    <a:gd name="connsiteX229" fmla="*/ 4470400 w 8090059"/>
                    <a:gd name="connsiteY229" fmla="*/ 6286500 h 7391400"/>
                    <a:gd name="connsiteX230" fmla="*/ 4457700 w 8090059"/>
                    <a:gd name="connsiteY230" fmla="*/ 6248400 h 7391400"/>
                    <a:gd name="connsiteX231" fmla="*/ 4445000 w 8090059"/>
                    <a:gd name="connsiteY231" fmla="*/ 6197600 h 7391400"/>
                    <a:gd name="connsiteX232" fmla="*/ 4457700 w 8090059"/>
                    <a:gd name="connsiteY232" fmla="*/ 5892800 h 7391400"/>
                    <a:gd name="connsiteX233" fmla="*/ 4483100 w 8090059"/>
                    <a:gd name="connsiteY233" fmla="*/ 5727700 h 7391400"/>
                    <a:gd name="connsiteX234" fmla="*/ 4495800 w 8090059"/>
                    <a:gd name="connsiteY234" fmla="*/ 5689600 h 7391400"/>
                    <a:gd name="connsiteX235" fmla="*/ 4457700 w 8090059"/>
                    <a:gd name="connsiteY235" fmla="*/ 5549900 h 7391400"/>
                    <a:gd name="connsiteX236" fmla="*/ 4445000 w 8090059"/>
                    <a:gd name="connsiteY236" fmla="*/ 5499100 h 7391400"/>
                    <a:gd name="connsiteX237" fmla="*/ 4432300 w 8090059"/>
                    <a:gd name="connsiteY237" fmla="*/ 5422900 h 7391400"/>
                    <a:gd name="connsiteX238" fmla="*/ 4419600 w 8090059"/>
                    <a:gd name="connsiteY238" fmla="*/ 5384800 h 7391400"/>
                    <a:gd name="connsiteX239" fmla="*/ 4394200 w 8090059"/>
                    <a:gd name="connsiteY239" fmla="*/ 5295900 h 7391400"/>
                    <a:gd name="connsiteX240" fmla="*/ 4368800 w 8090059"/>
                    <a:gd name="connsiteY240" fmla="*/ 5245100 h 7391400"/>
                    <a:gd name="connsiteX241" fmla="*/ 4356100 w 8090059"/>
                    <a:gd name="connsiteY241" fmla="*/ 5194300 h 7391400"/>
                    <a:gd name="connsiteX242" fmla="*/ 4330700 w 8090059"/>
                    <a:gd name="connsiteY242" fmla="*/ 5143500 h 7391400"/>
                    <a:gd name="connsiteX243" fmla="*/ 4254500 w 8090059"/>
                    <a:gd name="connsiteY243" fmla="*/ 5029200 h 7391400"/>
                    <a:gd name="connsiteX244" fmla="*/ 4229100 w 8090059"/>
                    <a:gd name="connsiteY244" fmla="*/ 4991100 h 7391400"/>
                    <a:gd name="connsiteX245" fmla="*/ 4203700 w 8090059"/>
                    <a:gd name="connsiteY245" fmla="*/ 4953000 h 7391400"/>
                    <a:gd name="connsiteX246" fmla="*/ 4152900 w 8090059"/>
                    <a:gd name="connsiteY246" fmla="*/ 4902200 h 7391400"/>
                    <a:gd name="connsiteX247" fmla="*/ 4076700 w 8090059"/>
                    <a:gd name="connsiteY247" fmla="*/ 4851400 h 7391400"/>
                    <a:gd name="connsiteX248" fmla="*/ 4013200 w 8090059"/>
                    <a:gd name="connsiteY248" fmla="*/ 4838700 h 7391400"/>
                    <a:gd name="connsiteX249" fmla="*/ 3759200 w 8090059"/>
                    <a:gd name="connsiteY249" fmla="*/ 4851400 h 7391400"/>
                    <a:gd name="connsiteX250" fmla="*/ 3721100 w 8090059"/>
                    <a:gd name="connsiteY250" fmla="*/ 4889500 h 7391400"/>
                    <a:gd name="connsiteX251" fmla="*/ 3670300 w 8090059"/>
                    <a:gd name="connsiteY251" fmla="*/ 4965700 h 7391400"/>
                    <a:gd name="connsiteX252" fmla="*/ 3644900 w 8090059"/>
                    <a:gd name="connsiteY252" fmla="*/ 5003800 h 7391400"/>
                    <a:gd name="connsiteX253" fmla="*/ 3632200 w 8090059"/>
                    <a:gd name="connsiteY253" fmla="*/ 5054600 h 7391400"/>
                    <a:gd name="connsiteX254" fmla="*/ 3594100 w 8090059"/>
                    <a:gd name="connsiteY254" fmla="*/ 5168900 h 7391400"/>
                    <a:gd name="connsiteX255" fmla="*/ 3581400 w 8090059"/>
                    <a:gd name="connsiteY255" fmla="*/ 5207000 h 7391400"/>
                    <a:gd name="connsiteX256" fmla="*/ 3568700 w 8090059"/>
                    <a:gd name="connsiteY256" fmla="*/ 5245100 h 7391400"/>
                    <a:gd name="connsiteX257" fmla="*/ 3543300 w 8090059"/>
                    <a:gd name="connsiteY257" fmla="*/ 5359400 h 7391400"/>
                    <a:gd name="connsiteX258" fmla="*/ 3517900 w 8090059"/>
                    <a:gd name="connsiteY258" fmla="*/ 5461000 h 7391400"/>
                    <a:gd name="connsiteX259" fmla="*/ 3505200 w 8090059"/>
                    <a:gd name="connsiteY259" fmla="*/ 5829300 h 7391400"/>
                    <a:gd name="connsiteX260" fmla="*/ 3467100 w 8090059"/>
                    <a:gd name="connsiteY260" fmla="*/ 6337300 h 7391400"/>
                    <a:gd name="connsiteX261" fmla="*/ 3441700 w 8090059"/>
                    <a:gd name="connsiteY261" fmla="*/ 6616700 h 7391400"/>
                    <a:gd name="connsiteX262" fmla="*/ 3416300 w 8090059"/>
                    <a:gd name="connsiteY262" fmla="*/ 6718300 h 7391400"/>
                    <a:gd name="connsiteX263" fmla="*/ 3390900 w 8090059"/>
                    <a:gd name="connsiteY263" fmla="*/ 6832600 h 7391400"/>
                    <a:gd name="connsiteX264" fmla="*/ 3340100 w 8090059"/>
                    <a:gd name="connsiteY264" fmla="*/ 6883400 h 7391400"/>
                    <a:gd name="connsiteX265" fmla="*/ 3302000 w 8090059"/>
                    <a:gd name="connsiteY265" fmla="*/ 6934200 h 7391400"/>
                    <a:gd name="connsiteX266" fmla="*/ 3187700 w 8090059"/>
                    <a:gd name="connsiteY266" fmla="*/ 7023100 h 7391400"/>
                    <a:gd name="connsiteX267" fmla="*/ 3136900 w 8090059"/>
                    <a:gd name="connsiteY267" fmla="*/ 7061200 h 7391400"/>
                    <a:gd name="connsiteX268" fmla="*/ 3098800 w 8090059"/>
                    <a:gd name="connsiteY268" fmla="*/ 7099300 h 7391400"/>
                    <a:gd name="connsiteX269" fmla="*/ 3060700 w 8090059"/>
                    <a:gd name="connsiteY269" fmla="*/ 7112000 h 7391400"/>
                    <a:gd name="connsiteX270" fmla="*/ 2959100 w 8090059"/>
                    <a:gd name="connsiteY270" fmla="*/ 7162800 h 7391400"/>
                    <a:gd name="connsiteX271" fmla="*/ 2870200 w 8090059"/>
                    <a:gd name="connsiteY271" fmla="*/ 7188200 h 7391400"/>
                    <a:gd name="connsiteX272" fmla="*/ 2527300 w 8090059"/>
                    <a:gd name="connsiteY272" fmla="*/ 7175500 h 7391400"/>
                    <a:gd name="connsiteX273" fmla="*/ 2413000 w 8090059"/>
                    <a:gd name="connsiteY273" fmla="*/ 7112000 h 7391400"/>
                    <a:gd name="connsiteX274" fmla="*/ 2374900 w 8090059"/>
                    <a:gd name="connsiteY274" fmla="*/ 7073900 h 7391400"/>
                    <a:gd name="connsiteX275" fmla="*/ 2336800 w 8090059"/>
                    <a:gd name="connsiteY275" fmla="*/ 7061200 h 7391400"/>
                    <a:gd name="connsiteX276" fmla="*/ 2286000 w 8090059"/>
                    <a:gd name="connsiteY276" fmla="*/ 7023100 h 7391400"/>
                    <a:gd name="connsiteX277" fmla="*/ 2209800 w 8090059"/>
                    <a:gd name="connsiteY277" fmla="*/ 6985000 h 7391400"/>
                    <a:gd name="connsiteX278" fmla="*/ 2146300 w 8090059"/>
                    <a:gd name="connsiteY278" fmla="*/ 6908800 h 7391400"/>
                    <a:gd name="connsiteX279" fmla="*/ 2120900 w 8090059"/>
                    <a:gd name="connsiteY279" fmla="*/ 6858000 h 7391400"/>
                    <a:gd name="connsiteX280" fmla="*/ 2108200 w 8090059"/>
                    <a:gd name="connsiteY280" fmla="*/ 6781800 h 7391400"/>
                    <a:gd name="connsiteX281" fmla="*/ 2082800 w 8090059"/>
                    <a:gd name="connsiteY281" fmla="*/ 6680200 h 7391400"/>
                    <a:gd name="connsiteX282" fmla="*/ 2095500 w 8090059"/>
                    <a:gd name="connsiteY282" fmla="*/ 6362700 h 7391400"/>
                    <a:gd name="connsiteX283" fmla="*/ 2120900 w 8090059"/>
                    <a:gd name="connsiteY283" fmla="*/ 6273800 h 7391400"/>
                    <a:gd name="connsiteX284" fmla="*/ 2133600 w 8090059"/>
                    <a:gd name="connsiteY284" fmla="*/ 6223000 h 7391400"/>
                    <a:gd name="connsiteX285" fmla="*/ 2146300 w 8090059"/>
                    <a:gd name="connsiteY285" fmla="*/ 6184900 h 7391400"/>
                    <a:gd name="connsiteX286" fmla="*/ 2159000 w 8090059"/>
                    <a:gd name="connsiteY286" fmla="*/ 6121400 h 7391400"/>
                    <a:gd name="connsiteX287" fmla="*/ 2184400 w 8090059"/>
                    <a:gd name="connsiteY287" fmla="*/ 6070600 h 7391400"/>
                    <a:gd name="connsiteX288" fmla="*/ 2209800 w 8090059"/>
                    <a:gd name="connsiteY288" fmla="*/ 6007100 h 7391400"/>
                    <a:gd name="connsiteX289" fmla="*/ 2222500 w 8090059"/>
                    <a:gd name="connsiteY289" fmla="*/ 5969000 h 7391400"/>
                    <a:gd name="connsiteX290" fmla="*/ 2235200 w 8090059"/>
                    <a:gd name="connsiteY290" fmla="*/ 5918200 h 7391400"/>
                    <a:gd name="connsiteX291" fmla="*/ 2273300 w 8090059"/>
                    <a:gd name="connsiteY291" fmla="*/ 5854700 h 7391400"/>
                    <a:gd name="connsiteX292" fmla="*/ 2324100 w 8090059"/>
                    <a:gd name="connsiteY292" fmla="*/ 5765800 h 7391400"/>
                    <a:gd name="connsiteX293" fmla="*/ 2362200 w 8090059"/>
                    <a:gd name="connsiteY293" fmla="*/ 5676900 h 7391400"/>
                    <a:gd name="connsiteX294" fmla="*/ 2438400 w 8090059"/>
                    <a:gd name="connsiteY294" fmla="*/ 5549900 h 7391400"/>
                    <a:gd name="connsiteX295" fmla="*/ 2476500 w 8090059"/>
                    <a:gd name="connsiteY295" fmla="*/ 5524500 h 7391400"/>
                    <a:gd name="connsiteX296" fmla="*/ 2540000 w 8090059"/>
                    <a:gd name="connsiteY296" fmla="*/ 5461000 h 7391400"/>
                    <a:gd name="connsiteX297" fmla="*/ 2590800 w 8090059"/>
                    <a:gd name="connsiteY297" fmla="*/ 5372100 h 7391400"/>
                    <a:gd name="connsiteX298" fmla="*/ 2641600 w 8090059"/>
                    <a:gd name="connsiteY298" fmla="*/ 5295900 h 7391400"/>
                    <a:gd name="connsiteX299" fmla="*/ 2679700 w 8090059"/>
                    <a:gd name="connsiteY299" fmla="*/ 5207000 h 7391400"/>
                    <a:gd name="connsiteX300" fmla="*/ 2705100 w 8090059"/>
                    <a:gd name="connsiteY300" fmla="*/ 5130800 h 7391400"/>
                    <a:gd name="connsiteX301" fmla="*/ 2755900 w 8090059"/>
                    <a:gd name="connsiteY301" fmla="*/ 5029200 h 7391400"/>
                    <a:gd name="connsiteX302" fmla="*/ 2781300 w 8090059"/>
                    <a:gd name="connsiteY302" fmla="*/ 4978400 h 7391400"/>
                    <a:gd name="connsiteX303" fmla="*/ 2806700 w 8090059"/>
                    <a:gd name="connsiteY303" fmla="*/ 4902200 h 7391400"/>
                    <a:gd name="connsiteX304" fmla="*/ 2832100 w 8090059"/>
                    <a:gd name="connsiteY304" fmla="*/ 4851400 h 7391400"/>
                    <a:gd name="connsiteX305" fmla="*/ 2857500 w 8090059"/>
                    <a:gd name="connsiteY305" fmla="*/ 4749800 h 7391400"/>
                    <a:gd name="connsiteX306" fmla="*/ 2882900 w 8090059"/>
                    <a:gd name="connsiteY306" fmla="*/ 4597400 h 7391400"/>
                    <a:gd name="connsiteX307" fmla="*/ 2895600 w 8090059"/>
                    <a:gd name="connsiteY307" fmla="*/ 4559300 h 7391400"/>
                    <a:gd name="connsiteX308" fmla="*/ 2882900 w 8090059"/>
                    <a:gd name="connsiteY308" fmla="*/ 4394200 h 7391400"/>
                    <a:gd name="connsiteX309" fmla="*/ 2870200 w 8090059"/>
                    <a:gd name="connsiteY309" fmla="*/ 4356100 h 7391400"/>
                    <a:gd name="connsiteX310" fmla="*/ 2844800 w 8090059"/>
                    <a:gd name="connsiteY310" fmla="*/ 4254500 h 7391400"/>
                    <a:gd name="connsiteX311" fmla="*/ 2819400 w 8090059"/>
                    <a:gd name="connsiteY311" fmla="*/ 4178300 h 7391400"/>
                    <a:gd name="connsiteX312" fmla="*/ 2743200 w 8090059"/>
                    <a:gd name="connsiteY312" fmla="*/ 4140200 h 7391400"/>
                    <a:gd name="connsiteX313" fmla="*/ 2514600 w 8090059"/>
                    <a:gd name="connsiteY313" fmla="*/ 4152900 h 7391400"/>
                    <a:gd name="connsiteX314" fmla="*/ 2438400 w 8090059"/>
                    <a:gd name="connsiteY314" fmla="*/ 4178300 h 7391400"/>
                    <a:gd name="connsiteX315" fmla="*/ 2400300 w 8090059"/>
                    <a:gd name="connsiteY315" fmla="*/ 4191000 h 7391400"/>
                    <a:gd name="connsiteX316" fmla="*/ 2362200 w 8090059"/>
                    <a:gd name="connsiteY316" fmla="*/ 4203700 h 7391400"/>
                    <a:gd name="connsiteX317" fmla="*/ 2273300 w 8090059"/>
                    <a:gd name="connsiteY317" fmla="*/ 4254500 h 7391400"/>
                    <a:gd name="connsiteX318" fmla="*/ 2235200 w 8090059"/>
                    <a:gd name="connsiteY318" fmla="*/ 4267200 h 7391400"/>
                    <a:gd name="connsiteX319" fmla="*/ 2171700 w 8090059"/>
                    <a:gd name="connsiteY319" fmla="*/ 4305300 h 7391400"/>
                    <a:gd name="connsiteX320" fmla="*/ 2133600 w 8090059"/>
                    <a:gd name="connsiteY320" fmla="*/ 4318000 h 7391400"/>
                    <a:gd name="connsiteX321" fmla="*/ 2082800 w 8090059"/>
                    <a:gd name="connsiteY321" fmla="*/ 4343400 h 7391400"/>
                    <a:gd name="connsiteX322" fmla="*/ 2006600 w 8090059"/>
                    <a:gd name="connsiteY322" fmla="*/ 4368800 h 7391400"/>
                    <a:gd name="connsiteX323" fmla="*/ 1968500 w 8090059"/>
                    <a:gd name="connsiteY323" fmla="*/ 4394200 h 7391400"/>
                    <a:gd name="connsiteX324" fmla="*/ 1892300 w 8090059"/>
                    <a:gd name="connsiteY324" fmla="*/ 4419600 h 7391400"/>
                    <a:gd name="connsiteX325" fmla="*/ 1854200 w 8090059"/>
                    <a:gd name="connsiteY325" fmla="*/ 4432300 h 7391400"/>
                    <a:gd name="connsiteX326" fmla="*/ 1803400 w 8090059"/>
                    <a:gd name="connsiteY326" fmla="*/ 4457700 h 7391400"/>
                    <a:gd name="connsiteX327" fmla="*/ 1727200 w 8090059"/>
                    <a:gd name="connsiteY327" fmla="*/ 4470400 h 7391400"/>
                    <a:gd name="connsiteX328" fmla="*/ 1663700 w 8090059"/>
                    <a:gd name="connsiteY328" fmla="*/ 4483100 h 7391400"/>
                    <a:gd name="connsiteX329" fmla="*/ 1549400 w 8090059"/>
                    <a:gd name="connsiteY329" fmla="*/ 4508500 h 7391400"/>
                    <a:gd name="connsiteX330" fmla="*/ 1409700 w 8090059"/>
                    <a:gd name="connsiteY330" fmla="*/ 4495800 h 7391400"/>
                    <a:gd name="connsiteX331" fmla="*/ 1358900 w 8090059"/>
                    <a:gd name="connsiteY331" fmla="*/ 4457700 h 7391400"/>
                    <a:gd name="connsiteX332" fmla="*/ 1308100 w 8090059"/>
                    <a:gd name="connsiteY332" fmla="*/ 4432300 h 7391400"/>
                    <a:gd name="connsiteX333" fmla="*/ 1244600 w 8090059"/>
                    <a:gd name="connsiteY333" fmla="*/ 4356100 h 7391400"/>
                    <a:gd name="connsiteX334" fmla="*/ 1231900 w 8090059"/>
                    <a:gd name="connsiteY334" fmla="*/ 4318000 h 7391400"/>
                    <a:gd name="connsiteX335" fmla="*/ 1257300 w 8090059"/>
                    <a:gd name="connsiteY335" fmla="*/ 4013200 h 7391400"/>
                    <a:gd name="connsiteX336" fmla="*/ 1270000 w 8090059"/>
                    <a:gd name="connsiteY336" fmla="*/ 3962400 h 7391400"/>
                    <a:gd name="connsiteX337" fmla="*/ 1308100 w 8090059"/>
                    <a:gd name="connsiteY337" fmla="*/ 3924300 h 7391400"/>
                    <a:gd name="connsiteX338" fmla="*/ 1384300 w 8090059"/>
                    <a:gd name="connsiteY338" fmla="*/ 3873500 h 7391400"/>
                    <a:gd name="connsiteX339" fmla="*/ 1435100 w 8090059"/>
                    <a:gd name="connsiteY339" fmla="*/ 3835400 h 7391400"/>
                    <a:gd name="connsiteX340" fmla="*/ 1473200 w 8090059"/>
                    <a:gd name="connsiteY340" fmla="*/ 3822700 h 7391400"/>
                    <a:gd name="connsiteX341" fmla="*/ 1536700 w 8090059"/>
                    <a:gd name="connsiteY341" fmla="*/ 3797300 h 7391400"/>
                    <a:gd name="connsiteX342" fmla="*/ 1638300 w 8090059"/>
                    <a:gd name="connsiteY342" fmla="*/ 3771900 h 7391400"/>
                    <a:gd name="connsiteX343" fmla="*/ 2057400 w 8090059"/>
                    <a:gd name="connsiteY343" fmla="*/ 3784600 h 7391400"/>
                    <a:gd name="connsiteX344" fmla="*/ 2222500 w 8090059"/>
                    <a:gd name="connsiteY344" fmla="*/ 3784600 h 7391400"/>
                    <a:gd name="connsiteX345" fmla="*/ 2260600 w 8090059"/>
                    <a:gd name="connsiteY345" fmla="*/ 3708400 h 7391400"/>
                    <a:gd name="connsiteX346" fmla="*/ 2247900 w 8090059"/>
                    <a:gd name="connsiteY346" fmla="*/ 3390900 h 7391400"/>
                    <a:gd name="connsiteX347" fmla="*/ 2222500 w 8090059"/>
                    <a:gd name="connsiteY347" fmla="*/ 3352800 h 7391400"/>
                    <a:gd name="connsiteX348" fmla="*/ 2146300 w 8090059"/>
                    <a:gd name="connsiteY348" fmla="*/ 3276600 h 7391400"/>
                    <a:gd name="connsiteX349" fmla="*/ 2070100 w 8090059"/>
                    <a:gd name="connsiteY349" fmla="*/ 3213100 h 7391400"/>
                    <a:gd name="connsiteX350" fmla="*/ 1943100 w 8090059"/>
                    <a:gd name="connsiteY350" fmla="*/ 3098800 h 7391400"/>
                    <a:gd name="connsiteX351" fmla="*/ 1892300 w 8090059"/>
                    <a:gd name="connsiteY351" fmla="*/ 3035300 h 7391400"/>
                    <a:gd name="connsiteX352" fmla="*/ 1828800 w 8090059"/>
                    <a:gd name="connsiteY352" fmla="*/ 2946400 h 7391400"/>
                    <a:gd name="connsiteX353" fmla="*/ 1790700 w 8090059"/>
                    <a:gd name="connsiteY353" fmla="*/ 2921000 h 7391400"/>
                    <a:gd name="connsiteX354" fmla="*/ 1765300 w 8090059"/>
                    <a:gd name="connsiteY354" fmla="*/ 2882900 h 7391400"/>
                    <a:gd name="connsiteX355" fmla="*/ 1638300 w 8090059"/>
                    <a:gd name="connsiteY355" fmla="*/ 2806700 h 7391400"/>
                    <a:gd name="connsiteX356" fmla="*/ 1600200 w 8090059"/>
                    <a:gd name="connsiteY356" fmla="*/ 2794000 h 7391400"/>
                    <a:gd name="connsiteX357" fmla="*/ 1562100 w 8090059"/>
                    <a:gd name="connsiteY357" fmla="*/ 2768600 h 7391400"/>
                    <a:gd name="connsiteX358" fmla="*/ 1435100 w 8090059"/>
                    <a:gd name="connsiteY358" fmla="*/ 2743200 h 7391400"/>
                    <a:gd name="connsiteX359" fmla="*/ 1143000 w 8090059"/>
                    <a:gd name="connsiteY359" fmla="*/ 2717800 h 7391400"/>
                    <a:gd name="connsiteX360" fmla="*/ 1003300 w 8090059"/>
                    <a:gd name="connsiteY360" fmla="*/ 2692400 h 7391400"/>
                    <a:gd name="connsiteX361" fmla="*/ 939800 w 8090059"/>
                    <a:gd name="connsiteY361" fmla="*/ 2654300 h 7391400"/>
                    <a:gd name="connsiteX362" fmla="*/ 838200 w 8090059"/>
                    <a:gd name="connsiteY362" fmla="*/ 2616200 h 7391400"/>
                    <a:gd name="connsiteX363" fmla="*/ 787400 w 8090059"/>
                    <a:gd name="connsiteY363" fmla="*/ 2590800 h 7391400"/>
                    <a:gd name="connsiteX364" fmla="*/ 647700 w 8090059"/>
                    <a:gd name="connsiteY364" fmla="*/ 2565400 h 7391400"/>
                    <a:gd name="connsiteX365" fmla="*/ 482600 w 8090059"/>
                    <a:gd name="connsiteY365" fmla="*/ 2552700 h 7391400"/>
                    <a:gd name="connsiteX366" fmla="*/ 406400 w 8090059"/>
                    <a:gd name="connsiteY366" fmla="*/ 2514600 h 7391400"/>
                    <a:gd name="connsiteX367" fmla="*/ 266700 w 8090059"/>
                    <a:gd name="connsiteY367" fmla="*/ 2374900 h 7391400"/>
                    <a:gd name="connsiteX368" fmla="*/ 203200 w 8090059"/>
                    <a:gd name="connsiteY368" fmla="*/ 2247900 h 7391400"/>
                    <a:gd name="connsiteX369" fmla="*/ 165100 w 8090059"/>
                    <a:gd name="connsiteY369" fmla="*/ 2133600 h 7391400"/>
                    <a:gd name="connsiteX370" fmla="*/ 152400 w 8090059"/>
                    <a:gd name="connsiteY370" fmla="*/ 2082800 h 7391400"/>
                    <a:gd name="connsiteX371" fmla="*/ 114300 w 8090059"/>
                    <a:gd name="connsiteY371" fmla="*/ 1968500 h 7391400"/>
                    <a:gd name="connsiteX372" fmla="*/ 101600 w 8090059"/>
                    <a:gd name="connsiteY372" fmla="*/ 1930400 h 7391400"/>
                    <a:gd name="connsiteX373" fmla="*/ 76200 w 8090059"/>
                    <a:gd name="connsiteY373" fmla="*/ 1828800 h 7391400"/>
                    <a:gd name="connsiteX374" fmla="*/ 50800 w 8090059"/>
                    <a:gd name="connsiteY374" fmla="*/ 1765300 h 7391400"/>
                    <a:gd name="connsiteX375" fmla="*/ 25400 w 8090059"/>
                    <a:gd name="connsiteY375" fmla="*/ 1663700 h 7391400"/>
                    <a:gd name="connsiteX376" fmla="*/ 12700 w 8090059"/>
                    <a:gd name="connsiteY376" fmla="*/ 1562100 h 7391400"/>
                    <a:gd name="connsiteX377" fmla="*/ 0 w 8090059"/>
                    <a:gd name="connsiteY377" fmla="*/ 1473200 h 7391400"/>
                    <a:gd name="connsiteX378" fmla="*/ 12700 w 8090059"/>
                    <a:gd name="connsiteY378" fmla="*/ 1257300 h 7391400"/>
                    <a:gd name="connsiteX379" fmla="*/ 25400 w 8090059"/>
                    <a:gd name="connsiteY379" fmla="*/ 1193800 h 7391400"/>
                    <a:gd name="connsiteX380" fmla="*/ 63500 w 8090059"/>
                    <a:gd name="connsiteY380" fmla="*/ 1143000 h 7391400"/>
                    <a:gd name="connsiteX381" fmla="*/ 139700 w 8090059"/>
                    <a:gd name="connsiteY381" fmla="*/ 1028700 h 7391400"/>
                    <a:gd name="connsiteX382" fmla="*/ 203200 w 8090059"/>
                    <a:gd name="connsiteY382" fmla="*/ 939800 h 7391400"/>
                    <a:gd name="connsiteX383" fmla="*/ 304800 w 8090059"/>
                    <a:gd name="connsiteY383" fmla="*/ 838200 h 7391400"/>
                    <a:gd name="connsiteX384" fmla="*/ 368300 w 8090059"/>
                    <a:gd name="connsiteY384" fmla="*/ 762000 h 7391400"/>
                    <a:gd name="connsiteX385" fmla="*/ 419100 w 8090059"/>
                    <a:gd name="connsiteY385" fmla="*/ 723900 h 7391400"/>
                    <a:gd name="connsiteX386" fmla="*/ 508000 w 8090059"/>
                    <a:gd name="connsiteY386" fmla="*/ 647700 h 7391400"/>
                    <a:gd name="connsiteX387" fmla="*/ 546100 w 8090059"/>
                    <a:gd name="connsiteY387" fmla="*/ 635000 h 7391400"/>
                    <a:gd name="connsiteX388" fmla="*/ 584200 w 8090059"/>
                    <a:gd name="connsiteY388" fmla="*/ 609600 h 7391400"/>
                    <a:gd name="connsiteX389" fmla="*/ 660400 w 8090059"/>
                    <a:gd name="connsiteY389" fmla="*/ 584200 h 7391400"/>
                    <a:gd name="connsiteX390" fmla="*/ 711200 w 8090059"/>
                    <a:gd name="connsiteY390" fmla="*/ 558800 h 7391400"/>
                    <a:gd name="connsiteX391" fmla="*/ 825500 w 8090059"/>
                    <a:gd name="connsiteY391" fmla="*/ 533400 h 7391400"/>
                    <a:gd name="connsiteX392" fmla="*/ 1003300 w 8090059"/>
                    <a:gd name="connsiteY392" fmla="*/ 508000 h 7391400"/>
                    <a:gd name="connsiteX393" fmla="*/ 1282700 w 8090059"/>
                    <a:gd name="connsiteY393" fmla="*/ 520700 h 7391400"/>
                    <a:gd name="connsiteX394" fmla="*/ 1384300 w 8090059"/>
                    <a:gd name="connsiteY394" fmla="*/ 584200 h 7391400"/>
                    <a:gd name="connsiteX395" fmla="*/ 1498600 w 8090059"/>
                    <a:gd name="connsiteY395" fmla="*/ 698500 h 7391400"/>
                    <a:gd name="connsiteX396" fmla="*/ 1612900 w 8090059"/>
                    <a:gd name="connsiteY396" fmla="*/ 825500 h 7391400"/>
                    <a:gd name="connsiteX397" fmla="*/ 1676400 w 8090059"/>
                    <a:gd name="connsiteY397" fmla="*/ 876300 h 7391400"/>
                    <a:gd name="connsiteX398" fmla="*/ 1841500 w 8090059"/>
                    <a:gd name="connsiteY398" fmla="*/ 1054100 h 7391400"/>
                    <a:gd name="connsiteX399" fmla="*/ 1866900 w 8090059"/>
                    <a:gd name="connsiteY399" fmla="*/ 1104900 h 7391400"/>
                    <a:gd name="connsiteX400" fmla="*/ 1917700 w 8090059"/>
                    <a:gd name="connsiteY400" fmla="*/ 1181100 h 7391400"/>
                    <a:gd name="connsiteX401" fmla="*/ 1930400 w 8090059"/>
                    <a:gd name="connsiteY401" fmla="*/ 1219200 h 7391400"/>
                    <a:gd name="connsiteX402" fmla="*/ 1968500 w 8090059"/>
                    <a:gd name="connsiteY402" fmla="*/ 1295400 h 7391400"/>
                    <a:gd name="connsiteX403" fmla="*/ 1993900 w 8090059"/>
                    <a:gd name="connsiteY403" fmla="*/ 1333500 h 7391400"/>
                    <a:gd name="connsiteX404" fmla="*/ 2019300 w 8090059"/>
                    <a:gd name="connsiteY404" fmla="*/ 1409700 h 7391400"/>
                    <a:gd name="connsiteX405" fmla="*/ 2057400 w 8090059"/>
                    <a:gd name="connsiteY405" fmla="*/ 1498600 h 7391400"/>
                    <a:gd name="connsiteX406" fmla="*/ 2120900 w 8090059"/>
                    <a:gd name="connsiteY406" fmla="*/ 1612900 h 7391400"/>
                    <a:gd name="connsiteX407" fmla="*/ 2159000 w 8090059"/>
                    <a:gd name="connsiteY407" fmla="*/ 1689100 h 7391400"/>
                    <a:gd name="connsiteX408" fmla="*/ 2184400 w 8090059"/>
                    <a:gd name="connsiteY408" fmla="*/ 1727200 h 7391400"/>
                    <a:gd name="connsiteX409" fmla="*/ 2235200 w 8090059"/>
                    <a:gd name="connsiteY409" fmla="*/ 1828800 h 7391400"/>
                    <a:gd name="connsiteX410" fmla="*/ 2286000 w 8090059"/>
                    <a:gd name="connsiteY410" fmla="*/ 1905000 h 7391400"/>
                    <a:gd name="connsiteX411" fmla="*/ 2311400 w 8090059"/>
                    <a:gd name="connsiteY411" fmla="*/ 1943100 h 7391400"/>
                    <a:gd name="connsiteX412" fmla="*/ 2362200 w 8090059"/>
                    <a:gd name="connsiteY412" fmla="*/ 2032000 h 7391400"/>
                    <a:gd name="connsiteX413" fmla="*/ 2438400 w 8090059"/>
                    <a:gd name="connsiteY413" fmla="*/ 2159000 h 7391400"/>
                    <a:gd name="connsiteX414" fmla="*/ 2476500 w 8090059"/>
                    <a:gd name="connsiteY414" fmla="*/ 2197100 h 7391400"/>
                    <a:gd name="connsiteX415" fmla="*/ 2527300 w 8090059"/>
                    <a:gd name="connsiteY415" fmla="*/ 2235200 h 7391400"/>
                    <a:gd name="connsiteX416" fmla="*/ 2578100 w 8090059"/>
                    <a:gd name="connsiteY416" fmla="*/ 2311400 h 7391400"/>
                    <a:gd name="connsiteX417" fmla="*/ 2654300 w 8090059"/>
                    <a:gd name="connsiteY417" fmla="*/ 2425700 h 7391400"/>
                    <a:gd name="connsiteX418" fmla="*/ 2717800 w 8090059"/>
                    <a:gd name="connsiteY418" fmla="*/ 2501900 h 7391400"/>
                    <a:gd name="connsiteX419" fmla="*/ 2755900 w 8090059"/>
                    <a:gd name="connsiteY419" fmla="*/ 2514600 h 7391400"/>
                    <a:gd name="connsiteX420" fmla="*/ 2832100 w 8090059"/>
                    <a:gd name="connsiteY420" fmla="*/ 2552700 h 7391400"/>
                    <a:gd name="connsiteX421" fmla="*/ 2908300 w 8090059"/>
                    <a:gd name="connsiteY421" fmla="*/ 2540000 h 7391400"/>
                    <a:gd name="connsiteX422" fmla="*/ 2946400 w 8090059"/>
                    <a:gd name="connsiteY422" fmla="*/ 2527300 h 7391400"/>
                    <a:gd name="connsiteX423" fmla="*/ 2908300 w 8090059"/>
                    <a:gd name="connsiteY423" fmla="*/ 2514600 h 7391400"/>
                    <a:gd name="connsiteX424" fmla="*/ 2933700 w 8090059"/>
                    <a:gd name="connsiteY424" fmla="*/ 2489200 h 739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8090059" h="7391400">
                      <a:moveTo>
                        <a:pt x="2933700" y="2489200"/>
                      </a:moveTo>
                      <a:lnTo>
                        <a:pt x="2933700" y="2489200"/>
                      </a:lnTo>
                      <a:cubicBezTo>
                        <a:pt x="2928151" y="2394872"/>
                        <a:pt x="2919375" y="2165200"/>
                        <a:pt x="2895600" y="2070100"/>
                      </a:cubicBezTo>
                      <a:cubicBezTo>
                        <a:pt x="2855898" y="1911291"/>
                        <a:pt x="2906639" y="2108737"/>
                        <a:pt x="2870200" y="1981200"/>
                      </a:cubicBezTo>
                      <a:cubicBezTo>
                        <a:pt x="2865405" y="1964417"/>
                        <a:pt x="2863629" y="1946743"/>
                        <a:pt x="2857500" y="1930400"/>
                      </a:cubicBezTo>
                      <a:cubicBezTo>
                        <a:pt x="2850853" y="1912673"/>
                        <a:pt x="2838747" y="1897327"/>
                        <a:pt x="2832100" y="1879600"/>
                      </a:cubicBezTo>
                      <a:cubicBezTo>
                        <a:pt x="2825971" y="1863257"/>
                        <a:pt x="2826276" y="1844843"/>
                        <a:pt x="2819400" y="1828800"/>
                      </a:cubicBezTo>
                      <a:cubicBezTo>
                        <a:pt x="2813387" y="1814771"/>
                        <a:pt x="2801573" y="1803952"/>
                        <a:pt x="2794000" y="1790700"/>
                      </a:cubicBezTo>
                      <a:cubicBezTo>
                        <a:pt x="2784607" y="1774262"/>
                        <a:pt x="2777993" y="1756338"/>
                        <a:pt x="2768600" y="1739900"/>
                      </a:cubicBezTo>
                      <a:cubicBezTo>
                        <a:pt x="2761027" y="1726648"/>
                        <a:pt x="2749399" y="1715748"/>
                        <a:pt x="2743200" y="1701800"/>
                      </a:cubicBezTo>
                      <a:cubicBezTo>
                        <a:pt x="2684848" y="1570508"/>
                        <a:pt x="2754623" y="1674698"/>
                        <a:pt x="2679700" y="1574800"/>
                      </a:cubicBezTo>
                      <a:cubicBezTo>
                        <a:pt x="2647778" y="1479035"/>
                        <a:pt x="2690839" y="1597077"/>
                        <a:pt x="2641600" y="1498600"/>
                      </a:cubicBezTo>
                      <a:cubicBezTo>
                        <a:pt x="2589020" y="1393440"/>
                        <a:pt x="2676293" y="1531589"/>
                        <a:pt x="2603500" y="1422400"/>
                      </a:cubicBezTo>
                      <a:cubicBezTo>
                        <a:pt x="2599267" y="1405467"/>
                        <a:pt x="2595816" y="1388318"/>
                        <a:pt x="2590800" y="1371600"/>
                      </a:cubicBezTo>
                      <a:cubicBezTo>
                        <a:pt x="2583107" y="1345955"/>
                        <a:pt x="2571894" y="1321375"/>
                        <a:pt x="2565400" y="1295400"/>
                      </a:cubicBezTo>
                      <a:cubicBezTo>
                        <a:pt x="2561167" y="1278467"/>
                        <a:pt x="2558829" y="1260943"/>
                        <a:pt x="2552700" y="1244600"/>
                      </a:cubicBezTo>
                      <a:cubicBezTo>
                        <a:pt x="2546053" y="1226873"/>
                        <a:pt x="2535767" y="1210733"/>
                        <a:pt x="2527300" y="1193800"/>
                      </a:cubicBezTo>
                      <a:cubicBezTo>
                        <a:pt x="2490081" y="970486"/>
                        <a:pt x="2506354" y="1098039"/>
                        <a:pt x="2527300" y="647700"/>
                      </a:cubicBezTo>
                      <a:cubicBezTo>
                        <a:pt x="2527893" y="634946"/>
                        <a:pt x="2543906" y="541805"/>
                        <a:pt x="2552700" y="520700"/>
                      </a:cubicBezTo>
                      <a:cubicBezTo>
                        <a:pt x="2567263" y="485749"/>
                        <a:pt x="2591526" y="455021"/>
                        <a:pt x="2603500" y="419100"/>
                      </a:cubicBezTo>
                      <a:cubicBezTo>
                        <a:pt x="2615846" y="382063"/>
                        <a:pt x="2619181" y="366071"/>
                        <a:pt x="2641600" y="330200"/>
                      </a:cubicBezTo>
                      <a:cubicBezTo>
                        <a:pt x="2652818" y="312251"/>
                        <a:pt x="2667000" y="296333"/>
                        <a:pt x="2679700" y="279400"/>
                      </a:cubicBezTo>
                      <a:cubicBezTo>
                        <a:pt x="2693324" y="238527"/>
                        <a:pt x="2698201" y="214713"/>
                        <a:pt x="2730500" y="177800"/>
                      </a:cubicBezTo>
                      <a:cubicBezTo>
                        <a:pt x="2744438" y="161870"/>
                        <a:pt x="2765229" y="153475"/>
                        <a:pt x="2781300" y="139700"/>
                      </a:cubicBezTo>
                      <a:cubicBezTo>
                        <a:pt x="2813508" y="112093"/>
                        <a:pt x="2818635" y="93473"/>
                        <a:pt x="2857500" y="76200"/>
                      </a:cubicBezTo>
                      <a:cubicBezTo>
                        <a:pt x="2881966" y="65326"/>
                        <a:pt x="2908300" y="59267"/>
                        <a:pt x="2933700" y="50800"/>
                      </a:cubicBezTo>
                      <a:lnTo>
                        <a:pt x="3009900" y="25400"/>
                      </a:lnTo>
                      <a:cubicBezTo>
                        <a:pt x="3022600" y="21167"/>
                        <a:pt x="3035013" y="15947"/>
                        <a:pt x="3048000" y="12700"/>
                      </a:cubicBezTo>
                      <a:lnTo>
                        <a:pt x="3098800" y="0"/>
                      </a:lnTo>
                      <a:cubicBezTo>
                        <a:pt x="3215552" y="4324"/>
                        <a:pt x="3385585" y="-4003"/>
                        <a:pt x="3517900" y="25400"/>
                      </a:cubicBezTo>
                      <a:cubicBezTo>
                        <a:pt x="3530968" y="28304"/>
                        <a:pt x="3543300" y="33867"/>
                        <a:pt x="3556000" y="38100"/>
                      </a:cubicBezTo>
                      <a:cubicBezTo>
                        <a:pt x="3653131" y="110948"/>
                        <a:pt x="3559975" y="45814"/>
                        <a:pt x="3657600" y="101600"/>
                      </a:cubicBezTo>
                      <a:cubicBezTo>
                        <a:pt x="3670852" y="109173"/>
                        <a:pt x="3682448" y="119427"/>
                        <a:pt x="3695700" y="127000"/>
                      </a:cubicBezTo>
                      <a:cubicBezTo>
                        <a:pt x="3712138" y="136393"/>
                        <a:pt x="3731094" y="141396"/>
                        <a:pt x="3746500" y="152400"/>
                      </a:cubicBezTo>
                      <a:cubicBezTo>
                        <a:pt x="3761115" y="162839"/>
                        <a:pt x="3770423" y="179473"/>
                        <a:pt x="3784600" y="190500"/>
                      </a:cubicBezTo>
                      <a:cubicBezTo>
                        <a:pt x="3808697" y="209242"/>
                        <a:pt x="3835400" y="224367"/>
                        <a:pt x="3860800" y="241300"/>
                      </a:cubicBezTo>
                      <a:cubicBezTo>
                        <a:pt x="3950590" y="301160"/>
                        <a:pt x="3839431" y="226036"/>
                        <a:pt x="3949700" y="304800"/>
                      </a:cubicBezTo>
                      <a:cubicBezTo>
                        <a:pt x="3982997" y="328584"/>
                        <a:pt x="4006673" y="339565"/>
                        <a:pt x="4038600" y="368300"/>
                      </a:cubicBezTo>
                      <a:cubicBezTo>
                        <a:pt x="4065300" y="392330"/>
                        <a:pt x="4089400" y="419100"/>
                        <a:pt x="4114800" y="444500"/>
                      </a:cubicBezTo>
                      <a:cubicBezTo>
                        <a:pt x="4127500" y="457200"/>
                        <a:pt x="4142937" y="467656"/>
                        <a:pt x="4152900" y="482600"/>
                      </a:cubicBezTo>
                      <a:cubicBezTo>
                        <a:pt x="4161367" y="495300"/>
                        <a:pt x="4168529" y="508974"/>
                        <a:pt x="4178300" y="520700"/>
                      </a:cubicBezTo>
                      <a:cubicBezTo>
                        <a:pt x="4189798" y="534498"/>
                        <a:pt x="4206757" y="543647"/>
                        <a:pt x="4216400" y="558800"/>
                      </a:cubicBezTo>
                      <a:cubicBezTo>
                        <a:pt x="4236728" y="590744"/>
                        <a:pt x="4258017" y="623666"/>
                        <a:pt x="4267200" y="660400"/>
                      </a:cubicBezTo>
                      <a:lnTo>
                        <a:pt x="4292600" y="762000"/>
                      </a:lnTo>
                      <a:cubicBezTo>
                        <a:pt x="4296833" y="778933"/>
                        <a:pt x="4301877" y="795684"/>
                        <a:pt x="4305300" y="812800"/>
                      </a:cubicBezTo>
                      <a:cubicBezTo>
                        <a:pt x="4320625" y="889427"/>
                        <a:pt x="4311174" y="855822"/>
                        <a:pt x="4330700" y="914400"/>
                      </a:cubicBezTo>
                      <a:cubicBezTo>
                        <a:pt x="4334933" y="952500"/>
                        <a:pt x="4338921" y="990628"/>
                        <a:pt x="4343400" y="1028700"/>
                      </a:cubicBezTo>
                      <a:cubicBezTo>
                        <a:pt x="4347388" y="1062596"/>
                        <a:pt x="4356100" y="1096170"/>
                        <a:pt x="4356100" y="1130300"/>
                      </a:cubicBezTo>
                      <a:cubicBezTo>
                        <a:pt x="4356100" y="1295454"/>
                        <a:pt x="4350733" y="1460609"/>
                        <a:pt x="4343400" y="1625600"/>
                      </a:cubicBezTo>
                      <a:cubicBezTo>
                        <a:pt x="4342257" y="1651325"/>
                        <a:pt x="4335445" y="1676491"/>
                        <a:pt x="4330700" y="1701800"/>
                      </a:cubicBezTo>
                      <a:cubicBezTo>
                        <a:pt x="4322744" y="1744232"/>
                        <a:pt x="4315771" y="1786917"/>
                        <a:pt x="4305300" y="1828800"/>
                      </a:cubicBezTo>
                      <a:cubicBezTo>
                        <a:pt x="4275801" y="1946796"/>
                        <a:pt x="4311039" y="1800105"/>
                        <a:pt x="4279900" y="1955800"/>
                      </a:cubicBezTo>
                      <a:cubicBezTo>
                        <a:pt x="4277187" y="1969364"/>
                        <a:pt x="4262570" y="2028561"/>
                        <a:pt x="4254500" y="2044700"/>
                      </a:cubicBezTo>
                      <a:cubicBezTo>
                        <a:pt x="4247674" y="2058352"/>
                        <a:pt x="4237567" y="2070100"/>
                        <a:pt x="4229100" y="2082800"/>
                      </a:cubicBezTo>
                      <a:cubicBezTo>
                        <a:pt x="4224867" y="2099733"/>
                        <a:pt x="4221195" y="2116817"/>
                        <a:pt x="4216400" y="2133600"/>
                      </a:cubicBezTo>
                      <a:cubicBezTo>
                        <a:pt x="4212722" y="2146472"/>
                        <a:pt x="4207222" y="2158785"/>
                        <a:pt x="4203700" y="2171700"/>
                      </a:cubicBezTo>
                      <a:cubicBezTo>
                        <a:pt x="4172188" y="2287242"/>
                        <a:pt x="4212516" y="2261895"/>
                        <a:pt x="4140200" y="2286000"/>
                      </a:cubicBezTo>
                      <a:cubicBezTo>
                        <a:pt x="4144433" y="2319867"/>
                        <a:pt x="4147710" y="2353867"/>
                        <a:pt x="4152900" y="2387600"/>
                      </a:cubicBezTo>
                      <a:cubicBezTo>
                        <a:pt x="4156182" y="2408935"/>
                        <a:pt x="4163078" y="2429662"/>
                        <a:pt x="4165600" y="2451100"/>
                      </a:cubicBezTo>
                      <a:cubicBezTo>
                        <a:pt x="4171556" y="2501727"/>
                        <a:pt x="4171977" y="2552918"/>
                        <a:pt x="4178300" y="2603500"/>
                      </a:cubicBezTo>
                      <a:cubicBezTo>
                        <a:pt x="4180465" y="2620820"/>
                        <a:pt x="4183194" y="2638688"/>
                        <a:pt x="4191000" y="2654300"/>
                      </a:cubicBezTo>
                      <a:cubicBezTo>
                        <a:pt x="4208460" y="2689221"/>
                        <a:pt x="4245691" y="2741993"/>
                        <a:pt x="4279900" y="2768600"/>
                      </a:cubicBezTo>
                      <a:cubicBezTo>
                        <a:pt x="4303997" y="2787342"/>
                        <a:pt x="4330700" y="2802467"/>
                        <a:pt x="4356100" y="2819400"/>
                      </a:cubicBezTo>
                      <a:cubicBezTo>
                        <a:pt x="4368800" y="2827867"/>
                        <a:pt x="4379720" y="2839973"/>
                        <a:pt x="4394200" y="2844800"/>
                      </a:cubicBezTo>
                      <a:cubicBezTo>
                        <a:pt x="4448859" y="2863020"/>
                        <a:pt x="4419313" y="2854253"/>
                        <a:pt x="4483100" y="2870200"/>
                      </a:cubicBezTo>
                      <a:cubicBezTo>
                        <a:pt x="4603337" y="2863127"/>
                        <a:pt x="4663405" y="2869574"/>
                        <a:pt x="4762500" y="2844800"/>
                      </a:cubicBezTo>
                      <a:cubicBezTo>
                        <a:pt x="4841900" y="2824950"/>
                        <a:pt x="4758882" y="2842175"/>
                        <a:pt x="4838700" y="2806700"/>
                      </a:cubicBezTo>
                      <a:cubicBezTo>
                        <a:pt x="4863166" y="2795826"/>
                        <a:pt x="4892623" y="2796152"/>
                        <a:pt x="4914900" y="2781300"/>
                      </a:cubicBezTo>
                      <a:cubicBezTo>
                        <a:pt x="5024089" y="2708507"/>
                        <a:pt x="4885940" y="2795780"/>
                        <a:pt x="4991100" y="2743200"/>
                      </a:cubicBezTo>
                      <a:cubicBezTo>
                        <a:pt x="5004752" y="2736374"/>
                        <a:pt x="5015548" y="2724626"/>
                        <a:pt x="5029200" y="2717800"/>
                      </a:cubicBezTo>
                      <a:cubicBezTo>
                        <a:pt x="5041174" y="2711813"/>
                        <a:pt x="5055326" y="2711087"/>
                        <a:pt x="5067300" y="2705100"/>
                      </a:cubicBezTo>
                      <a:cubicBezTo>
                        <a:pt x="5080952" y="2698274"/>
                        <a:pt x="5091748" y="2686526"/>
                        <a:pt x="5105400" y="2679700"/>
                      </a:cubicBezTo>
                      <a:cubicBezTo>
                        <a:pt x="5117374" y="2673713"/>
                        <a:pt x="5131798" y="2673501"/>
                        <a:pt x="5143500" y="2667000"/>
                      </a:cubicBezTo>
                      <a:cubicBezTo>
                        <a:pt x="5170185" y="2652175"/>
                        <a:pt x="5190740" y="2625853"/>
                        <a:pt x="5219700" y="2616200"/>
                      </a:cubicBezTo>
                      <a:cubicBezTo>
                        <a:pt x="5232400" y="2611967"/>
                        <a:pt x="5245826" y="2609487"/>
                        <a:pt x="5257800" y="2603500"/>
                      </a:cubicBezTo>
                      <a:cubicBezTo>
                        <a:pt x="5356277" y="2554261"/>
                        <a:pt x="5238235" y="2597322"/>
                        <a:pt x="5334000" y="2565400"/>
                      </a:cubicBezTo>
                      <a:cubicBezTo>
                        <a:pt x="5311509" y="2497928"/>
                        <a:pt x="5315821" y="2551705"/>
                        <a:pt x="5359400" y="2501900"/>
                      </a:cubicBezTo>
                      <a:cubicBezTo>
                        <a:pt x="5379502" y="2478926"/>
                        <a:pt x="5384800" y="2442633"/>
                        <a:pt x="5410200" y="2425700"/>
                      </a:cubicBezTo>
                      <a:cubicBezTo>
                        <a:pt x="5499990" y="2365840"/>
                        <a:pt x="5388831" y="2440964"/>
                        <a:pt x="5499100" y="2362200"/>
                      </a:cubicBezTo>
                      <a:cubicBezTo>
                        <a:pt x="5511520" y="2353328"/>
                        <a:pt x="5525474" y="2346571"/>
                        <a:pt x="5537200" y="2336800"/>
                      </a:cubicBezTo>
                      <a:cubicBezTo>
                        <a:pt x="5579331" y="2301691"/>
                        <a:pt x="5566102" y="2296949"/>
                        <a:pt x="5613400" y="2273300"/>
                      </a:cubicBezTo>
                      <a:cubicBezTo>
                        <a:pt x="5625374" y="2267313"/>
                        <a:pt x="5639798" y="2267101"/>
                        <a:pt x="5651500" y="2260600"/>
                      </a:cubicBezTo>
                      <a:cubicBezTo>
                        <a:pt x="5678185" y="2245775"/>
                        <a:pt x="5702300" y="2226733"/>
                        <a:pt x="5727700" y="2209800"/>
                      </a:cubicBezTo>
                      <a:cubicBezTo>
                        <a:pt x="5740400" y="2201333"/>
                        <a:pt x="5751320" y="2189227"/>
                        <a:pt x="5765800" y="2184400"/>
                      </a:cubicBezTo>
                      <a:cubicBezTo>
                        <a:pt x="5808544" y="2170152"/>
                        <a:pt x="5810758" y="2171409"/>
                        <a:pt x="5854700" y="2146300"/>
                      </a:cubicBezTo>
                      <a:cubicBezTo>
                        <a:pt x="5908159" y="2115752"/>
                        <a:pt x="5879636" y="2121086"/>
                        <a:pt x="5943600" y="2095500"/>
                      </a:cubicBezTo>
                      <a:cubicBezTo>
                        <a:pt x="5968459" y="2085556"/>
                        <a:pt x="5995853" y="2082074"/>
                        <a:pt x="6019800" y="2070100"/>
                      </a:cubicBezTo>
                      <a:cubicBezTo>
                        <a:pt x="6045200" y="2057400"/>
                        <a:pt x="6068858" y="2040351"/>
                        <a:pt x="6096000" y="2032000"/>
                      </a:cubicBezTo>
                      <a:cubicBezTo>
                        <a:pt x="6124610" y="2023197"/>
                        <a:pt x="6155267" y="2023533"/>
                        <a:pt x="6184900" y="2019300"/>
                      </a:cubicBezTo>
                      <a:cubicBezTo>
                        <a:pt x="6197600" y="2010833"/>
                        <a:pt x="6209052" y="2000099"/>
                        <a:pt x="6223000" y="1993900"/>
                      </a:cubicBezTo>
                      <a:cubicBezTo>
                        <a:pt x="6290075" y="1964089"/>
                        <a:pt x="6289969" y="1974271"/>
                        <a:pt x="6350000" y="1955800"/>
                      </a:cubicBezTo>
                      <a:cubicBezTo>
                        <a:pt x="6388385" y="1943989"/>
                        <a:pt x="6425338" y="1927440"/>
                        <a:pt x="6464300" y="1917700"/>
                      </a:cubicBezTo>
                      <a:cubicBezTo>
                        <a:pt x="6481233" y="1913467"/>
                        <a:pt x="6498541" y="1910520"/>
                        <a:pt x="6515100" y="1905000"/>
                      </a:cubicBezTo>
                      <a:cubicBezTo>
                        <a:pt x="6563171" y="1888976"/>
                        <a:pt x="6580705" y="1872987"/>
                        <a:pt x="6629400" y="1866900"/>
                      </a:cubicBezTo>
                      <a:cubicBezTo>
                        <a:pt x="6679982" y="1860577"/>
                        <a:pt x="6731000" y="1858433"/>
                        <a:pt x="6781800" y="1854200"/>
                      </a:cubicBezTo>
                      <a:cubicBezTo>
                        <a:pt x="6908800" y="1858433"/>
                        <a:pt x="7036221" y="1855731"/>
                        <a:pt x="7162800" y="1866900"/>
                      </a:cubicBezTo>
                      <a:cubicBezTo>
                        <a:pt x="7181659" y="1868564"/>
                        <a:pt x="7195873" y="1885653"/>
                        <a:pt x="7213600" y="1892300"/>
                      </a:cubicBezTo>
                      <a:cubicBezTo>
                        <a:pt x="7229943" y="1898429"/>
                        <a:pt x="7247467" y="1900767"/>
                        <a:pt x="7264400" y="1905000"/>
                      </a:cubicBezTo>
                      <a:cubicBezTo>
                        <a:pt x="7377352" y="1975595"/>
                        <a:pt x="7328112" y="1955871"/>
                        <a:pt x="7404100" y="1981200"/>
                      </a:cubicBezTo>
                      <a:cubicBezTo>
                        <a:pt x="7416800" y="1993900"/>
                        <a:pt x="7428023" y="2008273"/>
                        <a:pt x="7442200" y="2019300"/>
                      </a:cubicBezTo>
                      <a:lnTo>
                        <a:pt x="7556500" y="2095500"/>
                      </a:lnTo>
                      <a:lnTo>
                        <a:pt x="7594600" y="2120900"/>
                      </a:lnTo>
                      <a:cubicBezTo>
                        <a:pt x="7607300" y="2129367"/>
                        <a:pt x="7621907" y="2135507"/>
                        <a:pt x="7632700" y="2146300"/>
                      </a:cubicBezTo>
                      <a:cubicBezTo>
                        <a:pt x="7645400" y="2159000"/>
                        <a:pt x="7657163" y="2172711"/>
                        <a:pt x="7670800" y="2184400"/>
                      </a:cubicBezTo>
                      <a:cubicBezTo>
                        <a:pt x="7710567" y="2218486"/>
                        <a:pt x="7728187" y="2220083"/>
                        <a:pt x="7759700" y="2260600"/>
                      </a:cubicBezTo>
                      <a:cubicBezTo>
                        <a:pt x="7778442" y="2284697"/>
                        <a:pt x="7792184" y="2312378"/>
                        <a:pt x="7810500" y="2336800"/>
                      </a:cubicBezTo>
                      <a:cubicBezTo>
                        <a:pt x="7827888" y="2359984"/>
                        <a:pt x="7893146" y="2445038"/>
                        <a:pt x="7899400" y="2463800"/>
                      </a:cubicBezTo>
                      <a:cubicBezTo>
                        <a:pt x="7907867" y="2489200"/>
                        <a:pt x="7909948" y="2517723"/>
                        <a:pt x="7924800" y="2540000"/>
                      </a:cubicBezTo>
                      <a:cubicBezTo>
                        <a:pt x="7941733" y="2565400"/>
                        <a:pt x="7965947" y="2587240"/>
                        <a:pt x="7975600" y="2616200"/>
                      </a:cubicBezTo>
                      <a:cubicBezTo>
                        <a:pt x="7979833" y="2628900"/>
                        <a:pt x="7982313" y="2642326"/>
                        <a:pt x="7988300" y="2654300"/>
                      </a:cubicBezTo>
                      <a:cubicBezTo>
                        <a:pt x="7995126" y="2667952"/>
                        <a:pt x="8007501" y="2678452"/>
                        <a:pt x="8013700" y="2692400"/>
                      </a:cubicBezTo>
                      <a:cubicBezTo>
                        <a:pt x="8024574" y="2716866"/>
                        <a:pt x="8030633" y="2743200"/>
                        <a:pt x="8039100" y="2768600"/>
                      </a:cubicBezTo>
                      <a:lnTo>
                        <a:pt x="8051800" y="2806700"/>
                      </a:lnTo>
                      <a:lnTo>
                        <a:pt x="8064500" y="2844800"/>
                      </a:lnTo>
                      <a:lnTo>
                        <a:pt x="8077200" y="2882900"/>
                      </a:lnTo>
                      <a:cubicBezTo>
                        <a:pt x="8086297" y="3101226"/>
                        <a:pt x="8100902" y="3163183"/>
                        <a:pt x="8077200" y="3352800"/>
                      </a:cubicBezTo>
                      <a:cubicBezTo>
                        <a:pt x="8075540" y="3366084"/>
                        <a:pt x="8070487" y="3378926"/>
                        <a:pt x="8064500" y="3390900"/>
                      </a:cubicBezTo>
                      <a:cubicBezTo>
                        <a:pt x="8057674" y="3404552"/>
                        <a:pt x="8046673" y="3415748"/>
                        <a:pt x="8039100" y="3429000"/>
                      </a:cubicBezTo>
                      <a:cubicBezTo>
                        <a:pt x="8029707" y="3445438"/>
                        <a:pt x="8024704" y="3464394"/>
                        <a:pt x="8013700" y="3479800"/>
                      </a:cubicBezTo>
                      <a:cubicBezTo>
                        <a:pt x="8003261" y="3494415"/>
                        <a:pt x="7987098" y="3504102"/>
                        <a:pt x="7975600" y="3517900"/>
                      </a:cubicBezTo>
                      <a:cubicBezTo>
                        <a:pt x="7965829" y="3529626"/>
                        <a:pt x="7959072" y="3543580"/>
                        <a:pt x="7950200" y="3556000"/>
                      </a:cubicBezTo>
                      <a:cubicBezTo>
                        <a:pt x="7937897" y="3573224"/>
                        <a:pt x="7924403" y="3589576"/>
                        <a:pt x="7912100" y="3606800"/>
                      </a:cubicBezTo>
                      <a:cubicBezTo>
                        <a:pt x="7903228" y="3619220"/>
                        <a:pt x="7896841" y="3633492"/>
                        <a:pt x="7886700" y="3644900"/>
                      </a:cubicBezTo>
                      <a:cubicBezTo>
                        <a:pt x="7862835" y="3671748"/>
                        <a:pt x="7839237" y="3699547"/>
                        <a:pt x="7810500" y="3721100"/>
                      </a:cubicBezTo>
                      <a:cubicBezTo>
                        <a:pt x="7793567" y="3733800"/>
                        <a:pt x="7774667" y="3744233"/>
                        <a:pt x="7759700" y="3759200"/>
                      </a:cubicBezTo>
                      <a:cubicBezTo>
                        <a:pt x="7744733" y="3774167"/>
                        <a:pt x="7737203" y="3795697"/>
                        <a:pt x="7721600" y="3810000"/>
                      </a:cubicBezTo>
                      <a:cubicBezTo>
                        <a:pt x="7686019" y="3842615"/>
                        <a:pt x="7645558" y="3869471"/>
                        <a:pt x="7607300" y="3898900"/>
                      </a:cubicBezTo>
                      <a:cubicBezTo>
                        <a:pt x="7590523" y="3911806"/>
                        <a:pt x="7575432" y="3927534"/>
                        <a:pt x="7556500" y="3937000"/>
                      </a:cubicBezTo>
                      <a:cubicBezTo>
                        <a:pt x="7539567" y="3945467"/>
                        <a:pt x="7521934" y="3952660"/>
                        <a:pt x="7505700" y="3962400"/>
                      </a:cubicBezTo>
                      <a:cubicBezTo>
                        <a:pt x="7430463" y="4007542"/>
                        <a:pt x="7446438" y="4009570"/>
                        <a:pt x="7378700" y="4038600"/>
                      </a:cubicBezTo>
                      <a:cubicBezTo>
                        <a:pt x="7345465" y="4052844"/>
                        <a:pt x="7254541" y="4072815"/>
                        <a:pt x="7239000" y="4076700"/>
                      </a:cubicBezTo>
                      <a:cubicBezTo>
                        <a:pt x="7222067" y="4080933"/>
                        <a:pt x="7204759" y="4083880"/>
                        <a:pt x="7188200" y="4089400"/>
                      </a:cubicBezTo>
                      <a:cubicBezTo>
                        <a:pt x="7159750" y="4098883"/>
                        <a:pt x="7128916" y="4110244"/>
                        <a:pt x="7099300" y="4114800"/>
                      </a:cubicBezTo>
                      <a:cubicBezTo>
                        <a:pt x="7061411" y="4120629"/>
                        <a:pt x="7023100" y="4123267"/>
                        <a:pt x="6985000" y="4127500"/>
                      </a:cubicBezTo>
                      <a:cubicBezTo>
                        <a:pt x="6853767" y="4123267"/>
                        <a:pt x="6721950" y="4127865"/>
                        <a:pt x="6591300" y="4114800"/>
                      </a:cubicBezTo>
                      <a:cubicBezTo>
                        <a:pt x="6551338" y="4110804"/>
                        <a:pt x="6515100" y="4089400"/>
                        <a:pt x="6477000" y="4076700"/>
                      </a:cubicBezTo>
                      <a:lnTo>
                        <a:pt x="6400800" y="4051300"/>
                      </a:lnTo>
                      <a:cubicBezTo>
                        <a:pt x="6375400" y="4042833"/>
                        <a:pt x="6350575" y="4032394"/>
                        <a:pt x="6324600" y="4025900"/>
                      </a:cubicBezTo>
                      <a:cubicBezTo>
                        <a:pt x="6307667" y="4021667"/>
                        <a:pt x="6290583" y="4017995"/>
                        <a:pt x="6273800" y="4013200"/>
                      </a:cubicBezTo>
                      <a:cubicBezTo>
                        <a:pt x="6260928" y="4009522"/>
                        <a:pt x="6248827" y="4003125"/>
                        <a:pt x="6235700" y="4000500"/>
                      </a:cubicBezTo>
                      <a:cubicBezTo>
                        <a:pt x="6206347" y="3994629"/>
                        <a:pt x="6176386" y="3992352"/>
                        <a:pt x="6146800" y="3987800"/>
                      </a:cubicBezTo>
                      <a:cubicBezTo>
                        <a:pt x="6025174" y="3969088"/>
                        <a:pt x="6116081" y="3982215"/>
                        <a:pt x="6007100" y="3962400"/>
                      </a:cubicBezTo>
                      <a:cubicBezTo>
                        <a:pt x="5981765" y="3957794"/>
                        <a:pt x="5956079" y="3955095"/>
                        <a:pt x="5930900" y="3949700"/>
                      </a:cubicBezTo>
                      <a:cubicBezTo>
                        <a:pt x="5749798" y="3910892"/>
                        <a:pt x="5887925" y="3939236"/>
                        <a:pt x="5791200" y="3911600"/>
                      </a:cubicBezTo>
                      <a:cubicBezTo>
                        <a:pt x="5774417" y="3906805"/>
                        <a:pt x="5756743" y="3905029"/>
                        <a:pt x="5740400" y="3898900"/>
                      </a:cubicBezTo>
                      <a:cubicBezTo>
                        <a:pt x="5722673" y="3892253"/>
                        <a:pt x="5707734" y="3878940"/>
                        <a:pt x="5689600" y="3873500"/>
                      </a:cubicBezTo>
                      <a:cubicBezTo>
                        <a:pt x="5649134" y="3861360"/>
                        <a:pt x="5602489" y="3864721"/>
                        <a:pt x="5562600" y="3848100"/>
                      </a:cubicBezTo>
                      <a:cubicBezTo>
                        <a:pt x="5527649" y="3833537"/>
                        <a:pt x="5496921" y="3809274"/>
                        <a:pt x="5461000" y="3797300"/>
                      </a:cubicBezTo>
                      <a:cubicBezTo>
                        <a:pt x="5448300" y="3793067"/>
                        <a:pt x="5434874" y="3790587"/>
                        <a:pt x="5422900" y="3784600"/>
                      </a:cubicBezTo>
                      <a:cubicBezTo>
                        <a:pt x="5327094" y="3736697"/>
                        <a:pt x="5391822" y="3761398"/>
                        <a:pt x="5321300" y="3721100"/>
                      </a:cubicBezTo>
                      <a:cubicBezTo>
                        <a:pt x="5304862" y="3711707"/>
                        <a:pt x="5287800" y="3703389"/>
                        <a:pt x="5270500" y="3695700"/>
                      </a:cubicBezTo>
                      <a:cubicBezTo>
                        <a:pt x="5217485" y="3672138"/>
                        <a:pt x="5187118" y="3663673"/>
                        <a:pt x="5130800" y="3644900"/>
                      </a:cubicBezTo>
                      <a:lnTo>
                        <a:pt x="5092700" y="3632200"/>
                      </a:lnTo>
                      <a:cubicBezTo>
                        <a:pt x="5080000" y="3627967"/>
                        <a:pt x="5067805" y="3621701"/>
                        <a:pt x="5054600" y="3619500"/>
                      </a:cubicBezTo>
                      <a:lnTo>
                        <a:pt x="4978400" y="3606800"/>
                      </a:lnTo>
                      <a:cubicBezTo>
                        <a:pt x="4931833" y="3611033"/>
                        <a:pt x="4884747" y="3611374"/>
                        <a:pt x="4838700" y="3619500"/>
                      </a:cubicBezTo>
                      <a:cubicBezTo>
                        <a:pt x="4788530" y="3628354"/>
                        <a:pt x="4722079" y="3659921"/>
                        <a:pt x="4686300" y="3695700"/>
                      </a:cubicBezTo>
                      <a:cubicBezTo>
                        <a:pt x="4673600" y="3708400"/>
                        <a:pt x="4659698" y="3720002"/>
                        <a:pt x="4648200" y="3733800"/>
                      </a:cubicBezTo>
                      <a:cubicBezTo>
                        <a:pt x="4638429" y="3745526"/>
                        <a:pt x="4631267" y="3759200"/>
                        <a:pt x="4622800" y="3771900"/>
                      </a:cubicBezTo>
                      <a:cubicBezTo>
                        <a:pt x="4594153" y="3886487"/>
                        <a:pt x="4608439" y="3840382"/>
                        <a:pt x="4584700" y="3911600"/>
                      </a:cubicBezTo>
                      <a:cubicBezTo>
                        <a:pt x="4588933" y="4030133"/>
                        <a:pt x="4589764" y="4148837"/>
                        <a:pt x="4597400" y="4267200"/>
                      </a:cubicBezTo>
                      <a:cubicBezTo>
                        <a:pt x="4598262" y="4280559"/>
                        <a:pt x="4602674" y="4294161"/>
                        <a:pt x="4610100" y="4305300"/>
                      </a:cubicBezTo>
                      <a:cubicBezTo>
                        <a:pt x="4629657" y="4334636"/>
                        <a:pt x="4658187" y="4350058"/>
                        <a:pt x="4686300" y="4368800"/>
                      </a:cubicBezTo>
                      <a:cubicBezTo>
                        <a:pt x="4754033" y="4470400"/>
                        <a:pt x="4665133" y="4347633"/>
                        <a:pt x="4749800" y="4432300"/>
                      </a:cubicBezTo>
                      <a:cubicBezTo>
                        <a:pt x="4844316" y="4526816"/>
                        <a:pt x="4736210" y="4448640"/>
                        <a:pt x="4826000" y="4508500"/>
                      </a:cubicBezTo>
                      <a:cubicBezTo>
                        <a:pt x="4868333" y="4572000"/>
                        <a:pt x="4838700" y="4538133"/>
                        <a:pt x="4927600" y="4597400"/>
                      </a:cubicBezTo>
                      <a:cubicBezTo>
                        <a:pt x="4940300" y="4605867"/>
                        <a:pt x="4951220" y="4617973"/>
                        <a:pt x="4965700" y="4622800"/>
                      </a:cubicBezTo>
                      <a:cubicBezTo>
                        <a:pt x="4978400" y="4627033"/>
                        <a:pt x="4991826" y="4629513"/>
                        <a:pt x="5003800" y="4635500"/>
                      </a:cubicBezTo>
                      <a:cubicBezTo>
                        <a:pt x="5017452" y="4642326"/>
                        <a:pt x="5028248" y="4654074"/>
                        <a:pt x="5041900" y="4660900"/>
                      </a:cubicBezTo>
                      <a:cubicBezTo>
                        <a:pt x="5053874" y="4666887"/>
                        <a:pt x="5067695" y="4668327"/>
                        <a:pt x="5080000" y="4673600"/>
                      </a:cubicBezTo>
                      <a:cubicBezTo>
                        <a:pt x="5097401" y="4681058"/>
                        <a:pt x="5113399" y="4691542"/>
                        <a:pt x="5130800" y="4699000"/>
                      </a:cubicBezTo>
                      <a:cubicBezTo>
                        <a:pt x="5202440" y="4729703"/>
                        <a:pt x="5133771" y="4692177"/>
                        <a:pt x="5219700" y="4724400"/>
                      </a:cubicBezTo>
                      <a:cubicBezTo>
                        <a:pt x="5264331" y="4741137"/>
                        <a:pt x="5308722" y="4775281"/>
                        <a:pt x="5346700" y="4800600"/>
                      </a:cubicBezTo>
                      <a:cubicBezTo>
                        <a:pt x="5359400" y="4809067"/>
                        <a:pt x="5370628" y="4820331"/>
                        <a:pt x="5384800" y="4826000"/>
                      </a:cubicBezTo>
                      <a:cubicBezTo>
                        <a:pt x="5405967" y="4834467"/>
                        <a:pt x="5426875" y="4843609"/>
                        <a:pt x="5448300" y="4851400"/>
                      </a:cubicBezTo>
                      <a:cubicBezTo>
                        <a:pt x="5473462" y="4860550"/>
                        <a:pt x="5499100" y="4868333"/>
                        <a:pt x="5524500" y="4876800"/>
                      </a:cubicBezTo>
                      <a:cubicBezTo>
                        <a:pt x="5537200" y="4881033"/>
                        <a:pt x="5549613" y="4886253"/>
                        <a:pt x="5562600" y="4889500"/>
                      </a:cubicBezTo>
                      <a:cubicBezTo>
                        <a:pt x="5579533" y="4893733"/>
                        <a:pt x="5596682" y="4897184"/>
                        <a:pt x="5613400" y="4902200"/>
                      </a:cubicBezTo>
                      <a:cubicBezTo>
                        <a:pt x="5639045" y="4909893"/>
                        <a:pt x="5664200" y="4919133"/>
                        <a:pt x="5689600" y="4927600"/>
                      </a:cubicBezTo>
                      <a:lnTo>
                        <a:pt x="5727700" y="4940300"/>
                      </a:lnTo>
                      <a:cubicBezTo>
                        <a:pt x="5740400" y="4953000"/>
                        <a:pt x="5750856" y="4968437"/>
                        <a:pt x="5765800" y="4978400"/>
                      </a:cubicBezTo>
                      <a:cubicBezTo>
                        <a:pt x="5776939" y="4985826"/>
                        <a:pt x="5791667" y="4985663"/>
                        <a:pt x="5803900" y="4991100"/>
                      </a:cubicBezTo>
                      <a:cubicBezTo>
                        <a:pt x="5829850" y="5002634"/>
                        <a:pt x="5855623" y="5014802"/>
                        <a:pt x="5880100" y="5029200"/>
                      </a:cubicBezTo>
                      <a:cubicBezTo>
                        <a:pt x="5927675" y="5057185"/>
                        <a:pt x="5973370" y="5088252"/>
                        <a:pt x="6019800" y="5118100"/>
                      </a:cubicBezTo>
                      <a:cubicBezTo>
                        <a:pt x="6032639" y="5126354"/>
                        <a:pt x="6044248" y="5136674"/>
                        <a:pt x="6057900" y="5143500"/>
                      </a:cubicBezTo>
                      <a:cubicBezTo>
                        <a:pt x="6074833" y="5151967"/>
                        <a:pt x="6092948" y="5158398"/>
                        <a:pt x="6108700" y="5168900"/>
                      </a:cubicBezTo>
                      <a:cubicBezTo>
                        <a:pt x="6212235" y="5237923"/>
                        <a:pt x="6131875" y="5206258"/>
                        <a:pt x="6210300" y="5232400"/>
                      </a:cubicBezTo>
                      <a:cubicBezTo>
                        <a:pt x="6227233" y="5249333"/>
                        <a:pt x="6242400" y="5268240"/>
                        <a:pt x="6261100" y="5283200"/>
                      </a:cubicBezTo>
                      <a:cubicBezTo>
                        <a:pt x="6284938" y="5302270"/>
                        <a:pt x="6312878" y="5315684"/>
                        <a:pt x="6337300" y="5334000"/>
                      </a:cubicBezTo>
                      <a:cubicBezTo>
                        <a:pt x="6354233" y="5346700"/>
                        <a:pt x="6370760" y="5359962"/>
                        <a:pt x="6388100" y="5372100"/>
                      </a:cubicBezTo>
                      <a:lnTo>
                        <a:pt x="6502400" y="5448300"/>
                      </a:lnTo>
                      <a:lnTo>
                        <a:pt x="6540500" y="5473700"/>
                      </a:lnTo>
                      <a:cubicBezTo>
                        <a:pt x="6548967" y="5486400"/>
                        <a:pt x="6558327" y="5498548"/>
                        <a:pt x="6565900" y="5511800"/>
                      </a:cubicBezTo>
                      <a:cubicBezTo>
                        <a:pt x="6575293" y="5528238"/>
                        <a:pt x="6581266" y="5546546"/>
                        <a:pt x="6591300" y="5562600"/>
                      </a:cubicBezTo>
                      <a:cubicBezTo>
                        <a:pt x="6602518" y="5580549"/>
                        <a:pt x="6619934" y="5594468"/>
                        <a:pt x="6629400" y="5613400"/>
                      </a:cubicBezTo>
                      <a:cubicBezTo>
                        <a:pt x="6728688" y="5811975"/>
                        <a:pt x="6652098" y="5671293"/>
                        <a:pt x="6692900" y="5803900"/>
                      </a:cubicBezTo>
                      <a:cubicBezTo>
                        <a:pt x="6703537" y="5838470"/>
                        <a:pt x="6719562" y="5871186"/>
                        <a:pt x="6731000" y="5905500"/>
                      </a:cubicBezTo>
                      <a:cubicBezTo>
                        <a:pt x="6741324" y="5936473"/>
                        <a:pt x="6749690" y="5989603"/>
                        <a:pt x="6756400" y="6019800"/>
                      </a:cubicBezTo>
                      <a:cubicBezTo>
                        <a:pt x="6776251" y="6109130"/>
                        <a:pt x="6760586" y="6034451"/>
                        <a:pt x="6781800" y="6108700"/>
                      </a:cubicBezTo>
                      <a:cubicBezTo>
                        <a:pt x="6796956" y="6161747"/>
                        <a:pt x="6797220" y="6175823"/>
                        <a:pt x="6807200" y="6235700"/>
                      </a:cubicBezTo>
                      <a:cubicBezTo>
                        <a:pt x="6802967" y="6371167"/>
                        <a:pt x="6817528" y="6508538"/>
                        <a:pt x="6794500" y="6642100"/>
                      </a:cubicBezTo>
                      <a:cubicBezTo>
                        <a:pt x="6790904" y="6662959"/>
                        <a:pt x="6764654" y="6601007"/>
                        <a:pt x="6743700" y="6604000"/>
                      </a:cubicBezTo>
                      <a:cubicBezTo>
                        <a:pt x="6722746" y="6606993"/>
                        <a:pt x="6715879" y="6636297"/>
                        <a:pt x="6705600" y="6654800"/>
                      </a:cubicBezTo>
                      <a:cubicBezTo>
                        <a:pt x="6694529" y="6674728"/>
                        <a:pt x="6689459" y="6697468"/>
                        <a:pt x="6680200" y="6718300"/>
                      </a:cubicBezTo>
                      <a:cubicBezTo>
                        <a:pt x="6668491" y="6744645"/>
                        <a:pt x="6632296" y="6813538"/>
                        <a:pt x="6616700" y="6832600"/>
                      </a:cubicBezTo>
                      <a:cubicBezTo>
                        <a:pt x="6593953" y="6860401"/>
                        <a:pt x="6562940" y="6880750"/>
                        <a:pt x="6540500" y="6908800"/>
                      </a:cubicBezTo>
                      <a:cubicBezTo>
                        <a:pt x="6523567" y="6929967"/>
                        <a:pt x="6508867" y="6953133"/>
                        <a:pt x="6489700" y="6972300"/>
                      </a:cubicBezTo>
                      <a:cubicBezTo>
                        <a:pt x="6466321" y="6995679"/>
                        <a:pt x="6436879" y="7012421"/>
                        <a:pt x="6413500" y="7035800"/>
                      </a:cubicBezTo>
                      <a:cubicBezTo>
                        <a:pt x="6307914" y="7141386"/>
                        <a:pt x="6410735" y="7067277"/>
                        <a:pt x="6324600" y="7124700"/>
                      </a:cubicBezTo>
                      <a:cubicBezTo>
                        <a:pt x="6316133" y="7137400"/>
                        <a:pt x="6311248" y="7153429"/>
                        <a:pt x="6299200" y="7162800"/>
                      </a:cubicBezTo>
                      <a:cubicBezTo>
                        <a:pt x="6248449" y="7202273"/>
                        <a:pt x="6210548" y="7209830"/>
                        <a:pt x="6159500" y="7239000"/>
                      </a:cubicBezTo>
                      <a:cubicBezTo>
                        <a:pt x="6050022" y="7301559"/>
                        <a:pt x="6230759" y="7216071"/>
                        <a:pt x="6032500" y="7315200"/>
                      </a:cubicBezTo>
                      <a:cubicBezTo>
                        <a:pt x="6012110" y="7325395"/>
                        <a:pt x="5990346" y="7332595"/>
                        <a:pt x="5969000" y="7340600"/>
                      </a:cubicBezTo>
                      <a:cubicBezTo>
                        <a:pt x="5956465" y="7345300"/>
                        <a:pt x="5943722" y="7349453"/>
                        <a:pt x="5930900" y="7353300"/>
                      </a:cubicBezTo>
                      <a:cubicBezTo>
                        <a:pt x="5855412" y="7375946"/>
                        <a:pt x="5854798" y="7375501"/>
                        <a:pt x="5791200" y="7391400"/>
                      </a:cubicBezTo>
                      <a:lnTo>
                        <a:pt x="5245100" y="7378700"/>
                      </a:lnTo>
                      <a:cubicBezTo>
                        <a:pt x="5187772" y="7376311"/>
                        <a:pt x="5171515" y="7358405"/>
                        <a:pt x="5118100" y="7340600"/>
                      </a:cubicBezTo>
                      <a:cubicBezTo>
                        <a:pt x="5088862" y="7330854"/>
                        <a:pt x="5058833" y="7323667"/>
                        <a:pt x="5029200" y="7315200"/>
                      </a:cubicBezTo>
                      <a:cubicBezTo>
                        <a:pt x="5016500" y="7306733"/>
                        <a:pt x="5004352" y="7297373"/>
                        <a:pt x="4991100" y="7289800"/>
                      </a:cubicBezTo>
                      <a:cubicBezTo>
                        <a:pt x="4974662" y="7280407"/>
                        <a:pt x="4954953" y="7276388"/>
                        <a:pt x="4940300" y="7264400"/>
                      </a:cubicBezTo>
                      <a:cubicBezTo>
                        <a:pt x="4907865" y="7237862"/>
                        <a:pt x="4881033" y="7205133"/>
                        <a:pt x="4851400" y="7175500"/>
                      </a:cubicBezTo>
                      <a:cubicBezTo>
                        <a:pt x="4838700" y="7162800"/>
                        <a:pt x="4822541" y="7152801"/>
                        <a:pt x="4813300" y="7137400"/>
                      </a:cubicBezTo>
                      <a:cubicBezTo>
                        <a:pt x="4787900" y="7095067"/>
                        <a:pt x="4752712" y="7057235"/>
                        <a:pt x="4737100" y="7010400"/>
                      </a:cubicBezTo>
                      <a:cubicBezTo>
                        <a:pt x="4671246" y="6812839"/>
                        <a:pt x="4757056" y="7058295"/>
                        <a:pt x="4673600" y="6858000"/>
                      </a:cubicBezTo>
                      <a:cubicBezTo>
                        <a:pt x="4663302" y="6833286"/>
                        <a:pt x="4657601" y="6806869"/>
                        <a:pt x="4648200" y="6781800"/>
                      </a:cubicBezTo>
                      <a:cubicBezTo>
                        <a:pt x="4635500" y="6747933"/>
                        <a:pt x="4621538" y="6714514"/>
                        <a:pt x="4610100" y="6680200"/>
                      </a:cubicBezTo>
                      <a:cubicBezTo>
                        <a:pt x="4575517" y="6576450"/>
                        <a:pt x="4623961" y="6682523"/>
                        <a:pt x="4572000" y="6578600"/>
                      </a:cubicBezTo>
                      <a:cubicBezTo>
                        <a:pt x="4564546" y="6541329"/>
                        <a:pt x="4561245" y="6511171"/>
                        <a:pt x="4546600" y="6477000"/>
                      </a:cubicBezTo>
                      <a:cubicBezTo>
                        <a:pt x="4498688" y="6365206"/>
                        <a:pt x="4543062" y="6492671"/>
                        <a:pt x="4495800" y="6362700"/>
                      </a:cubicBezTo>
                      <a:cubicBezTo>
                        <a:pt x="4486650" y="6337538"/>
                        <a:pt x="4478867" y="6311900"/>
                        <a:pt x="4470400" y="6286500"/>
                      </a:cubicBezTo>
                      <a:cubicBezTo>
                        <a:pt x="4466167" y="6273800"/>
                        <a:pt x="4460947" y="6261387"/>
                        <a:pt x="4457700" y="6248400"/>
                      </a:cubicBezTo>
                      <a:lnTo>
                        <a:pt x="4445000" y="6197600"/>
                      </a:lnTo>
                      <a:cubicBezTo>
                        <a:pt x="4449233" y="6096000"/>
                        <a:pt x="4451357" y="5994290"/>
                        <a:pt x="4457700" y="5892800"/>
                      </a:cubicBezTo>
                      <a:cubicBezTo>
                        <a:pt x="4460270" y="5851672"/>
                        <a:pt x="4471806" y="5772875"/>
                        <a:pt x="4483100" y="5727700"/>
                      </a:cubicBezTo>
                      <a:cubicBezTo>
                        <a:pt x="4486347" y="5714713"/>
                        <a:pt x="4491567" y="5702300"/>
                        <a:pt x="4495800" y="5689600"/>
                      </a:cubicBezTo>
                      <a:cubicBezTo>
                        <a:pt x="4472061" y="5618382"/>
                        <a:pt x="4486347" y="5664487"/>
                        <a:pt x="4457700" y="5549900"/>
                      </a:cubicBezTo>
                      <a:cubicBezTo>
                        <a:pt x="4453467" y="5532967"/>
                        <a:pt x="4447869" y="5516317"/>
                        <a:pt x="4445000" y="5499100"/>
                      </a:cubicBezTo>
                      <a:cubicBezTo>
                        <a:pt x="4440767" y="5473700"/>
                        <a:pt x="4437886" y="5448037"/>
                        <a:pt x="4432300" y="5422900"/>
                      </a:cubicBezTo>
                      <a:cubicBezTo>
                        <a:pt x="4429396" y="5409832"/>
                        <a:pt x="4423278" y="5397672"/>
                        <a:pt x="4419600" y="5384800"/>
                      </a:cubicBezTo>
                      <a:cubicBezTo>
                        <a:pt x="4410393" y="5352577"/>
                        <a:pt x="4407250" y="5326350"/>
                        <a:pt x="4394200" y="5295900"/>
                      </a:cubicBezTo>
                      <a:cubicBezTo>
                        <a:pt x="4386742" y="5278499"/>
                        <a:pt x="4375447" y="5262827"/>
                        <a:pt x="4368800" y="5245100"/>
                      </a:cubicBezTo>
                      <a:cubicBezTo>
                        <a:pt x="4362671" y="5228757"/>
                        <a:pt x="4362229" y="5210643"/>
                        <a:pt x="4356100" y="5194300"/>
                      </a:cubicBezTo>
                      <a:cubicBezTo>
                        <a:pt x="4349453" y="5176573"/>
                        <a:pt x="4340440" y="5159734"/>
                        <a:pt x="4330700" y="5143500"/>
                      </a:cubicBezTo>
                      <a:lnTo>
                        <a:pt x="4254500" y="5029200"/>
                      </a:lnTo>
                      <a:lnTo>
                        <a:pt x="4229100" y="4991100"/>
                      </a:lnTo>
                      <a:cubicBezTo>
                        <a:pt x="4220633" y="4978400"/>
                        <a:pt x="4214493" y="4963793"/>
                        <a:pt x="4203700" y="4953000"/>
                      </a:cubicBezTo>
                      <a:cubicBezTo>
                        <a:pt x="4186767" y="4936067"/>
                        <a:pt x="4171600" y="4917160"/>
                        <a:pt x="4152900" y="4902200"/>
                      </a:cubicBezTo>
                      <a:cubicBezTo>
                        <a:pt x="4129062" y="4883130"/>
                        <a:pt x="4106634" y="4857387"/>
                        <a:pt x="4076700" y="4851400"/>
                      </a:cubicBezTo>
                      <a:lnTo>
                        <a:pt x="4013200" y="4838700"/>
                      </a:lnTo>
                      <a:cubicBezTo>
                        <a:pt x="3928533" y="4842933"/>
                        <a:pt x="3842719" y="4836875"/>
                        <a:pt x="3759200" y="4851400"/>
                      </a:cubicBezTo>
                      <a:cubicBezTo>
                        <a:pt x="3741505" y="4854477"/>
                        <a:pt x="3732127" y="4875323"/>
                        <a:pt x="3721100" y="4889500"/>
                      </a:cubicBezTo>
                      <a:cubicBezTo>
                        <a:pt x="3702358" y="4913597"/>
                        <a:pt x="3687233" y="4940300"/>
                        <a:pt x="3670300" y="4965700"/>
                      </a:cubicBezTo>
                      <a:lnTo>
                        <a:pt x="3644900" y="5003800"/>
                      </a:lnTo>
                      <a:cubicBezTo>
                        <a:pt x="3640667" y="5020733"/>
                        <a:pt x="3637216" y="5037882"/>
                        <a:pt x="3632200" y="5054600"/>
                      </a:cubicBezTo>
                      <a:lnTo>
                        <a:pt x="3594100" y="5168900"/>
                      </a:lnTo>
                      <a:lnTo>
                        <a:pt x="3581400" y="5207000"/>
                      </a:lnTo>
                      <a:cubicBezTo>
                        <a:pt x="3577167" y="5219700"/>
                        <a:pt x="3571325" y="5231973"/>
                        <a:pt x="3568700" y="5245100"/>
                      </a:cubicBezTo>
                      <a:cubicBezTo>
                        <a:pt x="3559970" y="5288748"/>
                        <a:pt x="3555257" y="5317551"/>
                        <a:pt x="3543300" y="5359400"/>
                      </a:cubicBezTo>
                      <a:cubicBezTo>
                        <a:pt x="3517265" y="5450522"/>
                        <a:pt x="3543720" y="5331898"/>
                        <a:pt x="3517900" y="5461000"/>
                      </a:cubicBezTo>
                      <a:cubicBezTo>
                        <a:pt x="3513667" y="5583767"/>
                        <a:pt x="3511771" y="5706636"/>
                        <a:pt x="3505200" y="5829300"/>
                      </a:cubicBezTo>
                      <a:cubicBezTo>
                        <a:pt x="3492918" y="6058557"/>
                        <a:pt x="3480309" y="6139162"/>
                        <a:pt x="3467100" y="6337300"/>
                      </a:cubicBezTo>
                      <a:cubicBezTo>
                        <a:pt x="3461636" y="6419262"/>
                        <a:pt x="3459060" y="6529899"/>
                        <a:pt x="3441700" y="6616700"/>
                      </a:cubicBezTo>
                      <a:cubicBezTo>
                        <a:pt x="3434854" y="6650931"/>
                        <a:pt x="3423146" y="6684069"/>
                        <a:pt x="3416300" y="6718300"/>
                      </a:cubicBezTo>
                      <a:cubicBezTo>
                        <a:pt x="3415834" y="6720631"/>
                        <a:pt x="3396175" y="6824160"/>
                        <a:pt x="3390900" y="6832600"/>
                      </a:cubicBezTo>
                      <a:cubicBezTo>
                        <a:pt x="3378208" y="6852907"/>
                        <a:pt x="3355869" y="6865378"/>
                        <a:pt x="3340100" y="6883400"/>
                      </a:cubicBezTo>
                      <a:cubicBezTo>
                        <a:pt x="3326162" y="6899330"/>
                        <a:pt x="3317603" y="6919897"/>
                        <a:pt x="3302000" y="6934200"/>
                      </a:cubicBezTo>
                      <a:cubicBezTo>
                        <a:pt x="3266419" y="6966815"/>
                        <a:pt x="3225958" y="6993671"/>
                        <a:pt x="3187700" y="7023100"/>
                      </a:cubicBezTo>
                      <a:cubicBezTo>
                        <a:pt x="3170923" y="7036006"/>
                        <a:pt x="3151867" y="7046233"/>
                        <a:pt x="3136900" y="7061200"/>
                      </a:cubicBezTo>
                      <a:cubicBezTo>
                        <a:pt x="3124200" y="7073900"/>
                        <a:pt x="3113744" y="7089337"/>
                        <a:pt x="3098800" y="7099300"/>
                      </a:cubicBezTo>
                      <a:cubicBezTo>
                        <a:pt x="3087661" y="7106726"/>
                        <a:pt x="3072887" y="7106460"/>
                        <a:pt x="3060700" y="7112000"/>
                      </a:cubicBezTo>
                      <a:cubicBezTo>
                        <a:pt x="3026230" y="7127668"/>
                        <a:pt x="2995834" y="7153617"/>
                        <a:pt x="2959100" y="7162800"/>
                      </a:cubicBezTo>
                      <a:cubicBezTo>
                        <a:pt x="2895313" y="7178747"/>
                        <a:pt x="2924859" y="7169980"/>
                        <a:pt x="2870200" y="7188200"/>
                      </a:cubicBezTo>
                      <a:cubicBezTo>
                        <a:pt x="2755900" y="7183967"/>
                        <a:pt x="2641179" y="7186176"/>
                        <a:pt x="2527300" y="7175500"/>
                      </a:cubicBezTo>
                      <a:cubicBezTo>
                        <a:pt x="2487942" y="7171810"/>
                        <a:pt x="2441376" y="7136322"/>
                        <a:pt x="2413000" y="7112000"/>
                      </a:cubicBezTo>
                      <a:cubicBezTo>
                        <a:pt x="2399363" y="7100311"/>
                        <a:pt x="2389844" y="7083863"/>
                        <a:pt x="2374900" y="7073900"/>
                      </a:cubicBezTo>
                      <a:cubicBezTo>
                        <a:pt x="2363761" y="7066474"/>
                        <a:pt x="2349500" y="7065433"/>
                        <a:pt x="2336800" y="7061200"/>
                      </a:cubicBezTo>
                      <a:cubicBezTo>
                        <a:pt x="2319867" y="7048500"/>
                        <a:pt x="2304378" y="7033602"/>
                        <a:pt x="2286000" y="7023100"/>
                      </a:cubicBezTo>
                      <a:cubicBezTo>
                        <a:pt x="2213101" y="6981443"/>
                        <a:pt x="2282206" y="7045338"/>
                        <a:pt x="2209800" y="6985000"/>
                      </a:cubicBezTo>
                      <a:cubicBezTo>
                        <a:pt x="2181145" y="6961121"/>
                        <a:pt x="2164464" y="6940586"/>
                        <a:pt x="2146300" y="6908800"/>
                      </a:cubicBezTo>
                      <a:cubicBezTo>
                        <a:pt x="2136907" y="6892362"/>
                        <a:pt x="2129367" y="6874933"/>
                        <a:pt x="2120900" y="6858000"/>
                      </a:cubicBezTo>
                      <a:cubicBezTo>
                        <a:pt x="2116667" y="6832600"/>
                        <a:pt x="2113595" y="6806979"/>
                        <a:pt x="2108200" y="6781800"/>
                      </a:cubicBezTo>
                      <a:cubicBezTo>
                        <a:pt x="2100886" y="6747666"/>
                        <a:pt x="2082800" y="6680200"/>
                        <a:pt x="2082800" y="6680200"/>
                      </a:cubicBezTo>
                      <a:cubicBezTo>
                        <a:pt x="2087033" y="6574367"/>
                        <a:pt x="2088213" y="6468367"/>
                        <a:pt x="2095500" y="6362700"/>
                      </a:cubicBezTo>
                      <a:cubicBezTo>
                        <a:pt x="2097305" y="6336533"/>
                        <a:pt x="2113527" y="6299606"/>
                        <a:pt x="2120900" y="6273800"/>
                      </a:cubicBezTo>
                      <a:cubicBezTo>
                        <a:pt x="2125695" y="6257017"/>
                        <a:pt x="2128805" y="6239783"/>
                        <a:pt x="2133600" y="6223000"/>
                      </a:cubicBezTo>
                      <a:cubicBezTo>
                        <a:pt x="2137278" y="6210128"/>
                        <a:pt x="2143053" y="6197887"/>
                        <a:pt x="2146300" y="6184900"/>
                      </a:cubicBezTo>
                      <a:cubicBezTo>
                        <a:pt x="2151535" y="6163959"/>
                        <a:pt x="2152174" y="6141878"/>
                        <a:pt x="2159000" y="6121400"/>
                      </a:cubicBezTo>
                      <a:cubicBezTo>
                        <a:pt x="2164987" y="6103439"/>
                        <a:pt x="2176711" y="6087900"/>
                        <a:pt x="2184400" y="6070600"/>
                      </a:cubicBezTo>
                      <a:cubicBezTo>
                        <a:pt x="2193659" y="6049768"/>
                        <a:pt x="2201795" y="6028446"/>
                        <a:pt x="2209800" y="6007100"/>
                      </a:cubicBezTo>
                      <a:cubicBezTo>
                        <a:pt x="2214500" y="5994565"/>
                        <a:pt x="2218822" y="5981872"/>
                        <a:pt x="2222500" y="5969000"/>
                      </a:cubicBezTo>
                      <a:cubicBezTo>
                        <a:pt x="2227295" y="5952217"/>
                        <a:pt x="2228111" y="5934150"/>
                        <a:pt x="2235200" y="5918200"/>
                      </a:cubicBezTo>
                      <a:cubicBezTo>
                        <a:pt x="2245225" y="5895643"/>
                        <a:pt x="2261312" y="5876278"/>
                        <a:pt x="2273300" y="5854700"/>
                      </a:cubicBezTo>
                      <a:cubicBezTo>
                        <a:pt x="2327010" y="5758022"/>
                        <a:pt x="2270877" y="5845634"/>
                        <a:pt x="2324100" y="5765800"/>
                      </a:cubicBezTo>
                      <a:cubicBezTo>
                        <a:pt x="2344959" y="5682362"/>
                        <a:pt x="2323220" y="5745115"/>
                        <a:pt x="2362200" y="5676900"/>
                      </a:cubicBezTo>
                      <a:cubicBezTo>
                        <a:pt x="2381020" y="5643965"/>
                        <a:pt x="2409722" y="5569019"/>
                        <a:pt x="2438400" y="5549900"/>
                      </a:cubicBezTo>
                      <a:lnTo>
                        <a:pt x="2476500" y="5524500"/>
                      </a:lnTo>
                      <a:cubicBezTo>
                        <a:pt x="2544233" y="5422900"/>
                        <a:pt x="2455333" y="5545667"/>
                        <a:pt x="2540000" y="5461000"/>
                      </a:cubicBezTo>
                      <a:cubicBezTo>
                        <a:pt x="2561966" y="5439034"/>
                        <a:pt x="2575859" y="5397002"/>
                        <a:pt x="2590800" y="5372100"/>
                      </a:cubicBezTo>
                      <a:cubicBezTo>
                        <a:pt x="2606506" y="5345923"/>
                        <a:pt x="2641600" y="5295900"/>
                        <a:pt x="2641600" y="5295900"/>
                      </a:cubicBezTo>
                      <a:cubicBezTo>
                        <a:pt x="2675195" y="5161519"/>
                        <a:pt x="2629583" y="5319764"/>
                        <a:pt x="2679700" y="5207000"/>
                      </a:cubicBezTo>
                      <a:cubicBezTo>
                        <a:pt x="2690574" y="5182534"/>
                        <a:pt x="2690248" y="5153077"/>
                        <a:pt x="2705100" y="5130800"/>
                      </a:cubicBezTo>
                      <a:cubicBezTo>
                        <a:pt x="2750079" y="5063331"/>
                        <a:pt x="2714475" y="5122406"/>
                        <a:pt x="2755900" y="5029200"/>
                      </a:cubicBezTo>
                      <a:cubicBezTo>
                        <a:pt x="2763589" y="5011900"/>
                        <a:pt x="2774269" y="4995978"/>
                        <a:pt x="2781300" y="4978400"/>
                      </a:cubicBezTo>
                      <a:cubicBezTo>
                        <a:pt x="2791244" y="4953541"/>
                        <a:pt x="2794726" y="4926147"/>
                        <a:pt x="2806700" y="4902200"/>
                      </a:cubicBezTo>
                      <a:cubicBezTo>
                        <a:pt x="2815167" y="4885267"/>
                        <a:pt x="2826113" y="4869361"/>
                        <a:pt x="2832100" y="4851400"/>
                      </a:cubicBezTo>
                      <a:cubicBezTo>
                        <a:pt x="2843139" y="4818282"/>
                        <a:pt x="2851761" y="4784234"/>
                        <a:pt x="2857500" y="4749800"/>
                      </a:cubicBezTo>
                      <a:cubicBezTo>
                        <a:pt x="2865967" y="4699000"/>
                        <a:pt x="2866614" y="4646258"/>
                        <a:pt x="2882900" y="4597400"/>
                      </a:cubicBezTo>
                      <a:lnTo>
                        <a:pt x="2895600" y="4559300"/>
                      </a:lnTo>
                      <a:cubicBezTo>
                        <a:pt x="2891367" y="4504267"/>
                        <a:pt x="2889746" y="4448970"/>
                        <a:pt x="2882900" y="4394200"/>
                      </a:cubicBezTo>
                      <a:cubicBezTo>
                        <a:pt x="2881240" y="4380916"/>
                        <a:pt x="2873722" y="4369015"/>
                        <a:pt x="2870200" y="4356100"/>
                      </a:cubicBezTo>
                      <a:cubicBezTo>
                        <a:pt x="2861015" y="4322421"/>
                        <a:pt x="2855839" y="4287618"/>
                        <a:pt x="2844800" y="4254500"/>
                      </a:cubicBezTo>
                      <a:cubicBezTo>
                        <a:pt x="2836333" y="4229100"/>
                        <a:pt x="2841677" y="4193152"/>
                        <a:pt x="2819400" y="4178300"/>
                      </a:cubicBezTo>
                      <a:cubicBezTo>
                        <a:pt x="2770161" y="4145474"/>
                        <a:pt x="2795780" y="4157727"/>
                        <a:pt x="2743200" y="4140200"/>
                      </a:cubicBezTo>
                      <a:cubicBezTo>
                        <a:pt x="2667000" y="4144433"/>
                        <a:pt x="2590328" y="4143434"/>
                        <a:pt x="2514600" y="4152900"/>
                      </a:cubicBezTo>
                      <a:cubicBezTo>
                        <a:pt x="2488033" y="4156221"/>
                        <a:pt x="2463800" y="4169833"/>
                        <a:pt x="2438400" y="4178300"/>
                      </a:cubicBezTo>
                      <a:lnTo>
                        <a:pt x="2400300" y="4191000"/>
                      </a:lnTo>
                      <a:cubicBezTo>
                        <a:pt x="2387600" y="4195233"/>
                        <a:pt x="2373339" y="4196274"/>
                        <a:pt x="2362200" y="4203700"/>
                      </a:cubicBezTo>
                      <a:cubicBezTo>
                        <a:pt x="2323936" y="4229209"/>
                        <a:pt x="2318416" y="4235164"/>
                        <a:pt x="2273300" y="4254500"/>
                      </a:cubicBezTo>
                      <a:cubicBezTo>
                        <a:pt x="2260995" y="4259773"/>
                        <a:pt x="2247174" y="4261213"/>
                        <a:pt x="2235200" y="4267200"/>
                      </a:cubicBezTo>
                      <a:cubicBezTo>
                        <a:pt x="2213122" y="4278239"/>
                        <a:pt x="2193778" y="4294261"/>
                        <a:pt x="2171700" y="4305300"/>
                      </a:cubicBezTo>
                      <a:cubicBezTo>
                        <a:pt x="2159726" y="4311287"/>
                        <a:pt x="2145905" y="4312727"/>
                        <a:pt x="2133600" y="4318000"/>
                      </a:cubicBezTo>
                      <a:cubicBezTo>
                        <a:pt x="2116199" y="4325458"/>
                        <a:pt x="2100378" y="4336369"/>
                        <a:pt x="2082800" y="4343400"/>
                      </a:cubicBezTo>
                      <a:cubicBezTo>
                        <a:pt x="2057941" y="4353344"/>
                        <a:pt x="2028877" y="4353948"/>
                        <a:pt x="2006600" y="4368800"/>
                      </a:cubicBezTo>
                      <a:cubicBezTo>
                        <a:pt x="1993900" y="4377267"/>
                        <a:pt x="1982448" y="4388001"/>
                        <a:pt x="1968500" y="4394200"/>
                      </a:cubicBezTo>
                      <a:cubicBezTo>
                        <a:pt x="1944034" y="4405074"/>
                        <a:pt x="1917700" y="4411133"/>
                        <a:pt x="1892300" y="4419600"/>
                      </a:cubicBezTo>
                      <a:cubicBezTo>
                        <a:pt x="1879600" y="4423833"/>
                        <a:pt x="1866174" y="4426313"/>
                        <a:pt x="1854200" y="4432300"/>
                      </a:cubicBezTo>
                      <a:cubicBezTo>
                        <a:pt x="1837267" y="4440767"/>
                        <a:pt x="1821534" y="4452260"/>
                        <a:pt x="1803400" y="4457700"/>
                      </a:cubicBezTo>
                      <a:cubicBezTo>
                        <a:pt x="1778736" y="4465099"/>
                        <a:pt x="1752535" y="4465794"/>
                        <a:pt x="1727200" y="4470400"/>
                      </a:cubicBezTo>
                      <a:cubicBezTo>
                        <a:pt x="1705962" y="4474261"/>
                        <a:pt x="1684641" y="4477865"/>
                        <a:pt x="1663700" y="4483100"/>
                      </a:cubicBezTo>
                      <a:cubicBezTo>
                        <a:pt x="1538642" y="4514364"/>
                        <a:pt x="1759082" y="4473553"/>
                        <a:pt x="1549400" y="4508500"/>
                      </a:cubicBezTo>
                      <a:cubicBezTo>
                        <a:pt x="1502833" y="4504267"/>
                        <a:pt x="1454880" y="4507848"/>
                        <a:pt x="1409700" y="4495800"/>
                      </a:cubicBezTo>
                      <a:cubicBezTo>
                        <a:pt x="1389248" y="4490346"/>
                        <a:pt x="1376849" y="4468918"/>
                        <a:pt x="1358900" y="4457700"/>
                      </a:cubicBezTo>
                      <a:cubicBezTo>
                        <a:pt x="1342846" y="4447666"/>
                        <a:pt x="1323506" y="4443304"/>
                        <a:pt x="1308100" y="4432300"/>
                      </a:cubicBezTo>
                      <a:cubicBezTo>
                        <a:pt x="1286254" y="4416696"/>
                        <a:pt x="1256977" y="4380854"/>
                        <a:pt x="1244600" y="4356100"/>
                      </a:cubicBezTo>
                      <a:cubicBezTo>
                        <a:pt x="1238613" y="4344126"/>
                        <a:pt x="1236133" y="4330700"/>
                        <a:pt x="1231900" y="4318000"/>
                      </a:cubicBezTo>
                      <a:cubicBezTo>
                        <a:pt x="1240273" y="4167292"/>
                        <a:pt x="1233996" y="4129722"/>
                        <a:pt x="1257300" y="4013200"/>
                      </a:cubicBezTo>
                      <a:cubicBezTo>
                        <a:pt x="1260723" y="3996084"/>
                        <a:pt x="1261340" y="3977555"/>
                        <a:pt x="1270000" y="3962400"/>
                      </a:cubicBezTo>
                      <a:cubicBezTo>
                        <a:pt x="1278911" y="3946806"/>
                        <a:pt x="1293923" y="3935327"/>
                        <a:pt x="1308100" y="3924300"/>
                      </a:cubicBezTo>
                      <a:cubicBezTo>
                        <a:pt x="1332197" y="3905558"/>
                        <a:pt x="1359878" y="3891816"/>
                        <a:pt x="1384300" y="3873500"/>
                      </a:cubicBezTo>
                      <a:cubicBezTo>
                        <a:pt x="1401233" y="3860800"/>
                        <a:pt x="1416722" y="3845902"/>
                        <a:pt x="1435100" y="3835400"/>
                      </a:cubicBezTo>
                      <a:cubicBezTo>
                        <a:pt x="1446723" y="3828758"/>
                        <a:pt x="1460665" y="3827400"/>
                        <a:pt x="1473200" y="3822700"/>
                      </a:cubicBezTo>
                      <a:cubicBezTo>
                        <a:pt x="1494546" y="3814695"/>
                        <a:pt x="1514911" y="3804004"/>
                        <a:pt x="1536700" y="3797300"/>
                      </a:cubicBezTo>
                      <a:cubicBezTo>
                        <a:pt x="1570065" y="3787034"/>
                        <a:pt x="1638300" y="3771900"/>
                        <a:pt x="1638300" y="3771900"/>
                      </a:cubicBezTo>
                      <a:cubicBezTo>
                        <a:pt x="1778000" y="3776133"/>
                        <a:pt x="1917829" y="3777254"/>
                        <a:pt x="2057400" y="3784600"/>
                      </a:cubicBezTo>
                      <a:cubicBezTo>
                        <a:pt x="2234814" y="3793938"/>
                        <a:pt x="1972283" y="3815877"/>
                        <a:pt x="2222500" y="3784600"/>
                      </a:cubicBezTo>
                      <a:cubicBezTo>
                        <a:pt x="2235342" y="3765337"/>
                        <a:pt x="2260600" y="3734690"/>
                        <a:pt x="2260600" y="3708400"/>
                      </a:cubicBezTo>
                      <a:cubicBezTo>
                        <a:pt x="2260600" y="3602482"/>
                        <a:pt x="2259184" y="3496215"/>
                        <a:pt x="2247900" y="3390900"/>
                      </a:cubicBezTo>
                      <a:cubicBezTo>
                        <a:pt x="2246274" y="3375723"/>
                        <a:pt x="2232641" y="3364208"/>
                        <a:pt x="2222500" y="3352800"/>
                      </a:cubicBezTo>
                      <a:cubicBezTo>
                        <a:pt x="2198635" y="3325952"/>
                        <a:pt x="2173895" y="3299596"/>
                        <a:pt x="2146300" y="3276600"/>
                      </a:cubicBezTo>
                      <a:cubicBezTo>
                        <a:pt x="2120900" y="3255433"/>
                        <a:pt x="2096199" y="3233399"/>
                        <a:pt x="2070100" y="3213100"/>
                      </a:cubicBezTo>
                      <a:cubicBezTo>
                        <a:pt x="1999184" y="3157943"/>
                        <a:pt x="2037155" y="3216368"/>
                        <a:pt x="1943100" y="3098800"/>
                      </a:cubicBezTo>
                      <a:cubicBezTo>
                        <a:pt x="1926167" y="3077633"/>
                        <a:pt x="1908564" y="3056985"/>
                        <a:pt x="1892300" y="3035300"/>
                      </a:cubicBezTo>
                      <a:cubicBezTo>
                        <a:pt x="1870450" y="3006167"/>
                        <a:pt x="1852994" y="2973618"/>
                        <a:pt x="1828800" y="2946400"/>
                      </a:cubicBezTo>
                      <a:cubicBezTo>
                        <a:pt x="1818659" y="2934992"/>
                        <a:pt x="1803400" y="2929467"/>
                        <a:pt x="1790700" y="2921000"/>
                      </a:cubicBezTo>
                      <a:cubicBezTo>
                        <a:pt x="1782233" y="2908300"/>
                        <a:pt x="1776787" y="2892951"/>
                        <a:pt x="1765300" y="2882900"/>
                      </a:cubicBezTo>
                      <a:cubicBezTo>
                        <a:pt x="1736409" y="2857620"/>
                        <a:pt x="1677295" y="2823412"/>
                        <a:pt x="1638300" y="2806700"/>
                      </a:cubicBezTo>
                      <a:cubicBezTo>
                        <a:pt x="1625995" y="2801427"/>
                        <a:pt x="1612174" y="2799987"/>
                        <a:pt x="1600200" y="2794000"/>
                      </a:cubicBezTo>
                      <a:cubicBezTo>
                        <a:pt x="1586548" y="2787174"/>
                        <a:pt x="1575752" y="2775426"/>
                        <a:pt x="1562100" y="2768600"/>
                      </a:cubicBezTo>
                      <a:cubicBezTo>
                        <a:pt x="1526169" y="2750635"/>
                        <a:pt x="1468902" y="2748400"/>
                        <a:pt x="1435100" y="2743200"/>
                      </a:cubicBezTo>
                      <a:cubicBezTo>
                        <a:pt x="1267915" y="2717479"/>
                        <a:pt x="1440249" y="2735285"/>
                        <a:pt x="1143000" y="2717800"/>
                      </a:cubicBezTo>
                      <a:cubicBezTo>
                        <a:pt x="1125102" y="2715243"/>
                        <a:pt x="1031664" y="2705006"/>
                        <a:pt x="1003300" y="2692400"/>
                      </a:cubicBezTo>
                      <a:cubicBezTo>
                        <a:pt x="980743" y="2682375"/>
                        <a:pt x="961878" y="2665339"/>
                        <a:pt x="939800" y="2654300"/>
                      </a:cubicBezTo>
                      <a:cubicBezTo>
                        <a:pt x="834556" y="2601678"/>
                        <a:pt x="915141" y="2649175"/>
                        <a:pt x="838200" y="2616200"/>
                      </a:cubicBezTo>
                      <a:cubicBezTo>
                        <a:pt x="820799" y="2608742"/>
                        <a:pt x="805127" y="2597447"/>
                        <a:pt x="787400" y="2590800"/>
                      </a:cubicBezTo>
                      <a:cubicBezTo>
                        <a:pt x="753499" y="2578087"/>
                        <a:pt x="675093" y="2568139"/>
                        <a:pt x="647700" y="2565400"/>
                      </a:cubicBezTo>
                      <a:cubicBezTo>
                        <a:pt x="592778" y="2559908"/>
                        <a:pt x="537633" y="2556933"/>
                        <a:pt x="482600" y="2552700"/>
                      </a:cubicBezTo>
                      <a:cubicBezTo>
                        <a:pt x="457200" y="2540000"/>
                        <a:pt x="430358" y="2529846"/>
                        <a:pt x="406400" y="2514600"/>
                      </a:cubicBezTo>
                      <a:cubicBezTo>
                        <a:pt x="356495" y="2482842"/>
                        <a:pt x="297084" y="2421857"/>
                        <a:pt x="266700" y="2374900"/>
                      </a:cubicBezTo>
                      <a:cubicBezTo>
                        <a:pt x="240988" y="2335163"/>
                        <a:pt x="203200" y="2247900"/>
                        <a:pt x="203200" y="2247900"/>
                      </a:cubicBezTo>
                      <a:cubicBezTo>
                        <a:pt x="175368" y="2108740"/>
                        <a:pt x="210169" y="2253783"/>
                        <a:pt x="165100" y="2133600"/>
                      </a:cubicBezTo>
                      <a:cubicBezTo>
                        <a:pt x="158971" y="2117257"/>
                        <a:pt x="157416" y="2099518"/>
                        <a:pt x="152400" y="2082800"/>
                      </a:cubicBezTo>
                      <a:lnTo>
                        <a:pt x="114300" y="1968500"/>
                      </a:lnTo>
                      <a:cubicBezTo>
                        <a:pt x="110067" y="1955800"/>
                        <a:pt x="104847" y="1943387"/>
                        <a:pt x="101600" y="1930400"/>
                      </a:cubicBezTo>
                      <a:cubicBezTo>
                        <a:pt x="93133" y="1896533"/>
                        <a:pt x="89165" y="1861212"/>
                        <a:pt x="76200" y="1828800"/>
                      </a:cubicBezTo>
                      <a:cubicBezTo>
                        <a:pt x="67733" y="1807633"/>
                        <a:pt x="57504" y="1787089"/>
                        <a:pt x="50800" y="1765300"/>
                      </a:cubicBezTo>
                      <a:cubicBezTo>
                        <a:pt x="40534" y="1731935"/>
                        <a:pt x="31833" y="1698011"/>
                        <a:pt x="25400" y="1663700"/>
                      </a:cubicBezTo>
                      <a:cubicBezTo>
                        <a:pt x="19110" y="1630154"/>
                        <a:pt x="17211" y="1595931"/>
                        <a:pt x="12700" y="1562100"/>
                      </a:cubicBezTo>
                      <a:cubicBezTo>
                        <a:pt x="8744" y="1532428"/>
                        <a:pt x="4233" y="1502833"/>
                        <a:pt x="0" y="1473200"/>
                      </a:cubicBezTo>
                      <a:cubicBezTo>
                        <a:pt x="4233" y="1401233"/>
                        <a:pt x="6173" y="1329095"/>
                        <a:pt x="12700" y="1257300"/>
                      </a:cubicBezTo>
                      <a:cubicBezTo>
                        <a:pt x="14654" y="1235803"/>
                        <a:pt x="16633" y="1213525"/>
                        <a:pt x="25400" y="1193800"/>
                      </a:cubicBezTo>
                      <a:cubicBezTo>
                        <a:pt x="33997" y="1174458"/>
                        <a:pt x="52282" y="1160949"/>
                        <a:pt x="63500" y="1143000"/>
                      </a:cubicBezTo>
                      <a:cubicBezTo>
                        <a:pt x="170975" y="971040"/>
                        <a:pt x="-23084" y="1245745"/>
                        <a:pt x="139700" y="1028700"/>
                      </a:cubicBezTo>
                      <a:cubicBezTo>
                        <a:pt x="168297" y="990570"/>
                        <a:pt x="167790" y="978429"/>
                        <a:pt x="203200" y="939800"/>
                      </a:cubicBezTo>
                      <a:cubicBezTo>
                        <a:pt x="235564" y="904494"/>
                        <a:pt x="278233" y="878051"/>
                        <a:pt x="304800" y="838200"/>
                      </a:cubicBezTo>
                      <a:cubicBezTo>
                        <a:pt x="330929" y="799006"/>
                        <a:pt x="330272" y="794595"/>
                        <a:pt x="368300" y="762000"/>
                      </a:cubicBezTo>
                      <a:cubicBezTo>
                        <a:pt x="384371" y="748225"/>
                        <a:pt x="403029" y="737675"/>
                        <a:pt x="419100" y="723900"/>
                      </a:cubicBezTo>
                      <a:cubicBezTo>
                        <a:pt x="464140" y="685294"/>
                        <a:pt x="452292" y="679533"/>
                        <a:pt x="508000" y="647700"/>
                      </a:cubicBezTo>
                      <a:cubicBezTo>
                        <a:pt x="519623" y="641058"/>
                        <a:pt x="534126" y="640987"/>
                        <a:pt x="546100" y="635000"/>
                      </a:cubicBezTo>
                      <a:cubicBezTo>
                        <a:pt x="559752" y="628174"/>
                        <a:pt x="570252" y="615799"/>
                        <a:pt x="584200" y="609600"/>
                      </a:cubicBezTo>
                      <a:cubicBezTo>
                        <a:pt x="608666" y="598726"/>
                        <a:pt x="635541" y="594144"/>
                        <a:pt x="660400" y="584200"/>
                      </a:cubicBezTo>
                      <a:cubicBezTo>
                        <a:pt x="677978" y="577169"/>
                        <a:pt x="693473" y="565447"/>
                        <a:pt x="711200" y="558800"/>
                      </a:cubicBezTo>
                      <a:cubicBezTo>
                        <a:pt x="733726" y="550353"/>
                        <a:pt x="805749" y="537789"/>
                        <a:pt x="825500" y="533400"/>
                      </a:cubicBezTo>
                      <a:cubicBezTo>
                        <a:pt x="938500" y="508289"/>
                        <a:pt x="807926" y="527537"/>
                        <a:pt x="1003300" y="508000"/>
                      </a:cubicBezTo>
                      <a:cubicBezTo>
                        <a:pt x="1096433" y="512233"/>
                        <a:pt x="1191281" y="502416"/>
                        <a:pt x="1282700" y="520700"/>
                      </a:cubicBezTo>
                      <a:cubicBezTo>
                        <a:pt x="1321862" y="528532"/>
                        <a:pt x="1384300" y="584200"/>
                        <a:pt x="1384300" y="584200"/>
                      </a:cubicBezTo>
                      <a:cubicBezTo>
                        <a:pt x="1519767" y="753533"/>
                        <a:pt x="1346200" y="546100"/>
                        <a:pt x="1498600" y="698500"/>
                      </a:cubicBezTo>
                      <a:cubicBezTo>
                        <a:pt x="1666991" y="866891"/>
                        <a:pt x="1421026" y="652813"/>
                        <a:pt x="1612900" y="825500"/>
                      </a:cubicBezTo>
                      <a:cubicBezTo>
                        <a:pt x="1633048" y="843633"/>
                        <a:pt x="1656536" y="857855"/>
                        <a:pt x="1676400" y="876300"/>
                      </a:cubicBezTo>
                      <a:cubicBezTo>
                        <a:pt x="1719734" y="916538"/>
                        <a:pt x="1802385" y="995427"/>
                        <a:pt x="1841500" y="1054100"/>
                      </a:cubicBezTo>
                      <a:cubicBezTo>
                        <a:pt x="1852002" y="1069852"/>
                        <a:pt x="1857160" y="1088666"/>
                        <a:pt x="1866900" y="1104900"/>
                      </a:cubicBezTo>
                      <a:cubicBezTo>
                        <a:pt x="1882606" y="1131077"/>
                        <a:pt x="1902875" y="1154415"/>
                        <a:pt x="1917700" y="1181100"/>
                      </a:cubicBezTo>
                      <a:cubicBezTo>
                        <a:pt x="1924201" y="1192802"/>
                        <a:pt x="1924963" y="1206967"/>
                        <a:pt x="1930400" y="1219200"/>
                      </a:cubicBezTo>
                      <a:cubicBezTo>
                        <a:pt x="1941934" y="1245150"/>
                        <a:pt x="1954709" y="1270576"/>
                        <a:pt x="1968500" y="1295400"/>
                      </a:cubicBezTo>
                      <a:cubicBezTo>
                        <a:pt x="1975913" y="1308743"/>
                        <a:pt x="1987701" y="1319552"/>
                        <a:pt x="1993900" y="1333500"/>
                      </a:cubicBezTo>
                      <a:cubicBezTo>
                        <a:pt x="2004774" y="1357966"/>
                        <a:pt x="2009689" y="1384711"/>
                        <a:pt x="2019300" y="1409700"/>
                      </a:cubicBezTo>
                      <a:cubicBezTo>
                        <a:pt x="2030874" y="1439791"/>
                        <a:pt x="2044059" y="1469250"/>
                        <a:pt x="2057400" y="1498600"/>
                      </a:cubicBezTo>
                      <a:cubicBezTo>
                        <a:pt x="2090641" y="1571731"/>
                        <a:pt x="2077229" y="1532836"/>
                        <a:pt x="2120900" y="1612900"/>
                      </a:cubicBezTo>
                      <a:cubicBezTo>
                        <a:pt x="2134498" y="1637831"/>
                        <a:pt x="2145209" y="1664276"/>
                        <a:pt x="2159000" y="1689100"/>
                      </a:cubicBezTo>
                      <a:cubicBezTo>
                        <a:pt x="2166413" y="1702443"/>
                        <a:pt x="2177091" y="1713800"/>
                        <a:pt x="2184400" y="1727200"/>
                      </a:cubicBezTo>
                      <a:cubicBezTo>
                        <a:pt x="2202531" y="1760441"/>
                        <a:pt x="2214197" y="1797295"/>
                        <a:pt x="2235200" y="1828800"/>
                      </a:cubicBezTo>
                      <a:lnTo>
                        <a:pt x="2286000" y="1905000"/>
                      </a:lnTo>
                      <a:cubicBezTo>
                        <a:pt x="2294467" y="1917700"/>
                        <a:pt x="2304574" y="1929448"/>
                        <a:pt x="2311400" y="1943100"/>
                      </a:cubicBezTo>
                      <a:cubicBezTo>
                        <a:pt x="2388157" y="2096613"/>
                        <a:pt x="2290397" y="1906344"/>
                        <a:pt x="2362200" y="2032000"/>
                      </a:cubicBezTo>
                      <a:cubicBezTo>
                        <a:pt x="2388924" y="2078768"/>
                        <a:pt x="2396976" y="2117576"/>
                        <a:pt x="2438400" y="2159000"/>
                      </a:cubicBezTo>
                      <a:cubicBezTo>
                        <a:pt x="2451100" y="2171700"/>
                        <a:pt x="2462863" y="2185411"/>
                        <a:pt x="2476500" y="2197100"/>
                      </a:cubicBezTo>
                      <a:cubicBezTo>
                        <a:pt x="2492571" y="2210875"/>
                        <a:pt x="2513238" y="2219380"/>
                        <a:pt x="2527300" y="2235200"/>
                      </a:cubicBezTo>
                      <a:cubicBezTo>
                        <a:pt x="2547581" y="2258016"/>
                        <a:pt x="2561167" y="2286000"/>
                        <a:pt x="2578100" y="2311400"/>
                      </a:cubicBezTo>
                      <a:lnTo>
                        <a:pt x="2654300" y="2425700"/>
                      </a:lnTo>
                      <a:cubicBezTo>
                        <a:pt x="2673042" y="2453813"/>
                        <a:pt x="2688464" y="2482343"/>
                        <a:pt x="2717800" y="2501900"/>
                      </a:cubicBezTo>
                      <a:cubicBezTo>
                        <a:pt x="2728939" y="2509326"/>
                        <a:pt x="2743926" y="2508613"/>
                        <a:pt x="2755900" y="2514600"/>
                      </a:cubicBezTo>
                      <a:cubicBezTo>
                        <a:pt x="2854377" y="2563839"/>
                        <a:pt x="2736335" y="2520778"/>
                        <a:pt x="2832100" y="2552700"/>
                      </a:cubicBezTo>
                      <a:cubicBezTo>
                        <a:pt x="2857500" y="2548467"/>
                        <a:pt x="2883163" y="2545586"/>
                        <a:pt x="2908300" y="2540000"/>
                      </a:cubicBezTo>
                      <a:cubicBezTo>
                        <a:pt x="2921368" y="2537096"/>
                        <a:pt x="2946400" y="2540687"/>
                        <a:pt x="2946400" y="2527300"/>
                      </a:cubicBezTo>
                      <a:cubicBezTo>
                        <a:pt x="2946400" y="2513913"/>
                        <a:pt x="2921287" y="2517847"/>
                        <a:pt x="2908300" y="2514600"/>
                      </a:cubicBezTo>
                      <a:cubicBezTo>
                        <a:pt x="2904193" y="2513573"/>
                        <a:pt x="2929467" y="2493433"/>
                        <a:pt x="2933700" y="2489200"/>
                      </a:cubicBezTo>
                      <a:close/>
                    </a:path>
                  </a:pathLst>
                </a:custGeom>
                <a:solidFill>
                  <a:srgbClr val="B33C45">
                    <a:alpha val="8313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3CF03135-B3F3-4C4E-BBDD-545E5A38033F}"/>
                    </a:ext>
                  </a:extLst>
                </p:cNvPr>
                <p:cNvSpPr/>
                <p:nvPr/>
              </p:nvSpPr>
              <p:spPr>
                <a:xfrm>
                  <a:off x="2501609" y="4128345"/>
                  <a:ext cx="199007" cy="206870"/>
                </a:xfrm>
                <a:prstGeom prst="ellipse">
                  <a:avLst/>
                </a:prstGeom>
                <a:solidFill>
                  <a:srgbClr val="11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6C14FB8C-C7C8-BF40-B346-25E405DD2C45}"/>
                    </a:ext>
                  </a:extLst>
                </p:cNvPr>
                <p:cNvSpPr/>
                <p:nvPr/>
              </p:nvSpPr>
              <p:spPr>
                <a:xfrm>
                  <a:off x="3014239" y="3978770"/>
                  <a:ext cx="62365" cy="68860"/>
                </a:xfrm>
                <a:prstGeom prst="ellipse">
                  <a:avLst/>
                </a:prstGeom>
                <a:solidFill>
                  <a:srgbClr val="11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Freeform 306">
                  <a:extLst>
                    <a:ext uri="{FF2B5EF4-FFF2-40B4-BE49-F238E27FC236}">
                      <a16:creationId xmlns:a16="http://schemas.microsoft.com/office/drawing/2014/main" id="{A863EC34-09BA-044D-89AA-2158D94F932F}"/>
                    </a:ext>
                  </a:extLst>
                </p:cNvPr>
                <p:cNvSpPr/>
                <p:nvPr/>
              </p:nvSpPr>
              <p:spPr>
                <a:xfrm>
                  <a:off x="3111500" y="3651250"/>
                  <a:ext cx="254000" cy="266700"/>
                </a:xfrm>
                <a:custGeom>
                  <a:avLst/>
                  <a:gdLst>
                    <a:gd name="connsiteX0" fmla="*/ 0 w 254000"/>
                    <a:gd name="connsiteY0" fmla="*/ 266700 h 266700"/>
                    <a:gd name="connsiteX1" fmla="*/ 12700 w 254000"/>
                    <a:gd name="connsiteY1" fmla="*/ 203200 h 266700"/>
                    <a:gd name="connsiteX2" fmla="*/ 63500 w 254000"/>
                    <a:gd name="connsiteY2" fmla="*/ 139700 h 266700"/>
                    <a:gd name="connsiteX3" fmla="*/ 203200 w 254000"/>
                    <a:gd name="connsiteY3" fmla="*/ 127000 h 266700"/>
                    <a:gd name="connsiteX4" fmla="*/ 254000 w 254000"/>
                    <a:gd name="connsiteY4" fmla="*/ 50800 h 266700"/>
                    <a:gd name="connsiteX5" fmla="*/ 203200 w 254000"/>
                    <a:gd name="connsiteY5" fmla="*/ 0 h 266700"/>
                    <a:gd name="connsiteX6" fmla="*/ 177800 w 254000"/>
                    <a:gd name="connsiteY6"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266700">
                      <a:moveTo>
                        <a:pt x="0" y="266700"/>
                      </a:moveTo>
                      <a:cubicBezTo>
                        <a:pt x="4233" y="245533"/>
                        <a:pt x="7465" y="224141"/>
                        <a:pt x="12700" y="203200"/>
                      </a:cubicBezTo>
                      <a:cubicBezTo>
                        <a:pt x="20437" y="172254"/>
                        <a:pt x="25424" y="147859"/>
                        <a:pt x="63500" y="139700"/>
                      </a:cubicBezTo>
                      <a:cubicBezTo>
                        <a:pt x="109221" y="129903"/>
                        <a:pt x="156633" y="131233"/>
                        <a:pt x="203200" y="127000"/>
                      </a:cubicBezTo>
                      <a:cubicBezTo>
                        <a:pt x="226107" y="104093"/>
                        <a:pt x="254000" y="87559"/>
                        <a:pt x="254000" y="50800"/>
                      </a:cubicBezTo>
                      <a:cubicBezTo>
                        <a:pt x="254000" y="16933"/>
                        <a:pt x="237067" y="0"/>
                        <a:pt x="203200" y="0"/>
                      </a:cubicBezTo>
                      <a:cubicBezTo>
                        <a:pt x="193734" y="0"/>
                        <a:pt x="186267" y="8467"/>
                        <a:pt x="177800" y="127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Freeform 307">
                  <a:extLst>
                    <a:ext uri="{FF2B5EF4-FFF2-40B4-BE49-F238E27FC236}">
                      <a16:creationId xmlns:a16="http://schemas.microsoft.com/office/drawing/2014/main" id="{DC48C2F7-BF76-7947-8B88-DDE5345BBE80}"/>
                    </a:ext>
                  </a:extLst>
                </p:cNvPr>
                <p:cNvSpPr/>
                <p:nvPr/>
              </p:nvSpPr>
              <p:spPr>
                <a:xfrm>
                  <a:off x="3263900" y="3905250"/>
                  <a:ext cx="273566" cy="95250"/>
                </a:xfrm>
                <a:custGeom>
                  <a:avLst/>
                  <a:gdLst>
                    <a:gd name="connsiteX0" fmla="*/ 0 w 273566"/>
                    <a:gd name="connsiteY0" fmla="*/ 95250 h 95250"/>
                    <a:gd name="connsiteX1" fmla="*/ 12700 w 273566"/>
                    <a:gd name="connsiteY1" fmla="*/ 69850 h 95250"/>
                    <a:gd name="connsiteX2" fmla="*/ 38100 w 273566"/>
                    <a:gd name="connsiteY2" fmla="*/ 38100 h 95250"/>
                    <a:gd name="connsiteX3" fmla="*/ 76200 w 273566"/>
                    <a:gd name="connsiteY3" fmla="*/ 25400 h 95250"/>
                    <a:gd name="connsiteX4" fmla="*/ 146050 w 273566"/>
                    <a:gd name="connsiteY4" fmla="*/ 31750 h 95250"/>
                    <a:gd name="connsiteX5" fmla="*/ 184150 w 273566"/>
                    <a:gd name="connsiteY5" fmla="*/ 44450 h 95250"/>
                    <a:gd name="connsiteX6" fmla="*/ 254000 w 273566"/>
                    <a:gd name="connsiteY6" fmla="*/ 38100 h 95250"/>
                    <a:gd name="connsiteX7" fmla="*/ 273050 w 273566"/>
                    <a:gd name="connsiteY7" fmla="*/ 25400 h 95250"/>
                    <a:gd name="connsiteX8" fmla="*/ 266700 w 273566"/>
                    <a:gd name="connsiteY8" fmla="*/ 6350 h 95250"/>
                    <a:gd name="connsiteX9" fmla="*/ 266700 w 273566"/>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66" h="95250">
                      <a:moveTo>
                        <a:pt x="0" y="95250"/>
                      </a:moveTo>
                      <a:cubicBezTo>
                        <a:pt x="4233" y="86783"/>
                        <a:pt x="8971" y="78551"/>
                        <a:pt x="12700" y="69850"/>
                      </a:cubicBezTo>
                      <a:cubicBezTo>
                        <a:pt x="22016" y="48113"/>
                        <a:pt x="12851" y="49322"/>
                        <a:pt x="38100" y="38100"/>
                      </a:cubicBezTo>
                      <a:cubicBezTo>
                        <a:pt x="50333" y="32663"/>
                        <a:pt x="76200" y="25400"/>
                        <a:pt x="76200" y="25400"/>
                      </a:cubicBezTo>
                      <a:cubicBezTo>
                        <a:pt x="99483" y="27517"/>
                        <a:pt x="123026" y="27687"/>
                        <a:pt x="146050" y="31750"/>
                      </a:cubicBezTo>
                      <a:cubicBezTo>
                        <a:pt x="159233" y="34076"/>
                        <a:pt x="184150" y="44450"/>
                        <a:pt x="184150" y="44450"/>
                      </a:cubicBezTo>
                      <a:cubicBezTo>
                        <a:pt x="207433" y="42333"/>
                        <a:pt x="231140" y="42999"/>
                        <a:pt x="254000" y="38100"/>
                      </a:cubicBezTo>
                      <a:cubicBezTo>
                        <a:pt x="261462" y="36501"/>
                        <a:pt x="270216" y="32486"/>
                        <a:pt x="273050" y="25400"/>
                      </a:cubicBezTo>
                      <a:cubicBezTo>
                        <a:pt x="275536" y="19185"/>
                        <a:pt x="268323" y="12844"/>
                        <a:pt x="266700" y="6350"/>
                      </a:cubicBezTo>
                      <a:cubicBezTo>
                        <a:pt x="266187" y="4297"/>
                        <a:pt x="266700" y="2117"/>
                        <a:pt x="266700" y="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Freeform 308">
                  <a:extLst>
                    <a:ext uri="{FF2B5EF4-FFF2-40B4-BE49-F238E27FC236}">
                      <a16:creationId xmlns:a16="http://schemas.microsoft.com/office/drawing/2014/main" id="{497A260A-A729-D943-A601-15C418568C0F}"/>
                    </a:ext>
                  </a:extLst>
                </p:cNvPr>
                <p:cNvSpPr/>
                <p:nvPr/>
              </p:nvSpPr>
              <p:spPr>
                <a:xfrm>
                  <a:off x="2165819" y="4298950"/>
                  <a:ext cx="273566" cy="95250"/>
                </a:xfrm>
                <a:custGeom>
                  <a:avLst/>
                  <a:gdLst>
                    <a:gd name="connsiteX0" fmla="*/ 0 w 273566"/>
                    <a:gd name="connsiteY0" fmla="*/ 95250 h 95250"/>
                    <a:gd name="connsiteX1" fmla="*/ 12700 w 273566"/>
                    <a:gd name="connsiteY1" fmla="*/ 69850 h 95250"/>
                    <a:gd name="connsiteX2" fmla="*/ 38100 w 273566"/>
                    <a:gd name="connsiteY2" fmla="*/ 38100 h 95250"/>
                    <a:gd name="connsiteX3" fmla="*/ 76200 w 273566"/>
                    <a:gd name="connsiteY3" fmla="*/ 25400 h 95250"/>
                    <a:gd name="connsiteX4" fmla="*/ 146050 w 273566"/>
                    <a:gd name="connsiteY4" fmla="*/ 31750 h 95250"/>
                    <a:gd name="connsiteX5" fmla="*/ 184150 w 273566"/>
                    <a:gd name="connsiteY5" fmla="*/ 44450 h 95250"/>
                    <a:gd name="connsiteX6" fmla="*/ 254000 w 273566"/>
                    <a:gd name="connsiteY6" fmla="*/ 38100 h 95250"/>
                    <a:gd name="connsiteX7" fmla="*/ 273050 w 273566"/>
                    <a:gd name="connsiteY7" fmla="*/ 25400 h 95250"/>
                    <a:gd name="connsiteX8" fmla="*/ 266700 w 273566"/>
                    <a:gd name="connsiteY8" fmla="*/ 6350 h 95250"/>
                    <a:gd name="connsiteX9" fmla="*/ 266700 w 273566"/>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66" h="95250">
                      <a:moveTo>
                        <a:pt x="0" y="95250"/>
                      </a:moveTo>
                      <a:cubicBezTo>
                        <a:pt x="4233" y="86783"/>
                        <a:pt x="8971" y="78551"/>
                        <a:pt x="12700" y="69850"/>
                      </a:cubicBezTo>
                      <a:cubicBezTo>
                        <a:pt x="22016" y="48113"/>
                        <a:pt x="12851" y="49322"/>
                        <a:pt x="38100" y="38100"/>
                      </a:cubicBezTo>
                      <a:cubicBezTo>
                        <a:pt x="50333" y="32663"/>
                        <a:pt x="76200" y="25400"/>
                        <a:pt x="76200" y="25400"/>
                      </a:cubicBezTo>
                      <a:cubicBezTo>
                        <a:pt x="99483" y="27517"/>
                        <a:pt x="123026" y="27687"/>
                        <a:pt x="146050" y="31750"/>
                      </a:cubicBezTo>
                      <a:cubicBezTo>
                        <a:pt x="159233" y="34076"/>
                        <a:pt x="184150" y="44450"/>
                        <a:pt x="184150" y="44450"/>
                      </a:cubicBezTo>
                      <a:cubicBezTo>
                        <a:pt x="207433" y="42333"/>
                        <a:pt x="231140" y="42999"/>
                        <a:pt x="254000" y="38100"/>
                      </a:cubicBezTo>
                      <a:cubicBezTo>
                        <a:pt x="261462" y="36501"/>
                        <a:pt x="270216" y="32486"/>
                        <a:pt x="273050" y="25400"/>
                      </a:cubicBezTo>
                      <a:cubicBezTo>
                        <a:pt x="275536" y="19185"/>
                        <a:pt x="268323" y="12844"/>
                        <a:pt x="266700" y="6350"/>
                      </a:cubicBezTo>
                      <a:cubicBezTo>
                        <a:pt x="266187" y="4297"/>
                        <a:pt x="266700" y="2117"/>
                        <a:pt x="266700" y="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Freeform 309">
                  <a:extLst>
                    <a:ext uri="{FF2B5EF4-FFF2-40B4-BE49-F238E27FC236}">
                      <a16:creationId xmlns:a16="http://schemas.microsoft.com/office/drawing/2014/main" id="{072D2281-94DE-7841-A97C-8CF59A7254BA}"/>
                    </a:ext>
                  </a:extLst>
                </p:cNvPr>
                <p:cNvSpPr/>
                <p:nvPr/>
              </p:nvSpPr>
              <p:spPr>
                <a:xfrm>
                  <a:off x="2439385" y="4431310"/>
                  <a:ext cx="181391" cy="412750"/>
                </a:xfrm>
                <a:custGeom>
                  <a:avLst/>
                  <a:gdLst>
                    <a:gd name="connsiteX0" fmla="*/ 181391 w 181391"/>
                    <a:gd name="connsiteY0" fmla="*/ 0 h 412750"/>
                    <a:gd name="connsiteX1" fmla="*/ 155991 w 181391"/>
                    <a:gd name="connsiteY1" fmla="*/ 6350 h 412750"/>
                    <a:gd name="connsiteX2" fmla="*/ 86141 w 181391"/>
                    <a:gd name="connsiteY2" fmla="*/ 12700 h 412750"/>
                    <a:gd name="connsiteX3" fmla="*/ 48041 w 181391"/>
                    <a:gd name="connsiteY3" fmla="*/ 38100 h 412750"/>
                    <a:gd name="connsiteX4" fmla="*/ 28991 w 181391"/>
                    <a:gd name="connsiteY4" fmla="*/ 50800 h 412750"/>
                    <a:gd name="connsiteX5" fmla="*/ 16291 w 181391"/>
                    <a:gd name="connsiteY5" fmla="*/ 69850 h 412750"/>
                    <a:gd name="connsiteX6" fmla="*/ 22641 w 181391"/>
                    <a:gd name="connsiteY6" fmla="*/ 139700 h 412750"/>
                    <a:gd name="connsiteX7" fmla="*/ 28991 w 181391"/>
                    <a:gd name="connsiteY7" fmla="*/ 158750 h 412750"/>
                    <a:gd name="connsiteX8" fmla="*/ 48041 w 181391"/>
                    <a:gd name="connsiteY8" fmla="*/ 177800 h 412750"/>
                    <a:gd name="connsiteX9" fmla="*/ 73441 w 181391"/>
                    <a:gd name="connsiteY9" fmla="*/ 215900 h 412750"/>
                    <a:gd name="connsiteX10" fmla="*/ 86141 w 181391"/>
                    <a:gd name="connsiteY10" fmla="*/ 234950 h 412750"/>
                    <a:gd name="connsiteX11" fmla="*/ 98841 w 181391"/>
                    <a:gd name="connsiteY11" fmla="*/ 254000 h 412750"/>
                    <a:gd name="connsiteX12" fmla="*/ 105191 w 181391"/>
                    <a:gd name="connsiteY12" fmla="*/ 273050 h 412750"/>
                    <a:gd name="connsiteX13" fmla="*/ 86141 w 181391"/>
                    <a:gd name="connsiteY13" fmla="*/ 317500 h 412750"/>
                    <a:gd name="connsiteX14" fmla="*/ 67091 w 181391"/>
                    <a:gd name="connsiteY14" fmla="*/ 323850 h 412750"/>
                    <a:gd name="connsiteX15" fmla="*/ 22641 w 181391"/>
                    <a:gd name="connsiteY15" fmla="*/ 342900 h 412750"/>
                    <a:gd name="connsiteX16" fmla="*/ 3591 w 181391"/>
                    <a:gd name="connsiteY16" fmla="*/ 4127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91" h="412750">
                      <a:moveTo>
                        <a:pt x="181391" y="0"/>
                      </a:moveTo>
                      <a:cubicBezTo>
                        <a:pt x="172924" y="2117"/>
                        <a:pt x="164642" y="5197"/>
                        <a:pt x="155991" y="6350"/>
                      </a:cubicBezTo>
                      <a:cubicBezTo>
                        <a:pt x="132817" y="9440"/>
                        <a:pt x="108570" y="6103"/>
                        <a:pt x="86141" y="12700"/>
                      </a:cubicBezTo>
                      <a:cubicBezTo>
                        <a:pt x="71498" y="17007"/>
                        <a:pt x="60741" y="29633"/>
                        <a:pt x="48041" y="38100"/>
                      </a:cubicBezTo>
                      <a:lnTo>
                        <a:pt x="28991" y="50800"/>
                      </a:lnTo>
                      <a:cubicBezTo>
                        <a:pt x="24758" y="57150"/>
                        <a:pt x="16835" y="62238"/>
                        <a:pt x="16291" y="69850"/>
                      </a:cubicBezTo>
                      <a:cubicBezTo>
                        <a:pt x="14625" y="93170"/>
                        <a:pt x="19335" y="116556"/>
                        <a:pt x="22641" y="139700"/>
                      </a:cubicBezTo>
                      <a:cubicBezTo>
                        <a:pt x="23588" y="146326"/>
                        <a:pt x="25278" y="153181"/>
                        <a:pt x="28991" y="158750"/>
                      </a:cubicBezTo>
                      <a:cubicBezTo>
                        <a:pt x="33972" y="166222"/>
                        <a:pt x="42528" y="170711"/>
                        <a:pt x="48041" y="177800"/>
                      </a:cubicBezTo>
                      <a:cubicBezTo>
                        <a:pt x="57412" y="189848"/>
                        <a:pt x="64974" y="203200"/>
                        <a:pt x="73441" y="215900"/>
                      </a:cubicBezTo>
                      <a:lnTo>
                        <a:pt x="86141" y="234950"/>
                      </a:lnTo>
                      <a:cubicBezTo>
                        <a:pt x="90374" y="241300"/>
                        <a:pt x="96428" y="246760"/>
                        <a:pt x="98841" y="254000"/>
                      </a:cubicBezTo>
                      <a:lnTo>
                        <a:pt x="105191" y="273050"/>
                      </a:lnTo>
                      <a:cubicBezTo>
                        <a:pt x="101378" y="288302"/>
                        <a:pt x="99845" y="306537"/>
                        <a:pt x="86141" y="317500"/>
                      </a:cubicBezTo>
                      <a:cubicBezTo>
                        <a:pt x="80914" y="321681"/>
                        <a:pt x="73078" y="320857"/>
                        <a:pt x="67091" y="323850"/>
                      </a:cubicBezTo>
                      <a:cubicBezTo>
                        <a:pt x="23238" y="345776"/>
                        <a:pt x="75504" y="329684"/>
                        <a:pt x="22641" y="342900"/>
                      </a:cubicBezTo>
                      <a:cubicBezTo>
                        <a:pt x="-12260" y="366167"/>
                        <a:pt x="3591" y="347968"/>
                        <a:pt x="3591" y="41275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Freeform 310">
                  <a:extLst>
                    <a:ext uri="{FF2B5EF4-FFF2-40B4-BE49-F238E27FC236}">
                      <a16:creationId xmlns:a16="http://schemas.microsoft.com/office/drawing/2014/main" id="{30F49285-280B-2B40-AA73-E53129D1451D}"/>
                    </a:ext>
                  </a:extLst>
                </p:cNvPr>
                <p:cNvSpPr/>
                <p:nvPr/>
              </p:nvSpPr>
              <p:spPr>
                <a:xfrm>
                  <a:off x="2850081" y="4483100"/>
                  <a:ext cx="115369" cy="527314"/>
                </a:xfrm>
                <a:custGeom>
                  <a:avLst/>
                  <a:gdLst>
                    <a:gd name="connsiteX0" fmla="*/ 1069 w 115369"/>
                    <a:gd name="connsiteY0" fmla="*/ 0 h 527314"/>
                    <a:gd name="connsiteX1" fmla="*/ 20119 w 115369"/>
                    <a:gd name="connsiteY1" fmla="*/ 127000 h 527314"/>
                    <a:gd name="connsiteX2" fmla="*/ 39169 w 115369"/>
                    <a:gd name="connsiteY2" fmla="*/ 146050 h 527314"/>
                    <a:gd name="connsiteX3" fmla="*/ 58219 w 115369"/>
                    <a:gd name="connsiteY3" fmla="*/ 158750 h 527314"/>
                    <a:gd name="connsiteX4" fmla="*/ 83619 w 115369"/>
                    <a:gd name="connsiteY4" fmla="*/ 190500 h 527314"/>
                    <a:gd name="connsiteX5" fmla="*/ 89969 w 115369"/>
                    <a:gd name="connsiteY5" fmla="*/ 209550 h 527314"/>
                    <a:gd name="connsiteX6" fmla="*/ 102669 w 115369"/>
                    <a:gd name="connsiteY6" fmla="*/ 228600 h 527314"/>
                    <a:gd name="connsiteX7" fmla="*/ 115369 w 115369"/>
                    <a:gd name="connsiteY7" fmla="*/ 266700 h 527314"/>
                    <a:gd name="connsiteX8" fmla="*/ 109019 w 115369"/>
                    <a:gd name="connsiteY8" fmla="*/ 349250 h 527314"/>
                    <a:gd name="connsiteX9" fmla="*/ 96319 w 115369"/>
                    <a:gd name="connsiteY9" fmla="*/ 368300 h 527314"/>
                    <a:gd name="connsiteX10" fmla="*/ 58219 w 115369"/>
                    <a:gd name="connsiteY10" fmla="*/ 400050 h 527314"/>
                    <a:gd name="connsiteX11" fmla="*/ 51869 w 115369"/>
                    <a:gd name="connsiteY11" fmla="*/ 419100 h 527314"/>
                    <a:gd name="connsiteX12" fmla="*/ 32819 w 115369"/>
                    <a:gd name="connsiteY12" fmla="*/ 457200 h 527314"/>
                    <a:gd name="connsiteX13" fmla="*/ 64569 w 115369"/>
                    <a:gd name="connsiteY13" fmla="*/ 527050 h 5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369" h="527314">
                      <a:moveTo>
                        <a:pt x="1069" y="0"/>
                      </a:moveTo>
                      <a:cubicBezTo>
                        <a:pt x="4935" y="65724"/>
                        <a:pt x="-11955" y="88512"/>
                        <a:pt x="20119" y="127000"/>
                      </a:cubicBezTo>
                      <a:cubicBezTo>
                        <a:pt x="25868" y="133899"/>
                        <a:pt x="32270" y="140301"/>
                        <a:pt x="39169" y="146050"/>
                      </a:cubicBezTo>
                      <a:cubicBezTo>
                        <a:pt x="45032" y="150936"/>
                        <a:pt x="51869" y="154517"/>
                        <a:pt x="58219" y="158750"/>
                      </a:cubicBezTo>
                      <a:cubicBezTo>
                        <a:pt x="74180" y="206633"/>
                        <a:pt x="50793" y="149468"/>
                        <a:pt x="83619" y="190500"/>
                      </a:cubicBezTo>
                      <a:cubicBezTo>
                        <a:pt x="87800" y="195727"/>
                        <a:pt x="86976" y="203563"/>
                        <a:pt x="89969" y="209550"/>
                      </a:cubicBezTo>
                      <a:cubicBezTo>
                        <a:pt x="93382" y="216376"/>
                        <a:pt x="99569" y="221626"/>
                        <a:pt x="102669" y="228600"/>
                      </a:cubicBezTo>
                      <a:cubicBezTo>
                        <a:pt x="108106" y="240833"/>
                        <a:pt x="115369" y="266700"/>
                        <a:pt x="115369" y="266700"/>
                      </a:cubicBezTo>
                      <a:cubicBezTo>
                        <a:pt x="113252" y="294217"/>
                        <a:pt x="114105" y="322125"/>
                        <a:pt x="109019" y="349250"/>
                      </a:cubicBezTo>
                      <a:cubicBezTo>
                        <a:pt x="107613" y="356751"/>
                        <a:pt x="101205" y="362437"/>
                        <a:pt x="96319" y="368300"/>
                      </a:cubicBezTo>
                      <a:cubicBezTo>
                        <a:pt x="81040" y="386635"/>
                        <a:pt x="76950" y="387563"/>
                        <a:pt x="58219" y="400050"/>
                      </a:cubicBezTo>
                      <a:cubicBezTo>
                        <a:pt x="56102" y="406400"/>
                        <a:pt x="54862" y="413113"/>
                        <a:pt x="51869" y="419100"/>
                      </a:cubicBezTo>
                      <a:cubicBezTo>
                        <a:pt x="27250" y="468339"/>
                        <a:pt x="48780" y="409317"/>
                        <a:pt x="32819" y="457200"/>
                      </a:cubicBezTo>
                      <a:cubicBezTo>
                        <a:pt x="39936" y="535482"/>
                        <a:pt x="15790" y="527050"/>
                        <a:pt x="64569" y="52705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Freeform 311">
                  <a:extLst>
                    <a:ext uri="{FF2B5EF4-FFF2-40B4-BE49-F238E27FC236}">
                      <a16:creationId xmlns:a16="http://schemas.microsoft.com/office/drawing/2014/main" id="{7CE03CDB-AFCE-984F-A415-97B254DC6271}"/>
                    </a:ext>
                  </a:extLst>
                </p:cNvPr>
                <p:cNvSpPr/>
                <p:nvPr/>
              </p:nvSpPr>
              <p:spPr>
                <a:xfrm>
                  <a:off x="3251200" y="4368800"/>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Freeform 312">
                  <a:extLst>
                    <a:ext uri="{FF2B5EF4-FFF2-40B4-BE49-F238E27FC236}">
                      <a16:creationId xmlns:a16="http://schemas.microsoft.com/office/drawing/2014/main" id="{42F7E987-AF62-B34E-8542-95942377C369}"/>
                    </a:ext>
                  </a:extLst>
                </p:cNvPr>
                <p:cNvSpPr/>
                <p:nvPr/>
              </p:nvSpPr>
              <p:spPr>
                <a:xfrm>
                  <a:off x="2140604" y="3721595"/>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Freeform 313">
                  <a:extLst>
                    <a:ext uri="{FF2B5EF4-FFF2-40B4-BE49-F238E27FC236}">
                      <a16:creationId xmlns:a16="http://schemas.microsoft.com/office/drawing/2014/main" id="{860A4FCC-4D74-7E40-BA59-78CAECA652B2}"/>
                    </a:ext>
                  </a:extLst>
                </p:cNvPr>
                <p:cNvSpPr/>
                <p:nvPr/>
              </p:nvSpPr>
              <p:spPr>
                <a:xfrm rot="2204340">
                  <a:off x="2544659" y="3518890"/>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04666090-6486-ED43-8F3A-C1002833F4DD}"/>
                  </a:ext>
                </a:extLst>
              </p:cNvPr>
              <p:cNvGrpSpPr/>
              <p:nvPr/>
            </p:nvGrpSpPr>
            <p:grpSpPr>
              <a:xfrm>
                <a:off x="2243190" y="2676021"/>
                <a:ext cx="633440" cy="610728"/>
                <a:chOff x="563688" y="3094979"/>
                <a:chExt cx="1079769" cy="800019"/>
              </a:xfrm>
            </p:grpSpPr>
            <p:sp>
              <p:nvSpPr>
                <p:cNvPr id="295" name="Oval 294">
                  <a:extLst>
                    <a:ext uri="{FF2B5EF4-FFF2-40B4-BE49-F238E27FC236}">
                      <a16:creationId xmlns:a16="http://schemas.microsoft.com/office/drawing/2014/main" id="{4404BC74-BAE4-0847-98A3-B8438EAA837F}"/>
                    </a:ext>
                  </a:extLst>
                </p:cNvPr>
                <p:cNvSpPr/>
                <p:nvPr/>
              </p:nvSpPr>
              <p:spPr>
                <a:xfrm>
                  <a:off x="690399" y="3094979"/>
                  <a:ext cx="584424" cy="461021"/>
                </a:xfrm>
                <a:prstGeom prst="ellipse">
                  <a:avLst/>
                </a:prstGeom>
                <a:solidFill>
                  <a:srgbClr val="79C09A"/>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4EE6BE1F-3EA0-7A48-9B16-35620484E38A}"/>
                    </a:ext>
                  </a:extLst>
                </p:cNvPr>
                <p:cNvSpPr/>
                <p:nvPr/>
              </p:nvSpPr>
              <p:spPr>
                <a:xfrm>
                  <a:off x="563688" y="3349850"/>
                  <a:ext cx="584424" cy="461021"/>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D395D648-FBD9-854E-ADDB-5B1672A562D5}"/>
                    </a:ext>
                  </a:extLst>
                </p:cNvPr>
                <p:cNvSpPr/>
                <p:nvPr/>
              </p:nvSpPr>
              <p:spPr>
                <a:xfrm>
                  <a:off x="1211433" y="3222284"/>
                  <a:ext cx="432024" cy="439225"/>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4E302987-F0F8-3749-8828-8D9D16558D1E}"/>
                    </a:ext>
                  </a:extLst>
                </p:cNvPr>
                <p:cNvSpPr/>
                <p:nvPr/>
              </p:nvSpPr>
              <p:spPr>
                <a:xfrm>
                  <a:off x="935648" y="3455754"/>
                  <a:ext cx="507426" cy="439244"/>
                </a:xfrm>
                <a:prstGeom prst="ellipse">
                  <a:avLst/>
                </a:prstGeom>
                <a:solidFill>
                  <a:srgbClr val="79C09A"/>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4B8B2469-4741-0C40-87E6-F26E0E5CAC54}"/>
                    </a:ext>
                  </a:extLst>
                </p:cNvPr>
                <p:cNvSpPr/>
                <p:nvPr/>
              </p:nvSpPr>
              <p:spPr>
                <a:xfrm>
                  <a:off x="999069" y="3113729"/>
                  <a:ext cx="432024" cy="355512"/>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a:extLst>
                    <a:ext uri="{FF2B5EF4-FFF2-40B4-BE49-F238E27FC236}">
                      <a16:creationId xmlns:a16="http://schemas.microsoft.com/office/drawing/2014/main" id="{7779617E-9E20-8843-A5E2-19D8D4B6FA49}"/>
                    </a:ext>
                  </a:extLst>
                </p:cNvPr>
                <p:cNvSpPr/>
                <p:nvPr/>
              </p:nvSpPr>
              <p:spPr>
                <a:xfrm>
                  <a:off x="1161329" y="3368707"/>
                  <a:ext cx="236739" cy="174095"/>
                </a:xfrm>
                <a:prstGeom prst="ellipse">
                  <a:avLst/>
                </a:prstGeom>
                <a:solidFill>
                  <a:schemeClr val="bg1">
                    <a:lumMod val="75000"/>
                  </a:schemeClr>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2B2149A5-461D-A442-810A-4612C6B0BCAD}"/>
                    </a:ext>
                  </a:extLst>
                </p:cNvPr>
                <p:cNvSpPr/>
                <p:nvPr/>
              </p:nvSpPr>
              <p:spPr>
                <a:xfrm>
                  <a:off x="1022973" y="3422293"/>
                  <a:ext cx="236739" cy="239216"/>
                </a:xfrm>
                <a:prstGeom prst="ellipse">
                  <a:avLst/>
                </a:prstGeom>
                <a:solidFill>
                  <a:schemeClr val="bg1">
                    <a:lumMod val="65000"/>
                  </a:schemeClr>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7374F726-829A-4E40-A799-F0D01F1356B8}"/>
                    </a:ext>
                  </a:extLst>
                </p:cNvPr>
                <p:cNvSpPr/>
                <p:nvPr/>
              </p:nvSpPr>
              <p:spPr>
                <a:xfrm>
                  <a:off x="1219528" y="3482439"/>
                  <a:ext cx="162917" cy="179070"/>
                </a:xfrm>
                <a:prstGeom prst="ellipse">
                  <a:avLst/>
                </a:prstGeom>
                <a:solidFill>
                  <a:srgbClr val="BE8C4B"/>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D9FF3594-9C2B-DD49-ADE5-FF627BD91F3D}"/>
                  </a:ext>
                </a:extLst>
              </p:cNvPr>
              <p:cNvGrpSpPr/>
              <p:nvPr/>
            </p:nvGrpSpPr>
            <p:grpSpPr>
              <a:xfrm rot="8024569">
                <a:off x="3510648" y="3253365"/>
                <a:ext cx="350484" cy="431835"/>
                <a:chOff x="1049389" y="2163337"/>
                <a:chExt cx="655573" cy="1706597"/>
              </a:xfrm>
            </p:grpSpPr>
            <p:pic>
              <p:nvPicPr>
                <p:cNvPr id="289" name="Picture 288">
                  <a:extLst>
                    <a:ext uri="{FF2B5EF4-FFF2-40B4-BE49-F238E27FC236}">
                      <a16:creationId xmlns:a16="http://schemas.microsoft.com/office/drawing/2014/main" id="{59BB4750-8D81-E043-8D41-DE3768A04A6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8670464">
                  <a:off x="1148570" y="3313542"/>
                  <a:ext cx="609612" cy="503172"/>
                </a:xfrm>
                <a:prstGeom prst="rect">
                  <a:avLst/>
                </a:prstGeom>
              </p:spPr>
            </p:pic>
            <p:pic>
              <p:nvPicPr>
                <p:cNvPr id="290" name="Picture 289">
                  <a:extLst>
                    <a:ext uri="{FF2B5EF4-FFF2-40B4-BE49-F238E27FC236}">
                      <a16:creationId xmlns:a16="http://schemas.microsoft.com/office/drawing/2014/main" id="{73A8433F-FFC1-4249-940F-EDB926ED4C8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929536" flipH="1">
                  <a:off x="996169" y="3313541"/>
                  <a:ext cx="609612" cy="503172"/>
                </a:xfrm>
                <a:prstGeom prst="rect">
                  <a:avLst/>
                </a:prstGeom>
              </p:spPr>
            </p:pic>
            <p:pic>
              <p:nvPicPr>
                <p:cNvPr id="291" name="Picture 290">
                  <a:extLst>
                    <a:ext uri="{FF2B5EF4-FFF2-40B4-BE49-F238E27FC236}">
                      <a16:creationId xmlns:a16="http://schemas.microsoft.com/office/drawing/2014/main" id="{6E374D71-31A1-AC4B-89B7-9E21065CED7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3379697" flipH="1">
                  <a:off x="1130284" y="3270990"/>
                  <a:ext cx="399318" cy="329596"/>
                </a:xfrm>
                <a:prstGeom prst="rect">
                  <a:avLst/>
                </a:prstGeom>
              </p:spPr>
            </p:pic>
            <p:pic>
              <p:nvPicPr>
                <p:cNvPr id="292" name="Picture 291">
                  <a:extLst>
                    <a:ext uri="{FF2B5EF4-FFF2-40B4-BE49-F238E27FC236}">
                      <a16:creationId xmlns:a16="http://schemas.microsoft.com/office/drawing/2014/main" id="{5F987519-98F4-7A41-AB06-36477F8F616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8360567">
                  <a:off x="1226929" y="3278427"/>
                  <a:ext cx="399318" cy="329596"/>
                </a:xfrm>
                <a:prstGeom prst="rect">
                  <a:avLst/>
                </a:prstGeom>
              </p:spPr>
            </p:pic>
            <p:sp>
              <p:nvSpPr>
                <p:cNvPr id="293" name="Oval 292">
                  <a:extLst>
                    <a:ext uri="{FF2B5EF4-FFF2-40B4-BE49-F238E27FC236}">
                      <a16:creationId xmlns:a16="http://schemas.microsoft.com/office/drawing/2014/main" id="{85DB77AE-9E92-2647-BAB9-FD31BB1017A1}"/>
                    </a:ext>
                  </a:extLst>
                </p:cNvPr>
                <p:cNvSpPr/>
                <p:nvPr/>
              </p:nvSpPr>
              <p:spPr>
                <a:xfrm>
                  <a:off x="1170878" y="2163337"/>
                  <a:ext cx="412595" cy="1059365"/>
                </a:xfrm>
                <a:prstGeom prst="ellipse">
                  <a:avLst/>
                </a:prstGeom>
                <a:solidFill>
                  <a:srgbClr val="DCDF95"/>
                </a:solidFill>
                <a:ln>
                  <a:solidFill>
                    <a:srgbClr val="ABA0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D1CFE51-A6DF-C645-B8D6-F7E92E36C389}"/>
                    </a:ext>
                  </a:extLst>
                </p:cNvPr>
                <p:cNvSpPr/>
                <p:nvPr/>
              </p:nvSpPr>
              <p:spPr>
                <a:xfrm>
                  <a:off x="1300975" y="2377068"/>
                  <a:ext cx="152400" cy="631902"/>
                </a:xfrm>
                <a:prstGeom prst="ellipse">
                  <a:avLst/>
                </a:prstGeom>
                <a:solidFill>
                  <a:srgbClr val="BBA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E958EF35-52E5-864C-8AE6-939F568FCE0E}"/>
                  </a:ext>
                </a:extLst>
              </p:cNvPr>
              <p:cNvGrpSpPr/>
              <p:nvPr/>
            </p:nvGrpSpPr>
            <p:grpSpPr>
              <a:xfrm rot="11886211">
                <a:off x="1856083" y="3279406"/>
                <a:ext cx="204945" cy="582079"/>
                <a:chOff x="1868211" y="2377068"/>
                <a:chExt cx="681259" cy="1817393"/>
              </a:xfrm>
            </p:grpSpPr>
            <p:sp>
              <p:nvSpPr>
                <p:cNvPr id="283" name="Rounded Rectangle 282">
                  <a:extLst>
                    <a:ext uri="{FF2B5EF4-FFF2-40B4-BE49-F238E27FC236}">
                      <a16:creationId xmlns:a16="http://schemas.microsoft.com/office/drawing/2014/main" id="{FBC54BF7-0052-0847-A02A-AA36D9023266}"/>
                    </a:ext>
                  </a:extLst>
                </p:cNvPr>
                <p:cNvSpPr/>
                <p:nvPr/>
              </p:nvSpPr>
              <p:spPr>
                <a:xfrm rot="1814621">
                  <a:off x="2163474" y="2774700"/>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ounded Rectangle 283">
                  <a:extLst>
                    <a:ext uri="{FF2B5EF4-FFF2-40B4-BE49-F238E27FC236}">
                      <a16:creationId xmlns:a16="http://schemas.microsoft.com/office/drawing/2014/main" id="{53596ACF-A109-5347-9B15-2B7AEB200C62}"/>
                    </a:ext>
                  </a:extLst>
                </p:cNvPr>
                <p:cNvSpPr/>
                <p:nvPr/>
              </p:nvSpPr>
              <p:spPr>
                <a:xfrm>
                  <a:off x="2351314" y="2377068"/>
                  <a:ext cx="198156" cy="453134"/>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ounded Rectangle 284">
                  <a:extLst>
                    <a:ext uri="{FF2B5EF4-FFF2-40B4-BE49-F238E27FC236}">
                      <a16:creationId xmlns:a16="http://schemas.microsoft.com/office/drawing/2014/main" id="{BE5ED17C-2421-6341-AEF3-D757565D6FEB}"/>
                    </a:ext>
                  </a:extLst>
                </p:cNvPr>
                <p:cNvSpPr/>
                <p:nvPr/>
              </p:nvSpPr>
              <p:spPr>
                <a:xfrm rot="770288">
                  <a:off x="2316852" y="2812335"/>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ounded Rectangle 285">
                  <a:extLst>
                    <a:ext uri="{FF2B5EF4-FFF2-40B4-BE49-F238E27FC236}">
                      <a16:creationId xmlns:a16="http://schemas.microsoft.com/office/drawing/2014/main" id="{5F92C4C2-0EB3-6F4C-AC73-68C862DCE805}"/>
                    </a:ext>
                  </a:extLst>
                </p:cNvPr>
                <p:cNvSpPr/>
                <p:nvPr/>
              </p:nvSpPr>
              <p:spPr>
                <a:xfrm rot="813275">
                  <a:off x="2202733" y="3262598"/>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ounded Rectangle 286">
                  <a:extLst>
                    <a:ext uri="{FF2B5EF4-FFF2-40B4-BE49-F238E27FC236}">
                      <a16:creationId xmlns:a16="http://schemas.microsoft.com/office/drawing/2014/main" id="{E21F6085-A741-8D45-908E-8EE088C4F786}"/>
                    </a:ext>
                  </a:extLst>
                </p:cNvPr>
                <p:cNvSpPr/>
                <p:nvPr/>
              </p:nvSpPr>
              <p:spPr>
                <a:xfrm rot="2580939">
                  <a:off x="1868211" y="3142105"/>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ounded Rectangle 287">
                  <a:extLst>
                    <a:ext uri="{FF2B5EF4-FFF2-40B4-BE49-F238E27FC236}">
                      <a16:creationId xmlns:a16="http://schemas.microsoft.com/office/drawing/2014/main" id="{FD08A431-1E55-464D-B2B1-8F9D007FB66B}"/>
                    </a:ext>
                  </a:extLst>
                </p:cNvPr>
                <p:cNvSpPr/>
                <p:nvPr/>
              </p:nvSpPr>
              <p:spPr>
                <a:xfrm rot="196862">
                  <a:off x="2143891" y="3725921"/>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1E285346-F18D-7B4F-AF7E-4AC68E0C3445}"/>
                  </a:ext>
                </a:extLst>
              </p:cNvPr>
              <p:cNvGrpSpPr/>
              <p:nvPr/>
            </p:nvGrpSpPr>
            <p:grpSpPr>
              <a:xfrm rot="18009519">
                <a:off x="3846363" y="3075567"/>
                <a:ext cx="347696" cy="445479"/>
                <a:chOff x="-3517814" y="-232228"/>
                <a:chExt cx="5825585" cy="7591832"/>
              </a:xfrm>
            </p:grpSpPr>
            <p:sp>
              <p:nvSpPr>
                <p:cNvPr id="252" name="Freeform 251">
                  <a:extLst>
                    <a:ext uri="{FF2B5EF4-FFF2-40B4-BE49-F238E27FC236}">
                      <a16:creationId xmlns:a16="http://schemas.microsoft.com/office/drawing/2014/main" id="{AE1B7571-B819-E447-B4D9-04ECF25A5148}"/>
                    </a:ext>
                  </a:extLst>
                </p:cNvPr>
                <p:cNvSpPr/>
                <p:nvPr/>
              </p:nvSpPr>
              <p:spPr>
                <a:xfrm>
                  <a:off x="-2773532" y="640498"/>
                  <a:ext cx="4034972" cy="5849257"/>
                </a:xfrm>
                <a:custGeom>
                  <a:avLst/>
                  <a:gdLst>
                    <a:gd name="connsiteX0" fmla="*/ 653143 w 4034972"/>
                    <a:gd name="connsiteY0" fmla="*/ 1741714 h 5849257"/>
                    <a:gd name="connsiteX1" fmla="*/ 653143 w 4034972"/>
                    <a:gd name="connsiteY1" fmla="*/ 1741714 h 5849257"/>
                    <a:gd name="connsiteX2" fmla="*/ 667657 w 4034972"/>
                    <a:gd name="connsiteY2" fmla="*/ 812800 h 5849257"/>
                    <a:gd name="connsiteX3" fmla="*/ 696686 w 4034972"/>
                    <a:gd name="connsiteY3" fmla="*/ 682172 h 5849257"/>
                    <a:gd name="connsiteX4" fmla="*/ 740229 w 4034972"/>
                    <a:gd name="connsiteY4" fmla="*/ 537029 h 5849257"/>
                    <a:gd name="connsiteX5" fmla="*/ 754743 w 4034972"/>
                    <a:gd name="connsiteY5" fmla="*/ 493486 h 5849257"/>
                    <a:gd name="connsiteX6" fmla="*/ 769257 w 4034972"/>
                    <a:gd name="connsiteY6" fmla="*/ 449943 h 5849257"/>
                    <a:gd name="connsiteX7" fmla="*/ 885372 w 4034972"/>
                    <a:gd name="connsiteY7" fmla="*/ 304800 h 5849257"/>
                    <a:gd name="connsiteX8" fmla="*/ 928914 w 4034972"/>
                    <a:gd name="connsiteY8" fmla="*/ 275772 h 5849257"/>
                    <a:gd name="connsiteX9" fmla="*/ 972457 w 4034972"/>
                    <a:gd name="connsiteY9" fmla="*/ 232229 h 5849257"/>
                    <a:gd name="connsiteX10" fmla="*/ 1016000 w 4034972"/>
                    <a:gd name="connsiteY10" fmla="*/ 217714 h 5849257"/>
                    <a:gd name="connsiteX11" fmla="*/ 1103086 w 4034972"/>
                    <a:gd name="connsiteY11" fmla="*/ 145143 h 5849257"/>
                    <a:gd name="connsiteX12" fmla="*/ 1146629 w 4034972"/>
                    <a:gd name="connsiteY12" fmla="*/ 130629 h 5849257"/>
                    <a:gd name="connsiteX13" fmla="*/ 1190172 w 4034972"/>
                    <a:gd name="connsiteY13" fmla="*/ 101600 h 5849257"/>
                    <a:gd name="connsiteX14" fmla="*/ 1277257 w 4034972"/>
                    <a:gd name="connsiteY14" fmla="*/ 72572 h 5849257"/>
                    <a:gd name="connsiteX15" fmla="*/ 1320800 w 4034972"/>
                    <a:gd name="connsiteY15" fmla="*/ 58057 h 5849257"/>
                    <a:gd name="connsiteX16" fmla="*/ 1436914 w 4034972"/>
                    <a:gd name="connsiteY16" fmla="*/ 29029 h 5849257"/>
                    <a:gd name="connsiteX17" fmla="*/ 1553029 w 4034972"/>
                    <a:gd name="connsiteY17" fmla="*/ 0 h 5849257"/>
                    <a:gd name="connsiteX18" fmla="*/ 2090057 w 4034972"/>
                    <a:gd name="connsiteY18" fmla="*/ 14514 h 5849257"/>
                    <a:gd name="connsiteX19" fmla="*/ 2177143 w 4034972"/>
                    <a:gd name="connsiteY19" fmla="*/ 43543 h 5849257"/>
                    <a:gd name="connsiteX20" fmla="*/ 2307772 w 4034972"/>
                    <a:gd name="connsiteY20" fmla="*/ 116114 h 5849257"/>
                    <a:gd name="connsiteX21" fmla="*/ 2394857 w 4034972"/>
                    <a:gd name="connsiteY21" fmla="*/ 203200 h 5849257"/>
                    <a:gd name="connsiteX22" fmla="*/ 2438400 w 4034972"/>
                    <a:gd name="connsiteY22" fmla="*/ 246743 h 5849257"/>
                    <a:gd name="connsiteX23" fmla="*/ 2525486 w 4034972"/>
                    <a:gd name="connsiteY23" fmla="*/ 319314 h 5849257"/>
                    <a:gd name="connsiteX24" fmla="*/ 2554514 w 4034972"/>
                    <a:gd name="connsiteY24" fmla="*/ 362857 h 5849257"/>
                    <a:gd name="connsiteX25" fmla="*/ 2598057 w 4034972"/>
                    <a:gd name="connsiteY25" fmla="*/ 406400 h 5849257"/>
                    <a:gd name="connsiteX26" fmla="*/ 2656114 w 4034972"/>
                    <a:gd name="connsiteY26" fmla="*/ 493486 h 5849257"/>
                    <a:gd name="connsiteX27" fmla="*/ 2685143 w 4034972"/>
                    <a:gd name="connsiteY27" fmla="*/ 537029 h 5849257"/>
                    <a:gd name="connsiteX28" fmla="*/ 2728686 w 4034972"/>
                    <a:gd name="connsiteY28" fmla="*/ 580572 h 5849257"/>
                    <a:gd name="connsiteX29" fmla="*/ 2786743 w 4034972"/>
                    <a:gd name="connsiteY29" fmla="*/ 711200 h 5849257"/>
                    <a:gd name="connsiteX30" fmla="*/ 2830286 w 4034972"/>
                    <a:gd name="connsiteY30" fmla="*/ 798286 h 5849257"/>
                    <a:gd name="connsiteX31" fmla="*/ 2873829 w 4034972"/>
                    <a:gd name="connsiteY31" fmla="*/ 885372 h 5849257"/>
                    <a:gd name="connsiteX32" fmla="*/ 2902857 w 4034972"/>
                    <a:gd name="connsiteY32" fmla="*/ 972457 h 5849257"/>
                    <a:gd name="connsiteX33" fmla="*/ 2931886 w 4034972"/>
                    <a:gd name="connsiteY33" fmla="*/ 1103086 h 5849257"/>
                    <a:gd name="connsiteX34" fmla="*/ 2946400 w 4034972"/>
                    <a:gd name="connsiteY34" fmla="*/ 1219200 h 5849257"/>
                    <a:gd name="connsiteX35" fmla="*/ 2960914 w 4034972"/>
                    <a:gd name="connsiteY35" fmla="*/ 1277257 h 5849257"/>
                    <a:gd name="connsiteX36" fmla="*/ 2975429 w 4034972"/>
                    <a:gd name="connsiteY36" fmla="*/ 1393372 h 5849257"/>
                    <a:gd name="connsiteX37" fmla="*/ 2989943 w 4034972"/>
                    <a:gd name="connsiteY37" fmla="*/ 1930400 h 5849257"/>
                    <a:gd name="connsiteX38" fmla="*/ 3018972 w 4034972"/>
                    <a:gd name="connsiteY38" fmla="*/ 2206172 h 5849257"/>
                    <a:gd name="connsiteX39" fmla="*/ 3062514 w 4034972"/>
                    <a:gd name="connsiteY39" fmla="*/ 2510972 h 5849257"/>
                    <a:gd name="connsiteX40" fmla="*/ 3077029 w 4034972"/>
                    <a:gd name="connsiteY40" fmla="*/ 2554514 h 5849257"/>
                    <a:gd name="connsiteX41" fmla="*/ 3106057 w 4034972"/>
                    <a:gd name="connsiteY41" fmla="*/ 2598057 h 5849257"/>
                    <a:gd name="connsiteX42" fmla="*/ 3149600 w 4034972"/>
                    <a:gd name="connsiteY42" fmla="*/ 2685143 h 5849257"/>
                    <a:gd name="connsiteX43" fmla="*/ 3193143 w 4034972"/>
                    <a:gd name="connsiteY43" fmla="*/ 2728686 h 5849257"/>
                    <a:gd name="connsiteX44" fmla="*/ 3222172 w 4034972"/>
                    <a:gd name="connsiteY44" fmla="*/ 2772229 h 5849257"/>
                    <a:gd name="connsiteX45" fmla="*/ 3309257 w 4034972"/>
                    <a:gd name="connsiteY45" fmla="*/ 2859314 h 5849257"/>
                    <a:gd name="connsiteX46" fmla="*/ 3338286 w 4034972"/>
                    <a:gd name="connsiteY46" fmla="*/ 2902857 h 5849257"/>
                    <a:gd name="connsiteX47" fmla="*/ 3425372 w 4034972"/>
                    <a:gd name="connsiteY47" fmla="*/ 2989943 h 5849257"/>
                    <a:gd name="connsiteX48" fmla="*/ 3497943 w 4034972"/>
                    <a:gd name="connsiteY48" fmla="*/ 3062514 h 5849257"/>
                    <a:gd name="connsiteX49" fmla="*/ 3526972 w 4034972"/>
                    <a:gd name="connsiteY49" fmla="*/ 3106057 h 5849257"/>
                    <a:gd name="connsiteX50" fmla="*/ 3570514 w 4034972"/>
                    <a:gd name="connsiteY50" fmla="*/ 3149600 h 5849257"/>
                    <a:gd name="connsiteX51" fmla="*/ 3599543 w 4034972"/>
                    <a:gd name="connsiteY51" fmla="*/ 3207657 h 5849257"/>
                    <a:gd name="connsiteX52" fmla="*/ 3657600 w 4034972"/>
                    <a:gd name="connsiteY52" fmla="*/ 3294743 h 5849257"/>
                    <a:gd name="connsiteX53" fmla="*/ 3686629 w 4034972"/>
                    <a:gd name="connsiteY53" fmla="*/ 3338286 h 5849257"/>
                    <a:gd name="connsiteX54" fmla="*/ 3759200 w 4034972"/>
                    <a:gd name="connsiteY54" fmla="*/ 3454400 h 5849257"/>
                    <a:gd name="connsiteX55" fmla="*/ 3817257 w 4034972"/>
                    <a:gd name="connsiteY55" fmla="*/ 3541486 h 5849257"/>
                    <a:gd name="connsiteX56" fmla="*/ 3831772 w 4034972"/>
                    <a:gd name="connsiteY56" fmla="*/ 3585029 h 5849257"/>
                    <a:gd name="connsiteX57" fmla="*/ 3889829 w 4034972"/>
                    <a:gd name="connsiteY57" fmla="*/ 3672114 h 5849257"/>
                    <a:gd name="connsiteX58" fmla="*/ 3918857 w 4034972"/>
                    <a:gd name="connsiteY58" fmla="*/ 3759200 h 5849257"/>
                    <a:gd name="connsiteX59" fmla="*/ 3933372 w 4034972"/>
                    <a:gd name="connsiteY59" fmla="*/ 3817257 h 5849257"/>
                    <a:gd name="connsiteX60" fmla="*/ 3962400 w 4034972"/>
                    <a:gd name="connsiteY60" fmla="*/ 3904343 h 5849257"/>
                    <a:gd name="connsiteX61" fmla="*/ 4005943 w 4034972"/>
                    <a:gd name="connsiteY61" fmla="*/ 4151086 h 5849257"/>
                    <a:gd name="connsiteX62" fmla="*/ 4020457 w 4034972"/>
                    <a:gd name="connsiteY62" fmla="*/ 4238172 h 5849257"/>
                    <a:gd name="connsiteX63" fmla="*/ 4034972 w 4034972"/>
                    <a:gd name="connsiteY63" fmla="*/ 4412343 h 5849257"/>
                    <a:gd name="connsiteX64" fmla="*/ 4020457 w 4034972"/>
                    <a:gd name="connsiteY64" fmla="*/ 4688114 h 5849257"/>
                    <a:gd name="connsiteX65" fmla="*/ 4005943 w 4034972"/>
                    <a:gd name="connsiteY65" fmla="*/ 5109029 h 5849257"/>
                    <a:gd name="connsiteX66" fmla="*/ 3904343 w 4034972"/>
                    <a:gd name="connsiteY66" fmla="*/ 5239657 h 5849257"/>
                    <a:gd name="connsiteX67" fmla="*/ 3875314 w 4034972"/>
                    <a:gd name="connsiteY67" fmla="*/ 5283200 h 5849257"/>
                    <a:gd name="connsiteX68" fmla="*/ 3788229 w 4034972"/>
                    <a:gd name="connsiteY68" fmla="*/ 5341257 h 5849257"/>
                    <a:gd name="connsiteX69" fmla="*/ 3701143 w 4034972"/>
                    <a:gd name="connsiteY69" fmla="*/ 5413829 h 5849257"/>
                    <a:gd name="connsiteX70" fmla="*/ 3657600 w 4034972"/>
                    <a:gd name="connsiteY70" fmla="*/ 5428343 h 5849257"/>
                    <a:gd name="connsiteX71" fmla="*/ 3541486 w 4034972"/>
                    <a:gd name="connsiteY71" fmla="*/ 5515429 h 5849257"/>
                    <a:gd name="connsiteX72" fmla="*/ 3410857 w 4034972"/>
                    <a:gd name="connsiteY72" fmla="*/ 5617029 h 5849257"/>
                    <a:gd name="connsiteX73" fmla="*/ 3309257 w 4034972"/>
                    <a:gd name="connsiteY73" fmla="*/ 5675086 h 5849257"/>
                    <a:gd name="connsiteX74" fmla="*/ 3265714 w 4034972"/>
                    <a:gd name="connsiteY74" fmla="*/ 5689600 h 5849257"/>
                    <a:gd name="connsiteX75" fmla="*/ 3222172 w 4034972"/>
                    <a:gd name="connsiteY75" fmla="*/ 5718629 h 5849257"/>
                    <a:gd name="connsiteX76" fmla="*/ 3077029 w 4034972"/>
                    <a:gd name="connsiteY76" fmla="*/ 5762172 h 5849257"/>
                    <a:gd name="connsiteX77" fmla="*/ 2989943 w 4034972"/>
                    <a:gd name="connsiteY77" fmla="*/ 5791200 h 5849257"/>
                    <a:gd name="connsiteX78" fmla="*/ 2873829 w 4034972"/>
                    <a:gd name="connsiteY78" fmla="*/ 5820229 h 5849257"/>
                    <a:gd name="connsiteX79" fmla="*/ 2641600 w 4034972"/>
                    <a:gd name="connsiteY79" fmla="*/ 5834743 h 5849257"/>
                    <a:gd name="connsiteX80" fmla="*/ 2481943 w 4034972"/>
                    <a:gd name="connsiteY80" fmla="*/ 5849257 h 5849257"/>
                    <a:gd name="connsiteX81" fmla="*/ 1291772 w 4034972"/>
                    <a:gd name="connsiteY81" fmla="*/ 5834743 h 5849257"/>
                    <a:gd name="connsiteX82" fmla="*/ 1219200 w 4034972"/>
                    <a:gd name="connsiteY82" fmla="*/ 5820229 h 5849257"/>
                    <a:gd name="connsiteX83" fmla="*/ 1103086 w 4034972"/>
                    <a:gd name="connsiteY83" fmla="*/ 5805714 h 5849257"/>
                    <a:gd name="connsiteX84" fmla="*/ 972457 w 4034972"/>
                    <a:gd name="connsiteY84" fmla="*/ 5776686 h 5849257"/>
                    <a:gd name="connsiteX85" fmla="*/ 885372 w 4034972"/>
                    <a:gd name="connsiteY85" fmla="*/ 5747657 h 5849257"/>
                    <a:gd name="connsiteX86" fmla="*/ 769257 w 4034972"/>
                    <a:gd name="connsiteY86" fmla="*/ 5689600 h 5849257"/>
                    <a:gd name="connsiteX87" fmla="*/ 711200 w 4034972"/>
                    <a:gd name="connsiteY87" fmla="*/ 5660572 h 5849257"/>
                    <a:gd name="connsiteX88" fmla="*/ 595086 w 4034972"/>
                    <a:gd name="connsiteY88" fmla="*/ 5617029 h 5849257"/>
                    <a:gd name="connsiteX89" fmla="*/ 508000 w 4034972"/>
                    <a:gd name="connsiteY89" fmla="*/ 5544457 h 5849257"/>
                    <a:gd name="connsiteX90" fmla="*/ 464457 w 4034972"/>
                    <a:gd name="connsiteY90" fmla="*/ 5529943 h 5849257"/>
                    <a:gd name="connsiteX91" fmla="*/ 333829 w 4034972"/>
                    <a:gd name="connsiteY91" fmla="*/ 5428343 h 5849257"/>
                    <a:gd name="connsiteX92" fmla="*/ 275772 w 4034972"/>
                    <a:gd name="connsiteY92" fmla="*/ 5341257 h 5849257"/>
                    <a:gd name="connsiteX93" fmla="*/ 232229 w 4034972"/>
                    <a:gd name="connsiteY93" fmla="*/ 5297714 h 5849257"/>
                    <a:gd name="connsiteX94" fmla="*/ 174172 w 4034972"/>
                    <a:gd name="connsiteY94" fmla="*/ 5210629 h 5849257"/>
                    <a:gd name="connsiteX95" fmla="*/ 145143 w 4034972"/>
                    <a:gd name="connsiteY95" fmla="*/ 5167086 h 5849257"/>
                    <a:gd name="connsiteX96" fmla="*/ 87086 w 4034972"/>
                    <a:gd name="connsiteY96" fmla="*/ 5080000 h 5849257"/>
                    <a:gd name="connsiteX97" fmla="*/ 29029 w 4034972"/>
                    <a:gd name="connsiteY97" fmla="*/ 4905829 h 5849257"/>
                    <a:gd name="connsiteX98" fmla="*/ 14514 w 4034972"/>
                    <a:gd name="connsiteY98" fmla="*/ 4862286 h 5849257"/>
                    <a:gd name="connsiteX99" fmla="*/ 0 w 4034972"/>
                    <a:gd name="connsiteY99" fmla="*/ 4818743 h 5849257"/>
                    <a:gd name="connsiteX100" fmla="*/ 29029 w 4034972"/>
                    <a:gd name="connsiteY100" fmla="*/ 4020457 h 5849257"/>
                    <a:gd name="connsiteX101" fmla="*/ 43543 w 4034972"/>
                    <a:gd name="connsiteY101" fmla="*/ 3947886 h 5849257"/>
                    <a:gd name="connsiteX102" fmla="*/ 58057 w 4034972"/>
                    <a:gd name="connsiteY102" fmla="*/ 3860800 h 5849257"/>
                    <a:gd name="connsiteX103" fmla="*/ 72572 w 4034972"/>
                    <a:gd name="connsiteY103" fmla="*/ 3802743 h 5849257"/>
                    <a:gd name="connsiteX104" fmla="*/ 116114 w 4034972"/>
                    <a:gd name="connsiteY104" fmla="*/ 3570514 h 5849257"/>
                    <a:gd name="connsiteX105" fmla="*/ 145143 w 4034972"/>
                    <a:gd name="connsiteY105" fmla="*/ 3454400 h 5849257"/>
                    <a:gd name="connsiteX106" fmla="*/ 159657 w 4034972"/>
                    <a:gd name="connsiteY106" fmla="*/ 3367314 h 5849257"/>
                    <a:gd name="connsiteX107" fmla="*/ 188686 w 4034972"/>
                    <a:gd name="connsiteY107" fmla="*/ 3280229 h 5849257"/>
                    <a:gd name="connsiteX108" fmla="*/ 203200 w 4034972"/>
                    <a:gd name="connsiteY108" fmla="*/ 3236686 h 5849257"/>
                    <a:gd name="connsiteX109" fmla="*/ 232229 w 4034972"/>
                    <a:gd name="connsiteY109" fmla="*/ 3135086 h 5849257"/>
                    <a:gd name="connsiteX110" fmla="*/ 261257 w 4034972"/>
                    <a:gd name="connsiteY110" fmla="*/ 3062514 h 5849257"/>
                    <a:gd name="connsiteX111" fmla="*/ 290286 w 4034972"/>
                    <a:gd name="connsiteY111" fmla="*/ 2946400 h 5849257"/>
                    <a:gd name="connsiteX112" fmla="*/ 319314 w 4034972"/>
                    <a:gd name="connsiteY112" fmla="*/ 2844800 h 5849257"/>
                    <a:gd name="connsiteX113" fmla="*/ 348343 w 4034972"/>
                    <a:gd name="connsiteY113" fmla="*/ 2757714 h 5849257"/>
                    <a:gd name="connsiteX114" fmla="*/ 377372 w 4034972"/>
                    <a:gd name="connsiteY114" fmla="*/ 2714172 h 5849257"/>
                    <a:gd name="connsiteX115" fmla="*/ 391886 w 4034972"/>
                    <a:gd name="connsiteY115" fmla="*/ 2670629 h 5849257"/>
                    <a:gd name="connsiteX116" fmla="*/ 406400 w 4034972"/>
                    <a:gd name="connsiteY116" fmla="*/ 2612572 h 5849257"/>
                    <a:gd name="connsiteX117" fmla="*/ 435429 w 4034972"/>
                    <a:gd name="connsiteY117" fmla="*/ 2569029 h 5849257"/>
                    <a:gd name="connsiteX118" fmla="*/ 464457 w 4034972"/>
                    <a:gd name="connsiteY118" fmla="*/ 2481943 h 5849257"/>
                    <a:gd name="connsiteX119" fmla="*/ 478972 w 4034972"/>
                    <a:gd name="connsiteY119" fmla="*/ 2438400 h 5849257"/>
                    <a:gd name="connsiteX120" fmla="*/ 508000 w 4034972"/>
                    <a:gd name="connsiteY120" fmla="*/ 2394857 h 5849257"/>
                    <a:gd name="connsiteX121" fmla="*/ 537029 w 4034972"/>
                    <a:gd name="connsiteY121" fmla="*/ 2307772 h 5849257"/>
                    <a:gd name="connsiteX122" fmla="*/ 551543 w 4034972"/>
                    <a:gd name="connsiteY122" fmla="*/ 2264229 h 5849257"/>
                    <a:gd name="connsiteX123" fmla="*/ 580572 w 4034972"/>
                    <a:gd name="connsiteY123" fmla="*/ 2220686 h 5849257"/>
                    <a:gd name="connsiteX124" fmla="*/ 653143 w 4034972"/>
                    <a:gd name="connsiteY124" fmla="*/ 2002972 h 5849257"/>
                    <a:gd name="connsiteX125" fmla="*/ 667657 w 4034972"/>
                    <a:gd name="connsiteY125" fmla="*/ 1959429 h 5849257"/>
                    <a:gd name="connsiteX126" fmla="*/ 682172 w 4034972"/>
                    <a:gd name="connsiteY126" fmla="*/ 1915886 h 5849257"/>
                    <a:gd name="connsiteX127" fmla="*/ 653143 w 4034972"/>
                    <a:gd name="connsiteY127" fmla="*/ 1741714 h 584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034972" h="5849257">
                      <a:moveTo>
                        <a:pt x="653143" y="1741714"/>
                      </a:moveTo>
                      <a:lnTo>
                        <a:pt x="653143" y="1741714"/>
                      </a:lnTo>
                      <a:cubicBezTo>
                        <a:pt x="657981" y="1432076"/>
                        <a:pt x="658813" y="1122349"/>
                        <a:pt x="667657" y="812800"/>
                      </a:cubicBezTo>
                      <a:cubicBezTo>
                        <a:pt x="669736" y="740041"/>
                        <a:pt x="680638" y="738340"/>
                        <a:pt x="696686" y="682172"/>
                      </a:cubicBezTo>
                      <a:cubicBezTo>
                        <a:pt x="740557" y="528620"/>
                        <a:pt x="671244" y="743983"/>
                        <a:pt x="740229" y="537029"/>
                      </a:cubicBezTo>
                      <a:lnTo>
                        <a:pt x="754743" y="493486"/>
                      </a:lnTo>
                      <a:cubicBezTo>
                        <a:pt x="759581" y="478972"/>
                        <a:pt x="760770" y="462673"/>
                        <a:pt x="769257" y="449943"/>
                      </a:cubicBezTo>
                      <a:cubicBezTo>
                        <a:pt x="803648" y="398357"/>
                        <a:pt x="837142" y="344992"/>
                        <a:pt x="885372" y="304800"/>
                      </a:cubicBezTo>
                      <a:cubicBezTo>
                        <a:pt x="898773" y="293633"/>
                        <a:pt x="915513" y="286939"/>
                        <a:pt x="928914" y="275772"/>
                      </a:cubicBezTo>
                      <a:cubicBezTo>
                        <a:pt x="944683" y="262631"/>
                        <a:pt x="955378" y="243615"/>
                        <a:pt x="972457" y="232229"/>
                      </a:cubicBezTo>
                      <a:cubicBezTo>
                        <a:pt x="985187" y="223742"/>
                        <a:pt x="1002316" y="224556"/>
                        <a:pt x="1016000" y="217714"/>
                      </a:cubicBezTo>
                      <a:cubicBezTo>
                        <a:pt x="1110981" y="170224"/>
                        <a:pt x="1006778" y="209348"/>
                        <a:pt x="1103086" y="145143"/>
                      </a:cubicBezTo>
                      <a:cubicBezTo>
                        <a:pt x="1115816" y="136656"/>
                        <a:pt x="1132115" y="135467"/>
                        <a:pt x="1146629" y="130629"/>
                      </a:cubicBezTo>
                      <a:cubicBezTo>
                        <a:pt x="1161143" y="120953"/>
                        <a:pt x="1174231" y="108685"/>
                        <a:pt x="1190172" y="101600"/>
                      </a:cubicBezTo>
                      <a:cubicBezTo>
                        <a:pt x="1218133" y="89173"/>
                        <a:pt x="1248229" y="82248"/>
                        <a:pt x="1277257" y="72572"/>
                      </a:cubicBezTo>
                      <a:cubicBezTo>
                        <a:pt x="1291771" y="67734"/>
                        <a:pt x="1305957" y="61768"/>
                        <a:pt x="1320800" y="58057"/>
                      </a:cubicBezTo>
                      <a:cubicBezTo>
                        <a:pt x="1359505" y="48381"/>
                        <a:pt x="1399066" y="41646"/>
                        <a:pt x="1436914" y="29029"/>
                      </a:cubicBezTo>
                      <a:cubicBezTo>
                        <a:pt x="1503861" y="6712"/>
                        <a:pt x="1465455" y="17514"/>
                        <a:pt x="1553029" y="0"/>
                      </a:cubicBezTo>
                      <a:cubicBezTo>
                        <a:pt x="1732038" y="4838"/>
                        <a:pt x="1911417" y="2051"/>
                        <a:pt x="2090057" y="14514"/>
                      </a:cubicBezTo>
                      <a:cubicBezTo>
                        <a:pt x="2120582" y="16644"/>
                        <a:pt x="2177143" y="43543"/>
                        <a:pt x="2177143" y="43543"/>
                      </a:cubicBezTo>
                      <a:cubicBezTo>
                        <a:pt x="2276959" y="110087"/>
                        <a:pt x="2231131" y="90568"/>
                        <a:pt x="2307772" y="116114"/>
                      </a:cubicBezTo>
                      <a:lnTo>
                        <a:pt x="2394857" y="203200"/>
                      </a:lnTo>
                      <a:cubicBezTo>
                        <a:pt x="2409371" y="217714"/>
                        <a:pt x="2421321" y="235357"/>
                        <a:pt x="2438400" y="246743"/>
                      </a:cubicBezTo>
                      <a:cubicBezTo>
                        <a:pt x="2481212" y="275284"/>
                        <a:pt x="2490565" y="277409"/>
                        <a:pt x="2525486" y="319314"/>
                      </a:cubicBezTo>
                      <a:cubicBezTo>
                        <a:pt x="2536653" y="332715"/>
                        <a:pt x="2543347" y="349456"/>
                        <a:pt x="2554514" y="362857"/>
                      </a:cubicBezTo>
                      <a:cubicBezTo>
                        <a:pt x="2567655" y="378626"/>
                        <a:pt x="2585455" y="390197"/>
                        <a:pt x="2598057" y="406400"/>
                      </a:cubicBezTo>
                      <a:cubicBezTo>
                        <a:pt x="2619476" y="433939"/>
                        <a:pt x="2636762" y="464457"/>
                        <a:pt x="2656114" y="493486"/>
                      </a:cubicBezTo>
                      <a:cubicBezTo>
                        <a:pt x="2665790" y="508000"/>
                        <a:pt x="2672808" y="524694"/>
                        <a:pt x="2685143" y="537029"/>
                      </a:cubicBezTo>
                      <a:lnTo>
                        <a:pt x="2728686" y="580572"/>
                      </a:lnTo>
                      <a:cubicBezTo>
                        <a:pt x="2763230" y="684206"/>
                        <a:pt x="2740741" y="642198"/>
                        <a:pt x="2786743" y="711200"/>
                      </a:cubicBezTo>
                      <a:cubicBezTo>
                        <a:pt x="2823224" y="820646"/>
                        <a:pt x="2774013" y="685740"/>
                        <a:pt x="2830286" y="798286"/>
                      </a:cubicBezTo>
                      <a:cubicBezTo>
                        <a:pt x="2890378" y="918470"/>
                        <a:pt x="2790636" y="760583"/>
                        <a:pt x="2873829" y="885372"/>
                      </a:cubicBezTo>
                      <a:cubicBezTo>
                        <a:pt x="2883505" y="914400"/>
                        <a:pt x="2895435" y="942772"/>
                        <a:pt x="2902857" y="972457"/>
                      </a:cubicBezTo>
                      <a:cubicBezTo>
                        <a:pt x="2914417" y="1018695"/>
                        <a:pt x="2924514" y="1055167"/>
                        <a:pt x="2931886" y="1103086"/>
                      </a:cubicBezTo>
                      <a:cubicBezTo>
                        <a:pt x="2937817" y="1141638"/>
                        <a:pt x="2939988" y="1180725"/>
                        <a:pt x="2946400" y="1219200"/>
                      </a:cubicBezTo>
                      <a:cubicBezTo>
                        <a:pt x="2949679" y="1238877"/>
                        <a:pt x="2957635" y="1257581"/>
                        <a:pt x="2960914" y="1277257"/>
                      </a:cubicBezTo>
                      <a:cubicBezTo>
                        <a:pt x="2967327" y="1315733"/>
                        <a:pt x="2970591" y="1354667"/>
                        <a:pt x="2975429" y="1393372"/>
                      </a:cubicBezTo>
                      <a:cubicBezTo>
                        <a:pt x="2980267" y="1572381"/>
                        <a:pt x="2982926" y="1751463"/>
                        <a:pt x="2989943" y="1930400"/>
                      </a:cubicBezTo>
                      <a:cubicBezTo>
                        <a:pt x="2997087" y="2112570"/>
                        <a:pt x="2994455" y="2083593"/>
                        <a:pt x="3018972" y="2206172"/>
                      </a:cubicBezTo>
                      <a:cubicBezTo>
                        <a:pt x="3027254" y="2297277"/>
                        <a:pt x="3032884" y="2422088"/>
                        <a:pt x="3062514" y="2510972"/>
                      </a:cubicBezTo>
                      <a:cubicBezTo>
                        <a:pt x="3067352" y="2525486"/>
                        <a:pt x="3070187" y="2540830"/>
                        <a:pt x="3077029" y="2554514"/>
                      </a:cubicBezTo>
                      <a:cubicBezTo>
                        <a:pt x="3084830" y="2570116"/>
                        <a:pt x="3098256" y="2582455"/>
                        <a:pt x="3106057" y="2598057"/>
                      </a:cubicBezTo>
                      <a:cubicBezTo>
                        <a:pt x="3138785" y="2663513"/>
                        <a:pt x="3097609" y="2622754"/>
                        <a:pt x="3149600" y="2685143"/>
                      </a:cubicBezTo>
                      <a:cubicBezTo>
                        <a:pt x="3162741" y="2700912"/>
                        <a:pt x="3180002" y="2712917"/>
                        <a:pt x="3193143" y="2728686"/>
                      </a:cubicBezTo>
                      <a:cubicBezTo>
                        <a:pt x="3204310" y="2742087"/>
                        <a:pt x="3210583" y="2759191"/>
                        <a:pt x="3222172" y="2772229"/>
                      </a:cubicBezTo>
                      <a:cubicBezTo>
                        <a:pt x="3249446" y="2802912"/>
                        <a:pt x="3286485" y="2825157"/>
                        <a:pt x="3309257" y="2859314"/>
                      </a:cubicBezTo>
                      <a:cubicBezTo>
                        <a:pt x="3318933" y="2873828"/>
                        <a:pt x="3326697" y="2889819"/>
                        <a:pt x="3338286" y="2902857"/>
                      </a:cubicBezTo>
                      <a:cubicBezTo>
                        <a:pt x="3365560" y="2933540"/>
                        <a:pt x="3402600" y="2955785"/>
                        <a:pt x="3425372" y="2989943"/>
                      </a:cubicBezTo>
                      <a:cubicBezTo>
                        <a:pt x="3464076" y="3048000"/>
                        <a:pt x="3439886" y="3023810"/>
                        <a:pt x="3497943" y="3062514"/>
                      </a:cubicBezTo>
                      <a:cubicBezTo>
                        <a:pt x="3507619" y="3077028"/>
                        <a:pt x="3515805" y="3092656"/>
                        <a:pt x="3526972" y="3106057"/>
                      </a:cubicBezTo>
                      <a:cubicBezTo>
                        <a:pt x="3540112" y="3121826"/>
                        <a:pt x="3558583" y="3132897"/>
                        <a:pt x="3570514" y="3149600"/>
                      </a:cubicBezTo>
                      <a:cubicBezTo>
                        <a:pt x="3583090" y="3167206"/>
                        <a:pt x="3588411" y="3189104"/>
                        <a:pt x="3599543" y="3207657"/>
                      </a:cubicBezTo>
                      <a:cubicBezTo>
                        <a:pt x="3617493" y="3237573"/>
                        <a:pt x="3638248" y="3265714"/>
                        <a:pt x="3657600" y="3294743"/>
                      </a:cubicBezTo>
                      <a:cubicBezTo>
                        <a:pt x="3667276" y="3309257"/>
                        <a:pt x="3678828" y="3322683"/>
                        <a:pt x="3686629" y="3338286"/>
                      </a:cubicBezTo>
                      <a:cubicBezTo>
                        <a:pt x="3734902" y="3434833"/>
                        <a:pt x="3693254" y="3360191"/>
                        <a:pt x="3759200" y="3454400"/>
                      </a:cubicBezTo>
                      <a:cubicBezTo>
                        <a:pt x="3779207" y="3482981"/>
                        <a:pt x="3806224" y="3508388"/>
                        <a:pt x="3817257" y="3541486"/>
                      </a:cubicBezTo>
                      <a:cubicBezTo>
                        <a:pt x="3822095" y="3556000"/>
                        <a:pt x="3824342" y="3571655"/>
                        <a:pt x="3831772" y="3585029"/>
                      </a:cubicBezTo>
                      <a:cubicBezTo>
                        <a:pt x="3848715" y="3615526"/>
                        <a:pt x="3889829" y="3672114"/>
                        <a:pt x="3889829" y="3672114"/>
                      </a:cubicBezTo>
                      <a:cubicBezTo>
                        <a:pt x="3899505" y="3701143"/>
                        <a:pt x="3911435" y="3729515"/>
                        <a:pt x="3918857" y="3759200"/>
                      </a:cubicBezTo>
                      <a:cubicBezTo>
                        <a:pt x="3923695" y="3778552"/>
                        <a:pt x="3927640" y="3798150"/>
                        <a:pt x="3933372" y="3817257"/>
                      </a:cubicBezTo>
                      <a:cubicBezTo>
                        <a:pt x="3942165" y="3846565"/>
                        <a:pt x="3956399" y="3874338"/>
                        <a:pt x="3962400" y="3904343"/>
                      </a:cubicBezTo>
                      <a:cubicBezTo>
                        <a:pt x="4008469" y="4134683"/>
                        <a:pt x="3977289" y="3964829"/>
                        <a:pt x="4005943" y="4151086"/>
                      </a:cubicBezTo>
                      <a:cubicBezTo>
                        <a:pt x="4010418" y="4180173"/>
                        <a:pt x="4017207" y="4208923"/>
                        <a:pt x="4020457" y="4238172"/>
                      </a:cubicBezTo>
                      <a:cubicBezTo>
                        <a:pt x="4026891" y="4296074"/>
                        <a:pt x="4030134" y="4354286"/>
                        <a:pt x="4034972" y="4412343"/>
                      </a:cubicBezTo>
                      <a:cubicBezTo>
                        <a:pt x="4030134" y="4504267"/>
                        <a:pt x="4024289" y="4596143"/>
                        <a:pt x="4020457" y="4688114"/>
                      </a:cubicBezTo>
                      <a:cubicBezTo>
                        <a:pt x="4014612" y="4828381"/>
                        <a:pt x="4025797" y="4970052"/>
                        <a:pt x="4005943" y="5109029"/>
                      </a:cubicBezTo>
                      <a:cubicBezTo>
                        <a:pt x="3998353" y="5162156"/>
                        <a:pt x="3936164" y="5201472"/>
                        <a:pt x="3904343" y="5239657"/>
                      </a:cubicBezTo>
                      <a:cubicBezTo>
                        <a:pt x="3893176" y="5253058"/>
                        <a:pt x="3888442" y="5271713"/>
                        <a:pt x="3875314" y="5283200"/>
                      </a:cubicBezTo>
                      <a:cubicBezTo>
                        <a:pt x="3849058" y="5306174"/>
                        <a:pt x="3812898" y="5316588"/>
                        <a:pt x="3788229" y="5341257"/>
                      </a:cubicBezTo>
                      <a:cubicBezTo>
                        <a:pt x="3756130" y="5373356"/>
                        <a:pt x="3741557" y="5393622"/>
                        <a:pt x="3701143" y="5413829"/>
                      </a:cubicBezTo>
                      <a:cubicBezTo>
                        <a:pt x="3687459" y="5420671"/>
                        <a:pt x="3672114" y="5423505"/>
                        <a:pt x="3657600" y="5428343"/>
                      </a:cubicBezTo>
                      <a:cubicBezTo>
                        <a:pt x="3618895" y="5457372"/>
                        <a:pt x="3575696" y="5481219"/>
                        <a:pt x="3541486" y="5515429"/>
                      </a:cubicBezTo>
                      <a:cubicBezTo>
                        <a:pt x="3473274" y="5583641"/>
                        <a:pt x="3515021" y="5547587"/>
                        <a:pt x="3410857" y="5617029"/>
                      </a:cubicBezTo>
                      <a:cubicBezTo>
                        <a:pt x="3367131" y="5646179"/>
                        <a:pt x="3360813" y="5652991"/>
                        <a:pt x="3309257" y="5675086"/>
                      </a:cubicBezTo>
                      <a:cubicBezTo>
                        <a:pt x="3295195" y="5681113"/>
                        <a:pt x="3280228" y="5684762"/>
                        <a:pt x="3265714" y="5689600"/>
                      </a:cubicBezTo>
                      <a:cubicBezTo>
                        <a:pt x="3251200" y="5699276"/>
                        <a:pt x="3238112" y="5711544"/>
                        <a:pt x="3222172" y="5718629"/>
                      </a:cubicBezTo>
                      <a:cubicBezTo>
                        <a:pt x="3151137" y="5750200"/>
                        <a:pt x="3141970" y="5742690"/>
                        <a:pt x="3077029" y="5762172"/>
                      </a:cubicBezTo>
                      <a:cubicBezTo>
                        <a:pt x="3047721" y="5770965"/>
                        <a:pt x="3018972" y="5781524"/>
                        <a:pt x="2989943" y="5791200"/>
                      </a:cubicBezTo>
                      <a:cubicBezTo>
                        <a:pt x="2946896" y="5805549"/>
                        <a:pt x="2922865" y="5815559"/>
                        <a:pt x="2873829" y="5820229"/>
                      </a:cubicBezTo>
                      <a:cubicBezTo>
                        <a:pt x="2796618" y="5827583"/>
                        <a:pt x="2718949" y="5829014"/>
                        <a:pt x="2641600" y="5834743"/>
                      </a:cubicBezTo>
                      <a:cubicBezTo>
                        <a:pt x="2588308" y="5838691"/>
                        <a:pt x="2535162" y="5844419"/>
                        <a:pt x="2481943" y="5849257"/>
                      </a:cubicBezTo>
                      <a:lnTo>
                        <a:pt x="1291772" y="5834743"/>
                      </a:lnTo>
                      <a:cubicBezTo>
                        <a:pt x="1267109" y="5834176"/>
                        <a:pt x="1243583" y="5823980"/>
                        <a:pt x="1219200" y="5820229"/>
                      </a:cubicBezTo>
                      <a:cubicBezTo>
                        <a:pt x="1180648" y="5814298"/>
                        <a:pt x="1141638" y="5811645"/>
                        <a:pt x="1103086" y="5805714"/>
                      </a:cubicBezTo>
                      <a:cubicBezTo>
                        <a:pt x="1074736" y="5801352"/>
                        <a:pt x="1002872" y="5785811"/>
                        <a:pt x="972457" y="5776686"/>
                      </a:cubicBezTo>
                      <a:cubicBezTo>
                        <a:pt x="943149" y="5767893"/>
                        <a:pt x="910832" y="5764630"/>
                        <a:pt x="885372" y="5747657"/>
                      </a:cubicBezTo>
                      <a:cubicBezTo>
                        <a:pt x="808265" y="5696253"/>
                        <a:pt x="875778" y="5736942"/>
                        <a:pt x="769257" y="5689600"/>
                      </a:cubicBezTo>
                      <a:cubicBezTo>
                        <a:pt x="749485" y="5680813"/>
                        <a:pt x="731459" y="5668169"/>
                        <a:pt x="711200" y="5660572"/>
                      </a:cubicBezTo>
                      <a:cubicBezTo>
                        <a:pt x="553105" y="5601286"/>
                        <a:pt x="756723" y="5697846"/>
                        <a:pt x="595086" y="5617029"/>
                      </a:cubicBezTo>
                      <a:cubicBezTo>
                        <a:pt x="562987" y="5584930"/>
                        <a:pt x="548414" y="5564664"/>
                        <a:pt x="508000" y="5544457"/>
                      </a:cubicBezTo>
                      <a:cubicBezTo>
                        <a:pt x="494316" y="5537615"/>
                        <a:pt x="478971" y="5534781"/>
                        <a:pt x="464457" y="5529943"/>
                      </a:cubicBezTo>
                      <a:cubicBezTo>
                        <a:pt x="366554" y="5432039"/>
                        <a:pt x="416318" y="5455839"/>
                        <a:pt x="333829" y="5428343"/>
                      </a:cubicBezTo>
                      <a:cubicBezTo>
                        <a:pt x="314477" y="5399314"/>
                        <a:pt x="300442" y="5365927"/>
                        <a:pt x="275772" y="5341257"/>
                      </a:cubicBezTo>
                      <a:cubicBezTo>
                        <a:pt x="261258" y="5326743"/>
                        <a:pt x="244831" y="5313917"/>
                        <a:pt x="232229" y="5297714"/>
                      </a:cubicBezTo>
                      <a:cubicBezTo>
                        <a:pt x="210810" y="5270175"/>
                        <a:pt x="193524" y="5239657"/>
                        <a:pt x="174172" y="5210629"/>
                      </a:cubicBezTo>
                      <a:lnTo>
                        <a:pt x="145143" y="5167086"/>
                      </a:lnTo>
                      <a:lnTo>
                        <a:pt x="87086" y="5080000"/>
                      </a:lnTo>
                      <a:lnTo>
                        <a:pt x="29029" y="4905829"/>
                      </a:lnTo>
                      <a:lnTo>
                        <a:pt x="14514" y="4862286"/>
                      </a:lnTo>
                      <a:lnTo>
                        <a:pt x="0" y="4818743"/>
                      </a:lnTo>
                      <a:cubicBezTo>
                        <a:pt x="4792" y="4603105"/>
                        <a:pt x="-4744" y="4273749"/>
                        <a:pt x="29029" y="4020457"/>
                      </a:cubicBezTo>
                      <a:cubicBezTo>
                        <a:pt x="32289" y="3996004"/>
                        <a:pt x="39130" y="3972157"/>
                        <a:pt x="43543" y="3947886"/>
                      </a:cubicBezTo>
                      <a:cubicBezTo>
                        <a:pt x="48807" y="3918932"/>
                        <a:pt x="52285" y="3889658"/>
                        <a:pt x="58057" y="3860800"/>
                      </a:cubicBezTo>
                      <a:cubicBezTo>
                        <a:pt x="61969" y="3841239"/>
                        <a:pt x="68660" y="3822304"/>
                        <a:pt x="72572" y="3802743"/>
                      </a:cubicBezTo>
                      <a:cubicBezTo>
                        <a:pt x="97067" y="3680271"/>
                        <a:pt x="78180" y="3722247"/>
                        <a:pt x="116114" y="3570514"/>
                      </a:cubicBezTo>
                      <a:cubicBezTo>
                        <a:pt x="125790" y="3531809"/>
                        <a:pt x="138584" y="3493753"/>
                        <a:pt x="145143" y="3454400"/>
                      </a:cubicBezTo>
                      <a:cubicBezTo>
                        <a:pt x="149981" y="3425371"/>
                        <a:pt x="152519" y="3395864"/>
                        <a:pt x="159657" y="3367314"/>
                      </a:cubicBezTo>
                      <a:cubicBezTo>
                        <a:pt x="167078" y="3337629"/>
                        <a:pt x="179010" y="3309257"/>
                        <a:pt x="188686" y="3280229"/>
                      </a:cubicBezTo>
                      <a:cubicBezTo>
                        <a:pt x="193524" y="3265715"/>
                        <a:pt x="199489" y="3251529"/>
                        <a:pt x="203200" y="3236686"/>
                      </a:cubicBezTo>
                      <a:cubicBezTo>
                        <a:pt x="214640" y="3190924"/>
                        <a:pt x="216609" y="3176740"/>
                        <a:pt x="232229" y="3135086"/>
                      </a:cubicBezTo>
                      <a:cubicBezTo>
                        <a:pt x="241377" y="3110691"/>
                        <a:pt x="253595" y="3087416"/>
                        <a:pt x="261257" y="3062514"/>
                      </a:cubicBezTo>
                      <a:cubicBezTo>
                        <a:pt x="272990" y="3024382"/>
                        <a:pt x="277670" y="2984249"/>
                        <a:pt x="290286" y="2946400"/>
                      </a:cubicBezTo>
                      <a:cubicBezTo>
                        <a:pt x="339073" y="2800036"/>
                        <a:pt x="264628" y="3027087"/>
                        <a:pt x="319314" y="2844800"/>
                      </a:cubicBezTo>
                      <a:cubicBezTo>
                        <a:pt x="328107" y="2815492"/>
                        <a:pt x="331369" y="2783174"/>
                        <a:pt x="348343" y="2757714"/>
                      </a:cubicBezTo>
                      <a:lnTo>
                        <a:pt x="377372" y="2714172"/>
                      </a:lnTo>
                      <a:cubicBezTo>
                        <a:pt x="382210" y="2699658"/>
                        <a:pt x="387683" y="2685340"/>
                        <a:pt x="391886" y="2670629"/>
                      </a:cubicBezTo>
                      <a:cubicBezTo>
                        <a:pt x="397366" y="2651449"/>
                        <a:pt x="398542" y="2630907"/>
                        <a:pt x="406400" y="2612572"/>
                      </a:cubicBezTo>
                      <a:cubicBezTo>
                        <a:pt x="413272" y="2596538"/>
                        <a:pt x="425753" y="2583543"/>
                        <a:pt x="435429" y="2569029"/>
                      </a:cubicBezTo>
                      <a:lnTo>
                        <a:pt x="464457" y="2481943"/>
                      </a:lnTo>
                      <a:cubicBezTo>
                        <a:pt x="469295" y="2467429"/>
                        <a:pt x="470485" y="2451130"/>
                        <a:pt x="478972" y="2438400"/>
                      </a:cubicBezTo>
                      <a:cubicBezTo>
                        <a:pt x="488648" y="2423886"/>
                        <a:pt x="500915" y="2410797"/>
                        <a:pt x="508000" y="2394857"/>
                      </a:cubicBezTo>
                      <a:cubicBezTo>
                        <a:pt x="520427" y="2366896"/>
                        <a:pt x="527353" y="2336800"/>
                        <a:pt x="537029" y="2307772"/>
                      </a:cubicBezTo>
                      <a:cubicBezTo>
                        <a:pt x="541867" y="2293258"/>
                        <a:pt x="543056" y="2276959"/>
                        <a:pt x="551543" y="2264229"/>
                      </a:cubicBezTo>
                      <a:lnTo>
                        <a:pt x="580572" y="2220686"/>
                      </a:lnTo>
                      <a:lnTo>
                        <a:pt x="653143" y="2002972"/>
                      </a:lnTo>
                      <a:lnTo>
                        <a:pt x="667657" y="1959429"/>
                      </a:lnTo>
                      <a:cubicBezTo>
                        <a:pt x="672495" y="1944915"/>
                        <a:pt x="682172" y="1931186"/>
                        <a:pt x="682172" y="1915886"/>
                      </a:cubicBezTo>
                      <a:lnTo>
                        <a:pt x="653143" y="1741714"/>
                      </a:lnTo>
                      <a:close/>
                    </a:path>
                  </a:pathLst>
                </a:custGeom>
                <a:solidFill>
                  <a:schemeClr val="bg2">
                    <a:lumMod val="75000"/>
                  </a:schemeClr>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Freeform 252">
                  <a:extLst>
                    <a:ext uri="{FF2B5EF4-FFF2-40B4-BE49-F238E27FC236}">
                      <a16:creationId xmlns:a16="http://schemas.microsoft.com/office/drawing/2014/main" id="{9E61C9C4-0200-4C41-B344-747E306BFD27}"/>
                    </a:ext>
                  </a:extLst>
                </p:cNvPr>
                <p:cNvSpPr/>
                <p:nvPr/>
              </p:nvSpPr>
              <p:spPr>
                <a:xfrm>
                  <a:off x="-1611085" y="1238847"/>
                  <a:ext cx="1336158" cy="1431781"/>
                </a:xfrm>
                <a:custGeom>
                  <a:avLst/>
                  <a:gdLst>
                    <a:gd name="connsiteX0" fmla="*/ 1222128 w 1498743"/>
                    <a:gd name="connsiteY0" fmla="*/ 290285 h 1669142"/>
                    <a:gd name="connsiteX1" fmla="*/ 1222128 w 1498743"/>
                    <a:gd name="connsiteY1" fmla="*/ 290285 h 1669142"/>
                    <a:gd name="connsiteX2" fmla="*/ 1120528 w 1498743"/>
                    <a:gd name="connsiteY2" fmla="*/ 217714 h 1669142"/>
                    <a:gd name="connsiteX3" fmla="*/ 989899 w 1498743"/>
                    <a:gd name="connsiteY3" fmla="*/ 116114 h 1669142"/>
                    <a:gd name="connsiteX4" fmla="*/ 902813 w 1498743"/>
                    <a:gd name="connsiteY4" fmla="*/ 87085 h 1669142"/>
                    <a:gd name="connsiteX5" fmla="*/ 859271 w 1498743"/>
                    <a:gd name="connsiteY5" fmla="*/ 72571 h 1669142"/>
                    <a:gd name="connsiteX6" fmla="*/ 757671 w 1498743"/>
                    <a:gd name="connsiteY6" fmla="*/ 29028 h 1669142"/>
                    <a:gd name="connsiteX7" fmla="*/ 670585 w 1498743"/>
                    <a:gd name="connsiteY7" fmla="*/ 0 h 1669142"/>
                    <a:gd name="connsiteX8" fmla="*/ 467385 w 1498743"/>
                    <a:gd name="connsiteY8" fmla="*/ 14514 h 1669142"/>
                    <a:gd name="connsiteX9" fmla="*/ 423842 w 1498743"/>
                    <a:gd name="connsiteY9" fmla="*/ 29028 h 1669142"/>
                    <a:gd name="connsiteX10" fmla="*/ 249671 w 1498743"/>
                    <a:gd name="connsiteY10" fmla="*/ 174171 h 1669142"/>
                    <a:gd name="connsiteX11" fmla="*/ 206128 w 1498743"/>
                    <a:gd name="connsiteY11" fmla="*/ 217714 h 1669142"/>
                    <a:gd name="connsiteX12" fmla="*/ 148071 w 1498743"/>
                    <a:gd name="connsiteY12" fmla="*/ 304800 h 1669142"/>
                    <a:gd name="connsiteX13" fmla="*/ 119042 w 1498743"/>
                    <a:gd name="connsiteY13" fmla="*/ 348342 h 1669142"/>
                    <a:gd name="connsiteX14" fmla="*/ 75499 w 1498743"/>
                    <a:gd name="connsiteY14" fmla="*/ 406400 h 1669142"/>
                    <a:gd name="connsiteX15" fmla="*/ 60985 w 1498743"/>
                    <a:gd name="connsiteY15" fmla="*/ 449942 h 1669142"/>
                    <a:gd name="connsiteX16" fmla="*/ 46471 w 1498743"/>
                    <a:gd name="connsiteY16" fmla="*/ 508000 h 1669142"/>
                    <a:gd name="connsiteX17" fmla="*/ 17442 w 1498743"/>
                    <a:gd name="connsiteY17" fmla="*/ 595085 h 1669142"/>
                    <a:gd name="connsiteX18" fmla="*/ 17442 w 1498743"/>
                    <a:gd name="connsiteY18" fmla="*/ 1132114 h 1669142"/>
                    <a:gd name="connsiteX19" fmla="*/ 60985 w 1498743"/>
                    <a:gd name="connsiteY19" fmla="*/ 1277257 h 1669142"/>
                    <a:gd name="connsiteX20" fmla="*/ 90013 w 1498743"/>
                    <a:gd name="connsiteY20" fmla="*/ 1320800 h 1669142"/>
                    <a:gd name="connsiteX21" fmla="*/ 104528 w 1498743"/>
                    <a:gd name="connsiteY21" fmla="*/ 1364342 h 1669142"/>
                    <a:gd name="connsiteX22" fmla="*/ 278699 w 1498743"/>
                    <a:gd name="connsiteY22" fmla="*/ 1509485 h 1669142"/>
                    <a:gd name="connsiteX23" fmla="*/ 380299 w 1498743"/>
                    <a:gd name="connsiteY23" fmla="*/ 1567542 h 1669142"/>
                    <a:gd name="connsiteX24" fmla="*/ 423842 w 1498743"/>
                    <a:gd name="connsiteY24" fmla="*/ 1582057 h 1669142"/>
                    <a:gd name="connsiteX25" fmla="*/ 467385 w 1498743"/>
                    <a:gd name="connsiteY25" fmla="*/ 1611085 h 1669142"/>
                    <a:gd name="connsiteX26" fmla="*/ 554471 w 1498743"/>
                    <a:gd name="connsiteY26" fmla="*/ 1640114 h 1669142"/>
                    <a:gd name="connsiteX27" fmla="*/ 670585 w 1498743"/>
                    <a:gd name="connsiteY27" fmla="*/ 1669142 h 1669142"/>
                    <a:gd name="connsiteX28" fmla="*/ 1047956 w 1498743"/>
                    <a:gd name="connsiteY28" fmla="*/ 1654628 h 1669142"/>
                    <a:gd name="connsiteX29" fmla="*/ 1149556 w 1498743"/>
                    <a:gd name="connsiteY29" fmla="*/ 1625600 h 1669142"/>
                    <a:gd name="connsiteX30" fmla="*/ 1193099 w 1498743"/>
                    <a:gd name="connsiteY30" fmla="*/ 1596571 h 1669142"/>
                    <a:gd name="connsiteX31" fmla="*/ 1236642 w 1498743"/>
                    <a:gd name="connsiteY31" fmla="*/ 1582057 h 1669142"/>
                    <a:gd name="connsiteX32" fmla="*/ 1323728 w 1498743"/>
                    <a:gd name="connsiteY32" fmla="*/ 1524000 h 1669142"/>
                    <a:gd name="connsiteX33" fmla="*/ 1352756 w 1498743"/>
                    <a:gd name="connsiteY33" fmla="*/ 1480457 h 1669142"/>
                    <a:gd name="connsiteX34" fmla="*/ 1425328 w 1498743"/>
                    <a:gd name="connsiteY34" fmla="*/ 1407885 h 1669142"/>
                    <a:gd name="connsiteX35" fmla="*/ 1468871 w 1498743"/>
                    <a:gd name="connsiteY35" fmla="*/ 1277257 h 1669142"/>
                    <a:gd name="connsiteX36" fmla="*/ 1483385 w 1498743"/>
                    <a:gd name="connsiteY36" fmla="*/ 1233714 h 1669142"/>
                    <a:gd name="connsiteX37" fmla="*/ 1497899 w 1498743"/>
                    <a:gd name="connsiteY37" fmla="*/ 1190171 h 1669142"/>
                    <a:gd name="connsiteX38" fmla="*/ 1468871 w 1498743"/>
                    <a:gd name="connsiteY38" fmla="*/ 667657 h 1669142"/>
                    <a:gd name="connsiteX39" fmla="*/ 1439842 w 1498743"/>
                    <a:gd name="connsiteY39" fmla="*/ 580571 h 1669142"/>
                    <a:gd name="connsiteX40" fmla="*/ 1367271 w 1498743"/>
                    <a:gd name="connsiteY40" fmla="*/ 449942 h 1669142"/>
                    <a:gd name="connsiteX41" fmla="*/ 1338242 w 1498743"/>
                    <a:gd name="connsiteY41" fmla="*/ 406400 h 1669142"/>
                    <a:gd name="connsiteX42" fmla="*/ 1294699 w 1498743"/>
                    <a:gd name="connsiteY42" fmla="*/ 377371 h 1669142"/>
                    <a:gd name="connsiteX43" fmla="*/ 1265671 w 1498743"/>
                    <a:gd name="connsiteY43" fmla="*/ 333828 h 1669142"/>
                    <a:gd name="connsiteX44" fmla="*/ 1222128 w 1498743"/>
                    <a:gd name="connsiteY44" fmla="*/ 304800 h 1669142"/>
                    <a:gd name="connsiteX45" fmla="*/ 1222128 w 1498743"/>
                    <a:gd name="connsiteY45" fmla="*/ 290285 h 16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8743" h="1669142">
                      <a:moveTo>
                        <a:pt x="1222128" y="290285"/>
                      </a:moveTo>
                      <a:lnTo>
                        <a:pt x="1222128" y="290285"/>
                      </a:lnTo>
                      <a:cubicBezTo>
                        <a:pt x="1188261" y="266095"/>
                        <a:pt x="1153027" y="243713"/>
                        <a:pt x="1120528" y="217714"/>
                      </a:cubicBezTo>
                      <a:cubicBezTo>
                        <a:pt x="1066856" y="174776"/>
                        <a:pt x="1069351" y="142598"/>
                        <a:pt x="989899" y="116114"/>
                      </a:cubicBezTo>
                      <a:lnTo>
                        <a:pt x="902813" y="87085"/>
                      </a:lnTo>
                      <a:lnTo>
                        <a:pt x="859271" y="72571"/>
                      </a:lnTo>
                      <a:cubicBezTo>
                        <a:pt x="790190" y="26516"/>
                        <a:pt x="842875" y="54589"/>
                        <a:pt x="757671" y="29028"/>
                      </a:cubicBezTo>
                      <a:cubicBezTo>
                        <a:pt x="728363" y="20236"/>
                        <a:pt x="670585" y="0"/>
                        <a:pt x="670585" y="0"/>
                      </a:cubicBezTo>
                      <a:cubicBezTo>
                        <a:pt x="602852" y="4838"/>
                        <a:pt x="534826" y="6580"/>
                        <a:pt x="467385" y="14514"/>
                      </a:cubicBezTo>
                      <a:cubicBezTo>
                        <a:pt x="452190" y="16302"/>
                        <a:pt x="437216" y="21598"/>
                        <a:pt x="423842" y="29028"/>
                      </a:cubicBezTo>
                      <a:cubicBezTo>
                        <a:pt x="332908" y="79547"/>
                        <a:pt x="325760" y="98081"/>
                        <a:pt x="249671" y="174171"/>
                      </a:cubicBezTo>
                      <a:cubicBezTo>
                        <a:pt x="235157" y="188685"/>
                        <a:pt x="217514" y="200635"/>
                        <a:pt x="206128" y="217714"/>
                      </a:cubicBezTo>
                      <a:lnTo>
                        <a:pt x="148071" y="304800"/>
                      </a:lnTo>
                      <a:cubicBezTo>
                        <a:pt x="138395" y="319314"/>
                        <a:pt x="129508" y="334387"/>
                        <a:pt x="119042" y="348342"/>
                      </a:cubicBezTo>
                      <a:lnTo>
                        <a:pt x="75499" y="406400"/>
                      </a:lnTo>
                      <a:cubicBezTo>
                        <a:pt x="70661" y="420914"/>
                        <a:pt x="65188" y="435232"/>
                        <a:pt x="60985" y="449942"/>
                      </a:cubicBezTo>
                      <a:cubicBezTo>
                        <a:pt x="55505" y="469123"/>
                        <a:pt x="52203" y="488893"/>
                        <a:pt x="46471" y="508000"/>
                      </a:cubicBezTo>
                      <a:cubicBezTo>
                        <a:pt x="37679" y="537308"/>
                        <a:pt x="17442" y="595085"/>
                        <a:pt x="17442" y="595085"/>
                      </a:cubicBezTo>
                      <a:cubicBezTo>
                        <a:pt x="-5493" y="847377"/>
                        <a:pt x="-6135" y="778448"/>
                        <a:pt x="17442" y="1132114"/>
                      </a:cubicBezTo>
                      <a:cubicBezTo>
                        <a:pt x="18945" y="1154653"/>
                        <a:pt x="56990" y="1271265"/>
                        <a:pt x="60985" y="1277257"/>
                      </a:cubicBezTo>
                      <a:cubicBezTo>
                        <a:pt x="70661" y="1291771"/>
                        <a:pt x="82212" y="1305198"/>
                        <a:pt x="90013" y="1320800"/>
                      </a:cubicBezTo>
                      <a:cubicBezTo>
                        <a:pt x="96855" y="1334484"/>
                        <a:pt x="95135" y="1352266"/>
                        <a:pt x="104528" y="1364342"/>
                      </a:cubicBezTo>
                      <a:cubicBezTo>
                        <a:pt x="164707" y="1441715"/>
                        <a:pt x="201286" y="1457876"/>
                        <a:pt x="278699" y="1509485"/>
                      </a:cubicBezTo>
                      <a:cubicBezTo>
                        <a:pt x="322433" y="1538641"/>
                        <a:pt x="328732" y="1545442"/>
                        <a:pt x="380299" y="1567542"/>
                      </a:cubicBezTo>
                      <a:cubicBezTo>
                        <a:pt x="394361" y="1573569"/>
                        <a:pt x="410158" y="1575215"/>
                        <a:pt x="423842" y="1582057"/>
                      </a:cubicBezTo>
                      <a:cubicBezTo>
                        <a:pt x="439444" y="1589858"/>
                        <a:pt x="451445" y="1604000"/>
                        <a:pt x="467385" y="1611085"/>
                      </a:cubicBezTo>
                      <a:cubicBezTo>
                        <a:pt x="495347" y="1623512"/>
                        <a:pt x="524786" y="1632693"/>
                        <a:pt x="554471" y="1640114"/>
                      </a:cubicBezTo>
                      <a:lnTo>
                        <a:pt x="670585" y="1669142"/>
                      </a:lnTo>
                      <a:cubicBezTo>
                        <a:pt x="796375" y="1664304"/>
                        <a:pt x="922351" y="1663001"/>
                        <a:pt x="1047956" y="1654628"/>
                      </a:cubicBezTo>
                      <a:cubicBezTo>
                        <a:pt x="1070737" y="1653109"/>
                        <a:pt x="1125528" y="1633609"/>
                        <a:pt x="1149556" y="1625600"/>
                      </a:cubicBezTo>
                      <a:cubicBezTo>
                        <a:pt x="1164070" y="1615924"/>
                        <a:pt x="1177497" y="1604372"/>
                        <a:pt x="1193099" y="1596571"/>
                      </a:cubicBezTo>
                      <a:cubicBezTo>
                        <a:pt x="1206783" y="1589729"/>
                        <a:pt x="1223268" y="1589487"/>
                        <a:pt x="1236642" y="1582057"/>
                      </a:cubicBezTo>
                      <a:cubicBezTo>
                        <a:pt x="1267140" y="1565114"/>
                        <a:pt x="1323728" y="1524000"/>
                        <a:pt x="1323728" y="1524000"/>
                      </a:cubicBezTo>
                      <a:cubicBezTo>
                        <a:pt x="1333404" y="1509486"/>
                        <a:pt x="1340421" y="1492792"/>
                        <a:pt x="1352756" y="1480457"/>
                      </a:cubicBezTo>
                      <a:cubicBezTo>
                        <a:pt x="1449521" y="1383690"/>
                        <a:pt x="1347915" y="1524004"/>
                        <a:pt x="1425328" y="1407885"/>
                      </a:cubicBezTo>
                      <a:lnTo>
                        <a:pt x="1468871" y="1277257"/>
                      </a:lnTo>
                      <a:lnTo>
                        <a:pt x="1483385" y="1233714"/>
                      </a:lnTo>
                      <a:lnTo>
                        <a:pt x="1497899" y="1190171"/>
                      </a:lnTo>
                      <a:cubicBezTo>
                        <a:pt x="1495629" y="1119797"/>
                        <a:pt x="1510670" y="820919"/>
                        <a:pt x="1468871" y="667657"/>
                      </a:cubicBezTo>
                      <a:cubicBezTo>
                        <a:pt x="1460820" y="638136"/>
                        <a:pt x="1449518" y="609600"/>
                        <a:pt x="1439842" y="580571"/>
                      </a:cubicBezTo>
                      <a:cubicBezTo>
                        <a:pt x="1414295" y="503930"/>
                        <a:pt x="1433816" y="549759"/>
                        <a:pt x="1367271" y="449942"/>
                      </a:cubicBezTo>
                      <a:cubicBezTo>
                        <a:pt x="1357595" y="435428"/>
                        <a:pt x="1352756" y="416076"/>
                        <a:pt x="1338242" y="406400"/>
                      </a:cubicBezTo>
                      <a:lnTo>
                        <a:pt x="1294699" y="377371"/>
                      </a:lnTo>
                      <a:cubicBezTo>
                        <a:pt x="1285023" y="362857"/>
                        <a:pt x="1278006" y="346163"/>
                        <a:pt x="1265671" y="333828"/>
                      </a:cubicBezTo>
                      <a:cubicBezTo>
                        <a:pt x="1253336" y="321493"/>
                        <a:pt x="1236083" y="315266"/>
                        <a:pt x="1222128" y="304800"/>
                      </a:cubicBezTo>
                      <a:cubicBezTo>
                        <a:pt x="1216654" y="300695"/>
                        <a:pt x="1222128" y="292704"/>
                        <a:pt x="1222128" y="290285"/>
                      </a:cubicBezTo>
                      <a:close/>
                    </a:path>
                  </a:pathLst>
                </a:custGeom>
                <a:solidFill>
                  <a:srgbClr val="C00000"/>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Freeform 253">
                  <a:extLst>
                    <a:ext uri="{FF2B5EF4-FFF2-40B4-BE49-F238E27FC236}">
                      <a16:creationId xmlns:a16="http://schemas.microsoft.com/office/drawing/2014/main" id="{EB119FC3-8A4F-3A4C-B9C7-E731467377CD}"/>
                    </a:ext>
                  </a:extLst>
                </p:cNvPr>
                <p:cNvSpPr/>
                <p:nvPr/>
              </p:nvSpPr>
              <p:spPr>
                <a:xfrm>
                  <a:off x="-1861137" y="3817257"/>
                  <a:ext cx="2015900" cy="1861716"/>
                </a:xfrm>
                <a:custGeom>
                  <a:avLst/>
                  <a:gdLst>
                    <a:gd name="connsiteX0" fmla="*/ 1800360 w 2743788"/>
                    <a:gd name="connsiteY0" fmla="*/ 548 h 2540548"/>
                    <a:gd name="connsiteX1" fmla="*/ 1800360 w 2743788"/>
                    <a:gd name="connsiteY1" fmla="*/ 548 h 2540548"/>
                    <a:gd name="connsiteX2" fmla="*/ 1669731 w 2743788"/>
                    <a:gd name="connsiteY2" fmla="*/ 15063 h 2540548"/>
                    <a:gd name="connsiteX3" fmla="*/ 1002074 w 2743788"/>
                    <a:gd name="connsiteY3" fmla="*/ 44091 h 2540548"/>
                    <a:gd name="connsiteX4" fmla="*/ 914988 w 2743788"/>
                    <a:gd name="connsiteY4" fmla="*/ 73120 h 2540548"/>
                    <a:gd name="connsiteX5" fmla="*/ 827902 w 2743788"/>
                    <a:gd name="connsiteY5" fmla="*/ 87634 h 2540548"/>
                    <a:gd name="connsiteX6" fmla="*/ 755331 w 2743788"/>
                    <a:gd name="connsiteY6" fmla="*/ 116663 h 2540548"/>
                    <a:gd name="connsiteX7" fmla="*/ 610188 w 2743788"/>
                    <a:gd name="connsiteY7" fmla="*/ 160206 h 2540548"/>
                    <a:gd name="connsiteX8" fmla="*/ 552131 w 2743788"/>
                    <a:gd name="connsiteY8" fmla="*/ 203748 h 2540548"/>
                    <a:gd name="connsiteX9" fmla="*/ 392474 w 2743788"/>
                    <a:gd name="connsiteY9" fmla="*/ 261806 h 2540548"/>
                    <a:gd name="connsiteX10" fmla="*/ 261845 w 2743788"/>
                    <a:gd name="connsiteY10" fmla="*/ 363406 h 2540548"/>
                    <a:gd name="connsiteX11" fmla="*/ 189274 w 2743788"/>
                    <a:gd name="connsiteY11" fmla="*/ 435977 h 2540548"/>
                    <a:gd name="connsiteX12" fmla="*/ 145731 w 2743788"/>
                    <a:gd name="connsiteY12" fmla="*/ 508548 h 2540548"/>
                    <a:gd name="connsiteX13" fmla="*/ 116702 w 2743788"/>
                    <a:gd name="connsiteY13" fmla="*/ 552091 h 2540548"/>
                    <a:gd name="connsiteX14" fmla="*/ 58645 w 2743788"/>
                    <a:gd name="connsiteY14" fmla="*/ 682720 h 2540548"/>
                    <a:gd name="connsiteX15" fmla="*/ 29617 w 2743788"/>
                    <a:gd name="connsiteY15" fmla="*/ 726263 h 2540548"/>
                    <a:gd name="connsiteX16" fmla="*/ 15102 w 2743788"/>
                    <a:gd name="connsiteY16" fmla="*/ 784320 h 2540548"/>
                    <a:gd name="connsiteX17" fmla="*/ 588 w 2743788"/>
                    <a:gd name="connsiteY17" fmla="*/ 827863 h 2540548"/>
                    <a:gd name="connsiteX18" fmla="*/ 15102 w 2743788"/>
                    <a:gd name="connsiteY18" fmla="*/ 1060091 h 2540548"/>
                    <a:gd name="connsiteX19" fmla="*/ 87674 w 2743788"/>
                    <a:gd name="connsiteY19" fmla="*/ 1161691 h 2540548"/>
                    <a:gd name="connsiteX20" fmla="*/ 116702 w 2743788"/>
                    <a:gd name="connsiteY20" fmla="*/ 1248777 h 2540548"/>
                    <a:gd name="connsiteX21" fmla="*/ 145731 w 2743788"/>
                    <a:gd name="connsiteY21" fmla="*/ 1292320 h 2540548"/>
                    <a:gd name="connsiteX22" fmla="*/ 203788 w 2743788"/>
                    <a:gd name="connsiteY22" fmla="*/ 1422948 h 2540548"/>
                    <a:gd name="connsiteX23" fmla="*/ 218302 w 2743788"/>
                    <a:gd name="connsiteY23" fmla="*/ 1539063 h 2540548"/>
                    <a:gd name="connsiteX24" fmla="*/ 232817 w 2743788"/>
                    <a:gd name="connsiteY24" fmla="*/ 1582606 h 2540548"/>
                    <a:gd name="connsiteX25" fmla="*/ 247331 w 2743788"/>
                    <a:gd name="connsiteY25" fmla="*/ 1640663 h 2540548"/>
                    <a:gd name="connsiteX26" fmla="*/ 261845 w 2743788"/>
                    <a:gd name="connsiteY26" fmla="*/ 1684206 h 2540548"/>
                    <a:gd name="connsiteX27" fmla="*/ 276360 w 2743788"/>
                    <a:gd name="connsiteY27" fmla="*/ 1742263 h 2540548"/>
                    <a:gd name="connsiteX28" fmla="*/ 334417 w 2743788"/>
                    <a:gd name="connsiteY28" fmla="*/ 1829348 h 2540548"/>
                    <a:gd name="connsiteX29" fmla="*/ 406988 w 2743788"/>
                    <a:gd name="connsiteY29" fmla="*/ 1930948 h 2540548"/>
                    <a:gd name="connsiteX30" fmla="*/ 450531 w 2743788"/>
                    <a:gd name="connsiteY30" fmla="*/ 1974491 h 2540548"/>
                    <a:gd name="connsiteX31" fmla="*/ 537617 w 2743788"/>
                    <a:gd name="connsiteY31" fmla="*/ 2076091 h 2540548"/>
                    <a:gd name="connsiteX32" fmla="*/ 639217 w 2743788"/>
                    <a:gd name="connsiteY32" fmla="*/ 2148663 h 2540548"/>
                    <a:gd name="connsiteX33" fmla="*/ 798874 w 2743788"/>
                    <a:gd name="connsiteY33" fmla="*/ 2264777 h 2540548"/>
                    <a:gd name="connsiteX34" fmla="*/ 856931 w 2743788"/>
                    <a:gd name="connsiteY34" fmla="*/ 2293806 h 2540548"/>
                    <a:gd name="connsiteX35" fmla="*/ 900474 w 2743788"/>
                    <a:gd name="connsiteY35" fmla="*/ 2322834 h 2540548"/>
                    <a:gd name="connsiteX36" fmla="*/ 944017 w 2743788"/>
                    <a:gd name="connsiteY36" fmla="*/ 2337348 h 2540548"/>
                    <a:gd name="connsiteX37" fmla="*/ 1016588 w 2743788"/>
                    <a:gd name="connsiteY37" fmla="*/ 2366377 h 2540548"/>
                    <a:gd name="connsiteX38" fmla="*/ 1074645 w 2743788"/>
                    <a:gd name="connsiteY38" fmla="*/ 2395406 h 2540548"/>
                    <a:gd name="connsiteX39" fmla="*/ 1118188 w 2743788"/>
                    <a:gd name="connsiteY39" fmla="*/ 2409920 h 2540548"/>
                    <a:gd name="connsiteX40" fmla="*/ 1248817 w 2743788"/>
                    <a:gd name="connsiteY40" fmla="*/ 2438948 h 2540548"/>
                    <a:gd name="connsiteX41" fmla="*/ 1306874 w 2743788"/>
                    <a:gd name="connsiteY41" fmla="*/ 2467977 h 2540548"/>
                    <a:gd name="connsiteX42" fmla="*/ 1379445 w 2743788"/>
                    <a:gd name="connsiteY42" fmla="*/ 2482491 h 2540548"/>
                    <a:gd name="connsiteX43" fmla="*/ 1437502 w 2743788"/>
                    <a:gd name="connsiteY43" fmla="*/ 2497006 h 2540548"/>
                    <a:gd name="connsiteX44" fmla="*/ 1481045 w 2743788"/>
                    <a:gd name="connsiteY44" fmla="*/ 2511520 h 2540548"/>
                    <a:gd name="connsiteX45" fmla="*/ 1597160 w 2743788"/>
                    <a:gd name="connsiteY45" fmla="*/ 2540548 h 2540548"/>
                    <a:gd name="connsiteX46" fmla="*/ 1945502 w 2743788"/>
                    <a:gd name="connsiteY46" fmla="*/ 2526034 h 2540548"/>
                    <a:gd name="connsiteX47" fmla="*/ 2047102 w 2743788"/>
                    <a:gd name="connsiteY47" fmla="*/ 2482491 h 2540548"/>
                    <a:gd name="connsiteX48" fmla="*/ 2134188 w 2743788"/>
                    <a:gd name="connsiteY48" fmla="*/ 2453463 h 2540548"/>
                    <a:gd name="connsiteX49" fmla="*/ 2177731 w 2743788"/>
                    <a:gd name="connsiteY49" fmla="*/ 2424434 h 2540548"/>
                    <a:gd name="connsiteX50" fmla="*/ 2279331 w 2743788"/>
                    <a:gd name="connsiteY50" fmla="*/ 2380891 h 2540548"/>
                    <a:gd name="connsiteX51" fmla="*/ 2366417 w 2743788"/>
                    <a:gd name="connsiteY51" fmla="*/ 2293806 h 2540548"/>
                    <a:gd name="connsiteX52" fmla="*/ 2409960 w 2743788"/>
                    <a:gd name="connsiteY52" fmla="*/ 2264777 h 2540548"/>
                    <a:gd name="connsiteX53" fmla="*/ 2482531 w 2743788"/>
                    <a:gd name="connsiteY53" fmla="*/ 2163177 h 2540548"/>
                    <a:gd name="connsiteX54" fmla="*/ 2540588 w 2743788"/>
                    <a:gd name="connsiteY54" fmla="*/ 2076091 h 2540548"/>
                    <a:gd name="connsiteX55" fmla="*/ 2569617 w 2743788"/>
                    <a:gd name="connsiteY55" fmla="*/ 2032548 h 2540548"/>
                    <a:gd name="connsiteX56" fmla="*/ 2598645 w 2743788"/>
                    <a:gd name="connsiteY56" fmla="*/ 1989006 h 2540548"/>
                    <a:gd name="connsiteX57" fmla="*/ 2642188 w 2743788"/>
                    <a:gd name="connsiteY57" fmla="*/ 1843863 h 2540548"/>
                    <a:gd name="connsiteX58" fmla="*/ 2656702 w 2743788"/>
                    <a:gd name="connsiteY58" fmla="*/ 1800320 h 2540548"/>
                    <a:gd name="connsiteX59" fmla="*/ 2671217 w 2743788"/>
                    <a:gd name="connsiteY59" fmla="*/ 1756777 h 2540548"/>
                    <a:gd name="connsiteX60" fmla="*/ 2700245 w 2743788"/>
                    <a:gd name="connsiteY60" fmla="*/ 1640663 h 2540548"/>
                    <a:gd name="connsiteX61" fmla="*/ 2714760 w 2743788"/>
                    <a:gd name="connsiteY61" fmla="*/ 1582606 h 2540548"/>
                    <a:gd name="connsiteX62" fmla="*/ 2743788 w 2743788"/>
                    <a:gd name="connsiteY62" fmla="*/ 1466491 h 2540548"/>
                    <a:gd name="connsiteX63" fmla="*/ 2729274 w 2743788"/>
                    <a:gd name="connsiteY63" fmla="*/ 958491 h 2540548"/>
                    <a:gd name="connsiteX64" fmla="*/ 2714760 w 2743788"/>
                    <a:gd name="connsiteY64" fmla="*/ 900434 h 2540548"/>
                    <a:gd name="connsiteX65" fmla="*/ 2642188 w 2743788"/>
                    <a:gd name="connsiteY65" fmla="*/ 711748 h 2540548"/>
                    <a:gd name="connsiteX66" fmla="*/ 2598645 w 2743788"/>
                    <a:gd name="connsiteY66" fmla="*/ 610148 h 2540548"/>
                    <a:gd name="connsiteX67" fmla="*/ 2584131 w 2743788"/>
                    <a:gd name="connsiteY67" fmla="*/ 552091 h 2540548"/>
                    <a:gd name="connsiteX68" fmla="*/ 2555102 w 2743788"/>
                    <a:gd name="connsiteY68" fmla="*/ 494034 h 2540548"/>
                    <a:gd name="connsiteX69" fmla="*/ 2511560 w 2743788"/>
                    <a:gd name="connsiteY69" fmla="*/ 406948 h 2540548"/>
                    <a:gd name="connsiteX70" fmla="*/ 2497045 w 2743788"/>
                    <a:gd name="connsiteY70" fmla="*/ 348891 h 2540548"/>
                    <a:gd name="connsiteX71" fmla="*/ 2438988 w 2743788"/>
                    <a:gd name="connsiteY71" fmla="*/ 247291 h 2540548"/>
                    <a:gd name="connsiteX72" fmla="*/ 2409960 w 2743788"/>
                    <a:gd name="connsiteY72" fmla="*/ 189234 h 2540548"/>
                    <a:gd name="connsiteX73" fmla="*/ 2395445 w 2743788"/>
                    <a:gd name="connsiteY73" fmla="*/ 145691 h 2540548"/>
                    <a:gd name="connsiteX74" fmla="*/ 2322874 w 2743788"/>
                    <a:gd name="connsiteY74" fmla="*/ 73120 h 2540548"/>
                    <a:gd name="connsiteX75" fmla="*/ 2177731 w 2743788"/>
                    <a:gd name="connsiteY75" fmla="*/ 58606 h 2540548"/>
                    <a:gd name="connsiteX76" fmla="*/ 2090645 w 2743788"/>
                    <a:gd name="connsiteY76" fmla="*/ 44091 h 2540548"/>
                    <a:gd name="connsiteX77" fmla="*/ 1974531 w 2743788"/>
                    <a:gd name="connsiteY77" fmla="*/ 29577 h 2540548"/>
                    <a:gd name="connsiteX78" fmla="*/ 1930988 w 2743788"/>
                    <a:gd name="connsiteY78" fmla="*/ 15063 h 2540548"/>
                    <a:gd name="connsiteX79" fmla="*/ 1800360 w 2743788"/>
                    <a:gd name="connsiteY79" fmla="*/ 548 h 25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743788" h="2540548">
                      <a:moveTo>
                        <a:pt x="1800360" y="548"/>
                      </a:moveTo>
                      <a:lnTo>
                        <a:pt x="1800360" y="548"/>
                      </a:lnTo>
                      <a:cubicBezTo>
                        <a:pt x="1756817" y="5386"/>
                        <a:pt x="1713506" y="13276"/>
                        <a:pt x="1669731" y="15063"/>
                      </a:cubicBezTo>
                      <a:lnTo>
                        <a:pt x="1002074" y="44091"/>
                      </a:lnTo>
                      <a:cubicBezTo>
                        <a:pt x="973045" y="53767"/>
                        <a:pt x="944673" y="65699"/>
                        <a:pt x="914988" y="73120"/>
                      </a:cubicBezTo>
                      <a:cubicBezTo>
                        <a:pt x="886438" y="80258"/>
                        <a:pt x="856294" y="79891"/>
                        <a:pt x="827902" y="87634"/>
                      </a:cubicBezTo>
                      <a:cubicBezTo>
                        <a:pt x="802766" y="94489"/>
                        <a:pt x="779816" y="107759"/>
                        <a:pt x="755331" y="116663"/>
                      </a:cubicBezTo>
                      <a:cubicBezTo>
                        <a:pt x="677600" y="144929"/>
                        <a:pt x="679494" y="142879"/>
                        <a:pt x="610188" y="160206"/>
                      </a:cubicBezTo>
                      <a:cubicBezTo>
                        <a:pt x="590836" y="174720"/>
                        <a:pt x="573767" y="192930"/>
                        <a:pt x="552131" y="203748"/>
                      </a:cubicBezTo>
                      <a:cubicBezTo>
                        <a:pt x="519528" y="220049"/>
                        <a:pt x="439021" y="246290"/>
                        <a:pt x="392474" y="261806"/>
                      </a:cubicBezTo>
                      <a:cubicBezTo>
                        <a:pt x="348931" y="295673"/>
                        <a:pt x="292444" y="317508"/>
                        <a:pt x="261845" y="363406"/>
                      </a:cubicBezTo>
                      <a:cubicBezTo>
                        <a:pt x="223141" y="421462"/>
                        <a:pt x="247331" y="397272"/>
                        <a:pt x="189274" y="435977"/>
                      </a:cubicBezTo>
                      <a:cubicBezTo>
                        <a:pt x="174760" y="460167"/>
                        <a:pt x="160683" y="484626"/>
                        <a:pt x="145731" y="508548"/>
                      </a:cubicBezTo>
                      <a:cubicBezTo>
                        <a:pt x="136486" y="523341"/>
                        <a:pt x="125357" y="536945"/>
                        <a:pt x="116702" y="552091"/>
                      </a:cubicBezTo>
                      <a:cubicBezTo>
                        <a:pt x="55152" y="659804"/>
                        <a:pt x="120841" y="558327"/>
                        <a:pt x="58645" y="682720"/>
                      </a:cubicBezTo>
                      <a:cubicBezTo>
                        <a:pt x="50844" y="698322"/>
                        <a:pt x="39293" y="711749"/>
                        <a:pt x="29617" y="726263"/>
                      </a:cubicBezTo>
                      <a:cubicBezTo>
                        <a:pt x="24779" y="745615"/>
                        <a:pt x="20582" y="765140"/>
                        <a:pt x="15102" y="784320"/>
                      </a:cubicBezTo>
                      <a:cubicBezTo>
                        <a:pt x="10899" y="799031"/>
                        <a:pt x="588" y="812564"/>
                        <a:pt x="588" y="827863"/>
                      </a:cubicBezTo>
                      <a:cubicBezTo>
                        <a:pt x="588" y="905423"/>
                        <a:pt x="-4476" y="985042"/>
                        <a:pt x="15102" y="1060091"/>
                      </a:cubicBezTo>
                      <a:cubicBezTo>
                        <a:pt x="25608" y="1100362"/>
                        <a:pt x="63483" y="1127824"/>
                        <a:pt x="87674" y="1161691"/>
                      </a:cubicBezTo>
                      <a:cubicBezTo>
                        <a:pt x="97350" y="1190720"/>
                        <a:pt x="104275" y="1220815"/>
                        <a:pt x="116702" y="1248777"/>
                      </a:cubicBezTo>
                      <a:cubicBezTo>
                        <a:pt x="123787" y="1264718"/>
                        <a:pt x="138646" y="1276379"/>
                        <a:pt x="145731" y="1292320"/>
                      </a:cubicBezTo>
                      <a:cubicBezTo>
                        <a:pt x="214822" y="1447774"/>
                        <a:pt x="138093" y="1324405"/>
                        <a:pt x="203788" y="1422948"/>
                      </a:cubicBezTo>
                      <a:cubicBezTo>
                        <a:pt x="208626" y="1461653"/>
                        <a:pt x="211324" y="1500686"/>
                        <a:pt x="218302" y="1539063"/>
                      </a:cubicBezTo>
                      <a:cubicBezTo>
                        <a:pt x="221039" y="1554116"/>
                        <a:pt x="228614" y="1567895"/>
                        <a:pt x="232817" y="1582606"/>
                      </a:cubicBezTo>
                      <a:cubicBezTo>
                        <a:pt x="238297" y="1601786"/>
                        <a:pt x="241851" y="1621483"/>
                        <a:pt x="247331" y="1640663"/>
                      </a:cubicBezTo>
                      <a:cubicBezTo>
                        <a:pt x="251534" y="1655374"/>
                        <a:pt x="257642" y="1669495"/>
                        <a:pt x="261845" y="1684206"/>
                      </a:cubicBezTo>
                      <a:cubicBezTo>
                        <a:pt x="267325" y="1703386"/>
                        <a:pt x="267439" y="1724421"/>
                        <a:pt x="276360" y="1742263"/>
                      </a:cubicBezTo>
                      <a:cubicBezTo>
                        <a:pt x="291962" y="1773467"/>
                        <a:pt x="315065" y="1800320"/>
                        <a:pt x="334417" y="1829348"/>
                      </a:cubicBezTo>
                      <a:cubicBezTo>
                        <a:pt x="357395" y="1863815"/>
                        <a:pt x="379977" y="1899435"/>
                        <a:pt x="406988" y="1930948"/>
                      </a:cubicBezTo>
                      <a:cubicBezTo>
                        <a:pt x="420346" y="1946533"/>
                        <a:pt x="437173" y="1958906"/>
                        <a:pt x="450531" y="1974491"/>
                      </a:cubicBezTo>
                      <a:cubicBezTo>
                        <a:pt x="503479" y="2036264"/>
                        <a:pt x="479438" y="2026223"/>
                        <a:pt x="537617" y="2076091"/>
                      </a:cubicBezTo>
                      <a:cubicBezTo>
                        <a:pt x="591419" y="2122207"/>
                        <a:pt x="588678" y="2111908"/>
                        <a:pt x="639217" y="2148663"/>
                      </a:cubicBezTo>
                      <a:cubicBezTo>
                        <a:pt x="646217" y="2153754"/>
                        <a:pt x="759450" y="2242249"/>
                        <a:pt x="798874" y="2264777"/>
                      </a:cubicBezTo>
                      <a:cubicBezTo>
                        <a:pt x="817660" y="2275512"/>
                        <a:pt x="838145" y="2283071"/>
                        <a:pt x="856931" y="2293806"/>
                      </a:cubicBezTo>
                      <a:cubicBezTo>
                        <a:pt x="872077" y="2302461"/>
                        <a:pt x="884872" y="2315033"/>
                        <a:pt x="900474" y="2322834"/>
                      </a:cubicBezTo>
                      <a:cubicBezTo>
                        <a:pt x="914158" y="2329676"/>
                        <a:pt x="929692" y="2331976"/>
                        <a:pt x="944017" y="2337348"/>
                      </a:cubicBezTo>
                      <a:cubicBezTo>
                        <a:pt x="968412" y="2346496"/>
                        <a:pt x="992780" y="2355795"/>
                        <a:pt x="1016588" y="2366377"/>
                      </a:cubicBezTo>
                      <a:cubicBezTo>
                        <a:pt x="1036360" y="2375165"/>
                        <a:pt x="1054758" y="2386883"/>
                        <a:pt x="1074645" y="2395406"/>
                      </a:cubicBezTo>
                      <a:cubicBezTo>
                        <a:pt x="1088707" y="2401433"/>
                        <a:pt x="1103477" y="2405717"/>
                        <a:pt x="1118188" y="2409920"/>
                      </a:cubicBezTo>
                      <a:cubicBezTo>
                        <a:pt x="1166017" y="2423585"/>
                        <a:pt x="1198932" y="2428971"/>
                        <a:pt x="1248817" y="2438948"/>
                      </a:cubicBezTo>
                      <a:cubicBezTo>
                        <a:pt x="1268169" y="2448624"/>
                        <a:pt x="1286348" y="2461135"/>
                        <a:pt x="1306874" y="2467977"/>
                      </a:cubicBezTo>
                      <a:cubicBezTo>
                        <a:pt x="1330277" y="2475778"/>
                        <a:pt x="1355363" y="2477139"/>
                        <a:pt x="1379445" y="2482491"/>
                      </a:cubicBezTo>
                      <a:cubicBezTo>
                        <a:pt x="1398918" y="2486818"/>
                        <a:pt x="1418322" y="2491526"/>
                        <a:pt x="1437502" y="2497006"/>
                      </a:cubicBezTo>
                      <a:cubicBezTo>
                        <a:pt x="1452213" y="2501209"/>
                        <a:pt x="1466202" y="2507809"/>
                        <a:pt x="1481045" y="2511520"/>
                      </a:cubicBezTo>
                      <a:lnTo>
                        <a:pt x="1597160" y="2540548"/>
                      </a:lnTo>
                      <a:cubicBezTo>
                        <a:pt x="1713274" y="2535710"/>
                        <a:pt x="1829605" y="2534619"/>
                        <a:pt x="1945502" y="2526034"/>
                      </a:cubicBezTo>
                      <a:cubicBezTo>
                        <a:pt x="1974174" y="2523910"/>
                        <a:pt x="2025420" y="2491164"/>
                        <a:pt x="2047102" y="2482491"/>
                      </a:cubicBezTo>
                      <a:cubicBezTo>
                        <a:pt x="2075512" y="2471127"/>
                        <a:pt x="2134188" y="2453463"/>
                        <a:pt x="2134188" y="2453463"/>
                      </a:cubicBezTo>
                      <a:cubicBezTo>
                        <a:pt x="2148702" y="2443787"/>
                        <a:pt x="2162129" y="2432235"/>
                        <a:pt x="2177731" y="2424434"/>
                      </a:cubicBezTo>
                      <a:cubicBezTo>
                        <a:pt x="2276501" y="2375049"/>
                        <a:pt x="2158516" y="2456401"/>
                        <a:pt x="2279331" y="2380891"/>
                      </a:cubicBezTo>
                      <a:cubicBezTo>
                        <a:pt x="2405823" y="2301833"/>
                        <a:pt x="2284683" y="2375538"/>
                        <a:pt x="2366417" y="2293806"/>
                      </a:cubicBezTo>
                      <a:cubicBezTo>
                        <a:pt x="2378752" y="2281471"/>
                        <a:pt x="2395446" y="2274453"/>
                        <a:pt x="2409960" y="2264777"/>
                      </a:cubicBezTo>
                      <a:cubicBezTo>
                        <a:pt x="2504316" y="2123240"/>
                        <a:pt x="2356536" y="2343171"/>
                        <a:pt x="2482531" y="2163177"/>
                      </a:cubicBezTo>
                      <a:cubicBezTo>
                        <a:pt x="2502538" y="2134596"/>
                        <a:pt x="2521236" y="2105120"/>
                        <a:pt x="2540588" y="2076091"/>
                      </a:cubicBezTo>
                      <a:lnTo>
                        <a:pt x="2569617" y="2032548"/>
                      </a:lnTo>
                      <a:lnTo>
                        <a:pt x="2598645" y="1989006"/>
                      </a:lnTo>
                      <a:cubicBezTo>
                        <a:pt x="2620582" y="1901262"/>
                        <a:pt x="2606851" y="1949874"/>
                        <a:pt x="2642188" y="1843863"/>
                      </a:cubicBezTo>
                      <a:lnTo>
                        <a:pt x="2656702" y="1800320"/>
                      </a:lnTo>
                      <a:cubicBezTo>
                        <a:pt x="2661540" y="1785806"/>
                        <a:pt x="2667506" y="1771620"/>
                        <a:pt x="2671217" y="1756777"/>
                      </a:cubicBezTo>
                      <a:lnTo>
                        <a:pt x="2700245" y="1640663"/>
                      </a:lnTo>
                      <a:cubicBezTo>
                        <a:pt x="2705083" y="1621311"/>
                        <a:pt x="2708452" y="1601530"/>
                        <a:pt x="2714760" y="1582606"/>
                      </a:cubicBezTo>
                      <a:cubicBezTo>
                        <a:pt x="2737075" y="1515659"/>
                        <a:pt x="2726274" y="1554065"/>
                        <a:pt x="2743788" y="1466491"/>
                      </a:cubicBezTo>
                      <a:cubicBezTo>
                        <a:pt x="2738950" y="1297158"/>
                        <a:pt x="2737950" y="1127671"/>
                        <a:pt x="2729274" y="958491"/>
                      </a:cubicBezTo>
                      <a:cubicBezTo>
                        <a:pt x="2728252" y="938569"/>
                        <a:pt x="2720626" y="919500"/>
                        <a:pt x="2714760" y="900434"/>
                      </a:cubicBezTo>
                      <a:cubicBezTo>
                        <a:pt x="2674453" y="769435"/>
                        <a:pt x="2686992" y="801357"/>
                        <a:pt x="2642188" y="711748"/>
                      </a:cubicBezTo>
                      <a:cubicBezTo>
                        <a:pt x="2600520" y="545071"/>
                        <a:pt x="2658786" y="750476"/>
                        <a:pt x="2598645" y="610148"/>
                      </a:cubicBezTo>
                      <a:cubicBezTo>
                        <a:pt x="2590787" y="591813"/>
                        <a:pt x="2591135" y="570769"/>
                        <a:pt x="2584131" y="552091"/>
                      </a:cubicBezTo>
                      <a:cubicBezTo>
                        <a:pt x="2576534" y="531832"/>
                        <a:pt x="2563625" y="513921"/>
                        <a:pt x="2555102" y="494034"/>
                      </a:cubicBezTo>
                      <a:cubicBezTo>
                        <a:pt x="2519045" y="409901"/>
                        <a:pt x="2567348" y="490631"/>
                        <a:pt x="2511560" y="406948"/>
                      </a:cubicBezTo>
                      <a:cubicBezTo>
                        <a:pt x="2506722" y="387596"/>
                        <a:pt x="2504049" y="367569"/>
                        <a:pt x="2497045" y="348891"/>
                      </a:cubicBezTo>
                      <a:cubicBezTo>
                        <a:pt x="2473118" y="285086"/>
                        <a:pt x="2469617" y="300891"/>
                        <a:pt x="2438988" y="247291"/>
                      </a:cubicBezTo>
                      <a:cubicBezTo>
                        <a:pt x="2428253" y="228505"/>
                        <a:pt x="2418483" y="209121"/>
                        <a:pt x="2409960" y="189234"/>
                      </a:cubicBezTo>
                      <a:cubicBezTo>
                        <a:pt x="2403933" y="175172"/>
                        <a:pt x="2402287" y="159375"/>
                        <a:pt x="2395445" y="145691"/>
                      </a:cubicBezTo>
                      <a:cubicBezTo>
                        <a:pt x="2381982" y="118765"/>
                        <a:pt x="2355690" y="80693"/>
                        <a:pt x="2322874" y="73120"/>
                      </a:cubicBezTo>
                      <a:cubicBezTo>
                        <a:pt x="2275497" y="62187"/>
                        <a:pt x="2225978" y="64637"/>
                        <a:pt x="2177731" y="58606"/>
                      </a:cubicBezTo>
                      <a:cubicBezTo>
                        <a:pt x="2148529" y="54956"/>
                        <a:pt x="2119778" y="48253"/>
                        <a:pt x="2090645" y="44091"/>
                      </a:cubicBezTo>
                      <a:cubicBezTo>
                        <a:pt x="2052031" y="38575"/>
                        <a:pt x="2013236" y="34415"/>
                        <a:pt x="1974531" y="29577"/>
                      </a:cubicBezTo>
                      <a:cubicBezTo>
                        <a:pt x="1960017" y="24739"/>
                        <a:pt x="1946110" y="17389"/>
                        <a:pt x="1930988" y="15063"/>
                      </a:cubicBezTo>
                      <a:cubicBezTo>
                        <a:pt x="1781031" y="-8008"/>
                        <a:pt x="1822131" y="2967"/>
                        <a:pt x="1800360" y="548"/>
                      </a:cubicBezTo>
                      <a:close/>
                    </a:path>
                  </a:pathLst>
                </a:custGeom>
                <a:solidFill>
                  <a:srgbClr val="C00000"/>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Freeform 254">
                  <a:extLst>
                    <a:ext uri="{FF2B5EF4-FFF2-40B4-BE49-F238E27FC236}">
                      <a16:creationId xmlns:a16="http://schemas.microsoft.com/office/drawing/2014/main" id="{B3A59F6F-A986-6A47-89FA-7B3397D831F1}"/>
                    </a:ext>
                  </a:extLst>
                </p:cNvPr>
                <p:cNvSpPr/>
                <p:nvPr/>
              </p:nvSpPr>
              <p:spPr>
                <a:xfrm>
                  <a:off x="-362857" y="232229"/>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Freeform 255">
                  <a:extLst>
                    <a:ext uri="{FF2B5EF4-FFF2-40B4-BE49-F238E27FC236}">
                      <a16:creationId xmlns:a16="http://schemas.microsoft.com/office/drawing/2014/main" id="{5BA61B83-7231-6B48-AECC-A05A5004F234}"/>
                    </a:ext>
                  </a:extLst>
                </p:cNvPr>
                <p:cNvSpPr/>
                <p:nvPr/>
              </p:nvSpPr>
              <p:spPr>
                <a:xfrm>
                  <a:off x="-101600" y="1030514"/>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Freeform 256">
                  <a:extLst>
                    <a:ext uri="{FF2B5EF4-FFF2-40B4-BE49-F238E27FC236}">
                      <a16:creationId xmlns:a16="http://schemas.microsoft.com/office/drawing/2014/main" id="{D72DCC35-06B9-8D4C-AB2A-3E19714FEF67}"/>
                    </a:ext>
                  </a:extLst>
                </p:cNvPr>
                <p:cNvSpPr/>
                <p:nvPr/>
              </p:nvSpPr>
              <p:spPr>
                <a:xfrm>
                  <a:off x="116114" y="1404387"/>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Freeform 257">
                  <a:extLst>
                    <a:ext uri="{FF2B5EF4-FFF2-40B4-BE49-F238E27FC236}">
                      <a16:creationId xmlns:a16="http://schemas.microsoft.com/office/drawing/2014/main" id="{E0CEB404-0CA4-E548-86CE-FEB9AEB60F67}"/>
                    </a:ext>
                  </a:extLst>
                </p:cNvPr>
                <p:cNvSpPr/>
                <p:nvPr/>
              </p:nvSpPr>
              <p:spPr>
                <a:xfrm>
                  <a:off x="188686" y="2032000"/>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Freeform 258">
                  <a:extLst>
                    <a:ext uri="{FF2B5EF4-FFF2-40B4-BE49-F238E27FC236}">
                      <a16:creationId xmlns:a16="http://schemas.microsoft.com/office/drawing/2014/main" id="{75B9D58D-5C74-754D-B1E6-F21E3C045346}"/>
                    </a:ext>
                  </a:extLst>
                </p:cNvPr>
                <p:cNvSpPr/>
                <p:nvPr/>
              </p:nvSpPr>
              <p:spPr>
                <a:xfrm rot="4239054">
                  <a:off x="-1889353" y="116114"/>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Freeform 259">
                  <a:extLst>
                    <a:ext uri="{FF2B5EF4-FFF2-40B4-BE49-F238E27FC236}">
                      <a16:creationId xmlns:a16="http://schemas.microsoft.com/office/drawing/2014/main" id="{F7A5D602-D681-2F4C-A3A6-404A9D91BD88}"/>
                    </a:ext>
                  </a:extLst>
                </p:cNvPr>
                <p:cNvSpPr/>
                <p:nvPr/>
              </p:nvSpPr>
              <p:spPr>
                <a:xfrm rot="1830603">
                  <a:off x="-2600114" y="583143"/>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Freeform 260">
                  <a:extLst>
                    <a:ext uri="{FF2B5EF4-FFF2-40B4-BE49-F238E27FC236}">
                      <a16:creationId xmlns:a16="http://schemas.microsoft.com/office/drawing/2014/main" id="{B088D163-FA1A-074C-B460-DB3190A52746}"/>
                    </a:ext>
                  </a:extLst>
                </p:cNvPr>
                <p:cNvSpPr/>
                <p:nvPr/>
              </p:nvSpPr>
              <p:spPr>
                <a:xfrm>
                  <a:off x="-3381482" y="1462049"/>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Freeform 261">
                  <a:extLst>
                    <a:ext uri="{FF2B5EF4-FFF2-40B4-BE49-F238E27FC236}">
                      <a16:creationId xmlns:a16="http://schemas.microsoft.com/office/drawing/2014/main" id="{FB373385-A0B5-2444-9156-2FB05986692E}"/>
                    </a:ext>
                  </a:extLst>
                </p:cNvPr>
                <p:cNvSpPr/>
                <p:nvPr/>
              </p:nvSpPr>
              <p:spPr>
                <a:xfrm>
                  <a:off x="-3364068" y="2547467"/>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Freeform 262">
                  <a:extLst>
                    <a:ext uri="{FF2B5EF4-FFF2-40B4-BE49-F238E27FC236}">
                      <a16:creationId xmlns:a16="http://schemas.microsoft.com/office/drawing/2014/main" id="{9EE51CF2-06B1-3549-8456-91AE9BA90BA6}"/>
                    </a:ext>
                  </a:extLst>
                </p:cNvPr>
                <p:cNvSpPr/>
                <p:nvPr/>
              </p:nvSpPr>
              <p:spPr>
                <a:xfrm rot="9501663">
                  <a:off x="-1019708" y="-74057"/>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Freeform 263">
                  <a:extLst>
                    <a:ext uri="{FF2B5EF4-FFF2-40B4-BE49-F238E27FC236}">
                      <a16:creationId xmlns:a16="http://schemas.microsoft.com/office/drawing/2014/main" id="{C2119D24-078A-714D-AD15-296EF357A39F}"/>
                    </a:ext>
                  </a:extLst>
                </p:cNvPr>
                <p:cNvSpPr/>
                <p:nvPr/>
              </p:nvSpPr>
              <p:spPr>
                <a:xfrm rot="1657511">
                  <a:off x="-2880816" y="1835725"/>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Freeform 264">
                  <a:extLst>
                    <a:ext uri="{FF2B5EF4-FFF2-40B4-BE49-F238E27FC236}">
                      <a16:creationId xmlns:a16="http://schemas.microsoft.com/office/drawing/2014/main" id="{99FC84A9-845A-C243-8DE9-E9C50944BB78}"/>
                    </a:ext>
                  </a:extLst>
                </p:cNvPr>
                <p:cNvSpPr/>
                <p:nvPr/>
              </p:nvSpPr>
              <p:spPr>
                <a:xfrm rot="1539239">
                  <a:off x="-3138901" y="3124075"/>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Freeform 265">
                  <a:extLst>
                    <a:ext uri="{FF2B5EF4-FFF2-40B4-BE49-F238E27FC236}">
                      <a16:creationId xmlns:a16="http://schemas.microsoft.com/office/drawing/2014/main" id="{E3B82823-CCA6-8243-A618-37DF8A578CC4}"/>
                    </a:ext>
                  </a:extLst>
                </p:cNvPr>
                <p:cNvSpPr/>
                <p:nvPr/>
              </p:nvSpPr>
              <p:spPr>
                <a:xfrm rot="3502481">
                  <a:off x="1362028" y="5298070"/>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Freeform 266">
                  <a:extLst>
                    <a:ext uri="{FF2B5EF4-FFF2-40B4-BE49-F238E27FC236}">
                      <a16:creationId xmlns:a16="http://schemas.microsoft.com/office/drawing/2014/main" id="{330FA380-18AD-EF49-92F1-106F9440C282}"/>
                    </a:ext>
                  </a:extLst>
                </p:cNvPr>
                <p:cNvSpPr/>
                <p:nvPr/>
              </p:nvSpPr>
              <p:spPr>
                <a:xfrm rot="5400000">
                  <a:off x="1016771" y="5964401"/>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Freeform 267">
                  <a:extLst>
                    <a:ext uri="{FF2B5EF4-FFF2-40B4-BE49-F238E27FC236}">
                      <a16:creationId xmlns:a16="http://schemas.microsoft.com/office/drawing/2014/main" id="{F6B97D25-42F1-1244-B7F0-596D5254E4EA}"/>
                    </a:ext>
                  </a:extLst>
                </p:cNvPr>
                <p:cNvSpPr/>
                <p:nvPr/>
              </p:nvSpPr>
              <p:spPr>
                <a:xfrm>
                  <a:off x="314254" y="3170594"/>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Freeform 268">
                  <a:extLst>
                    <a:ext uri="{FF2B5EF4-FFF2-40B4-BE49-F238E27FC236}">
                      <a16:creationId xmlns:a16="http://schemas.microsoft.com/office/drawing/2014/main" id="{B7B74E06-A987-D742-8A5B-6BF983A7A606}"/>
                    </a:ext>
                  </a:extLst>
                </p:cNvPr>
                <p:cNvSpPr/>
                <p:nvPr/>
              </p:nvSpPr>
              <p:spPr>
                <a:xfrm rot="20530707">
                  <a:off x="-3300326" y="3996180"/>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Freeform 269">
                  <a:extLst>
                    <a:ext uri="{FF2B5EF4-FFF2-40B4-BE49-F238E27FC236}">
                      <a16:creationId xmlns:a16="http://schemas.microsoft.com/office/drawing/2014/main" id="{8AB19280-33EE-F647-AC06-B761C700213A}"/>
                    </a:ext>
                  </a:extLst>
                </p:cNvPr>
                <p:cNvSpPr/>
                <p:nvPr/>
              </p:nvSpPr>
              <p:spPr>
                <a:xfrm>
                  <a:off x="-2785439" y="1146628"/>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Freeform 270">
                  <a:extLst>
                    <a:ext uri="{FF2B5EF4-FFF2-40B4-BE49-F238E27FC236}">
                      <a16:creationId xmlns:a16="http://schemas.microsoft.com/office/drawing/2014/main" id="{BAFC5719-301E-F448-853B-561027747123}"/>
                    </a:ext>
                  </a:extLst>
                </p:cNvPr>
                <p:cNvSpPr/>
                <p:nvPr/>
              </p:nvSpPr>
              <p:spPr>
                <a:xfrm>
                  <a:off x="-3483082" y="4630518"/>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Freeform 271">
                  <a:extLst>
                    <a:ext uri="{FF2B5EF4-FFF2-40B4-BE49-F238E27FC236}">
                      <a16:creationId xmlns:a16="http://schemas.microsoft.com/office/drawing/2014/main" id="{6A3E93DE-7BC5-8A4A-87E7-1E0B59A78B1A}"/>
                    </a:ext>
                  </a:extLst>
                </p:cNvPr>
                <p:cNvSpPr/>
                <p:nvPr/>
              </p:nvSpPr>
              <p:spPr>
                <a:xfrm rot="1038243">
                  <a:off x="-3517814" y="5346152"/>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Freeform 272">
                  <a:extLst>
                    <a:ext uri="{FF2B5EF4-FFF2-40B4-BE49-F238E27FC236}">
                      <a16:creationId xmlns:a16="http://schemas.microsoft.com/office/drawing/2014/main" id="{CE5DE374-44EE-1341-93E5-752ECC98F66B}"/>
                    </a:ext>
                  </a:extLst>
                </p:cNvPr>
                <p:cNvSpPr/>
                <p:nvPr/>
              </p:nvSpPr>
              <p:spPr>
                <a:xfrm rot="20530707">
                  <a:off x="-3190124" y="6078461"/>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Freeform 273">
                  <a:extLst>
                    <a:ext uri="{FF2B5EF4-FFF2-40B4-BE49-F238E27FC236}">
                      <a16:creationId xmlns:a16="http://schemas.microsoft.com/office/drawing/2014/main" id="{A452BFEC-8A1E-D04F-873F-18492C99E25B}"/>
                    </a:ext>
                  </a:extLst>
                </p:cNvPr>
                <p:cNvSpPr/>
                <p:nvPr/>
              </p:nvSpPr>
              <p:spPr>
                <a:xfrm rot="9501663">
                  <a:off x="-2680784" y="6343578"/>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Freeform 274">
                  <a:extLst>
                    <a:ext uri="{FF2B5EF4-FFF2-40B4-BE49-F238E27FC236}">
                      <a16:creationId xmlns:a16="http://schemas.microsoft.com/office/drawing/2014/main" id="{AFF8E591-6CB6-9445-B312-3952B3713781}"/>
                    </a:ext>
                  </a:extLst>
                </p:cNvPr>
                <p:cNvSpPr/>
                <p:nvPr/>
              </p:nvSpPr>
              <p:spPr>
                <a:xfrm rot="16818297">
                  <a:off x="-2152796" y="6779032"/>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Freeform 275">
                  <a:extLst>
                    <a:ext uri="{FF2B5EF4-FFF2-40B4-BE49-F238E27FC236}">
                      <a16:creationId xmlns:a16="http://schemas.microsoft.com/office/drawing/2014/main" id="{B32114D0-4952-A14E-8E1F-DA3039711350}"/>
                    </a:ext>
                  </a:extLst>
                </p:cNvPr>
                <p:cNvSpPr/>
                <p:nvPr/>
              </p:nvSpPr>
              <p:spPr>
                <a:xfrm>
                  <a:off x="-1113862" y="6452461"/>
                  <a:ext cx="254596" cy="885371"/>
                </a:xfrm>
                <a:custGeom>
                  <a:avLst/>
                  <a:gdLst>
                    <a:gd name="connsiteX0" fmla="*/ 138482 w 254596"/>
                    <a:gd name="connsiteY0" fmla="*/ 0 h 885371"/>
                    <a:gd name="connsiteX1" fmla="*/ 80425 w 254596"/>
                    <a:gd name="connsiteY1" fmla="*/ 435429 h 885371"/>
                    <a:gd name="connsiteX2" fmla="*/ 123968 w 254596"/>
                    <a:gd name="connsiteY2" fmla="*/ 449943 h 885371"/>
                    <a:gd name="connsiteX3" fmla="*/ 225568 w 254596"/>
                    <a:gd name="connsiteY3" fmla="*/ 537029 h 885371"/>
                    <a:gd name="connsiteX4" fmla="*/ 254596 w 254596"/>
                    <a:gd name="connsiteY4" fmla="*/ 580571 h 885371"/>
                    <a:gd name="connsiteX5" fmla="*/ 240082 w 254596"/>
                    <a:gd name="connsiteY5" fmla="*/ 638629 h 885371"/>
                    <a:gd name="connsiteX6" fmla="*/ 211053 w 254596"/>
                    <a:gd name="connsiteY6" fmla="*/ 682171 h 885371"/>
                    <a:gd name="connsiteX7" fmla="*/ 123968 w 254596"/>
                    <a:gd name="connsiteY7" fmla="*/ 754743 h 885371"/>
                    <a:gd name="connsiteX8" fmla="*/ 80425 w 254596"/>
                    <a:gd name="connsiteY8" fmla="*/ 769257 h 885371"/>
                    <a:gd name="connsiteX9" fmla="*/ 51396 w 254596"/>
                    <a:gd name="connsiteY9" fmla="*/ 812800 h 885371"/>
                    <a:gd name="connsiteX10" fmla="*/ 109453 w 254596"/>
                    <a:gd name="connsiteY10" fmla="*/ 885371 h 885371"/>
                    <a:gd name="connsiteX11" fmla="*/ 196539 w 254596"/>
                    <a:gd name="connsiteY11" fmla="*/ 870857 h 885371"/>
                    <a:gd name="connsiteX12" fmla="*/ 240082 w 254596"/>
                    <a:gd name="connsiteY12" fmla="*/ 856343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596" h="885371">
                      <a:moveTo>
                        <a:pt x="138482" y="0"/>
                      </a:moveTo>
                      <a:cubicBezTo>
                        <a:pt x="58069" y="271395"/>
                        <a:pt x="-94184" y="335652"/>
                        <a:pt x="80425" y="435429"/>
                      </a:cubicBezTo>
                      <a:cubicBezTo>
                        <a:pt x="93709" y="443020"/>
                        <a:pt x="109454" y="445105"/>
                        <a:pt x="123968" y="449943"/>
                      </a:cubicBezTo>
                      <a:cubicBezTo>
                        <a:pt x="166680" y="481977"/>
                        <a:pt x="191875" y="496597"/>
                        <a:pt x="225568" y="537029"/>
                      </a:cubicBezTo>
                      <a:cubicBezTo>
                        <a:pt x="236735" y="550430"/>
                        <a:pt x="244920" y="566057"/>
                        <a:pt x="254596" y="580571"/>
                      </a:cubicBezTo>
                      <a:cubicBezTo>
                        <a:pt x="249758" y="599924"/>
                        <a:pt x="247940" y="620294"/>
                        <a:pt x="240082" y="638629"/>
                      </a:cubicBezTo>
                      <a:cubicBezTo>
                        <a:pt x="233211" y="654662"/>
                        <a:pt x="222220" y="668770"/>
                        <a:pt x="211053" y="682171"/>
                      </a:cubicBezTo>
                      <a:cubicBezTo>
                        <a:pt x="188126" y="709683"/>
                        <a:pt x="156587" y="738434"/>
                        <a:pt x="123968" y="754743"/>
                      </a:cubicBezTo>
                      <a:cubicBezTo>
                        <a:pt x="110284" y="761585"/>
                        <a:pt x="94939" y="764419"/>
                        <a:pt x="80425" y="769257"/>
                      </a:cubicBezTo>
                      <a:cubicBezTo>
                        <a:pt x="70749" y="783771"/>
                        <a:pt x="54264" y="795593"/>
                        <a:pt x="51396" y="812800"/>
                      </a:cubicBezTo>
                      <a:cubicBezTo>
                        <a:pt x="44385" y="854865"/>
                        <a:pt x="84012" y="868410"/>
                        <a:pt x="109453" y="885371"/>
                      </a:cubicBezTo>
                      <a:cubicBezTo>
                        <a:pt x="138482" y="880533"/>
                        <a:pt x="167811" y="877241"/>
                        <a:pt x="196539" y="870857"/>
                      </a:cubicBezTo>
                      <a:cubicBezTo>
                        <a:pt x="211474" y="867538"/>
                        <a:pt x="240082" y="856343"/>
                        <a:pt x="240082" y="8563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Freeform 276">
                  <a:extLst>
                    <a:ext uri="{FF2B5EF4-FFF2-40B4-BE49-F238E27FC236}">
                      <a16:creationId xmlns:a16="http://schemas.microsoft.com/office/drawing/2014/main" id="{D5C273B1-7D3A-D246-AA1A-06F3C0CB77DC}"/>
                    </a:ext>
                  </a:extLst>
                </p:cNvPr>
                <p:cNvSpPr/>
                <p:nvPr/>
              </p:nvSpPr>
              <p:spPr>
                <a:xfrm>
                  <a:off x="203200" y="2655655"/>
                  <a:ext cx="841868" cy="203659"/>
                </a:xfrm>
                <a:custGeom>
                  <a:avLst/>
                  <a:gdLst>
                    <a:gd name="connsiteX0" fmla="*/ 0 w 841868"/>
                    <a:gd name="connsiteY0" fmla="*/ 29488 h 203659"/>
                    <a:gd name="connsiteX1" fmla="*/ 333829 w 841868"/>
                    <a:gd name="connsiteY1" fmla="*/ 73031 h 203659"/>
                    <a:gd name="connsiteX2" fmla="*/ 391886 w 841868"/>
                    <a:gd name="connsiteY2" fmla="*/ 160116 h 203659"/>
                    <a:gd name="connsiteX3" fmla="*/ 478971 w 841868"/>
                    <a:gd name="connsiteY3" fmla="*/ 203659 h 203659"/>
                    <a:gd name="connsiteX4" fmla="*/ 609600 w 841868"/>
                    <a:gd name="connsiteY4" fmla="*/ 189145 h 203659"/>
                    <a:gd name="connsiteX5" fmla="*/ 653143 w 841868"/>
                    <a:gd name="connsiteY5" fmla="*/ 174631 h 203659"/>
                    <a:gd name="connsiteX6" fmla="*/ 711200 w 841868"/>
                    <a:gd name="connsiteY6" fmla="*/ 87545 h 203659"/>
                    <a:gd name="connsiteX7" fmla="*/ 725714 w 841868"/>
                    <a:gd name="connsiteY7" fmla="*/ 14974 h 203659"/>
                    <a:gd name="connsiteX8" fmla="*/ 827314 w 841868"/>
                    <a:gd name="connsiteY8" fmla="*/ 14974 h 203659"/>
                    <a:gd name="connsiteX9" fmla="*/ 841829 w 841868"/>
                    <a:gd name="connsiteY9" fmla="*/ 73031 h 20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868" h="203659">
                      <a:moveTo>
                        <a:pt x="0" y="29488"/>
                      </a:moveTo>
                      <a:cubicBezTo>
                        <a:pt x="111276" y="44002"/>
                        <a:pt x="227369" y="37544"/>
                        <a:pt x="333829" y="73031"/>
                      </a:cubicBezTo>
                      <a:cubicBezTo>
                        <a:pt x="366926" y="84063"/>
                        <a:pt x="362858" y="140764"/>
                        <a:pt x="391886" y="160116"/>
                      </a:cubicBezTo>
                      <a:cubicBezTo>
                        <a:pt x="448159" y="197631"/>
                        <a:pt x="418880" y="183629"/>
                        <a:pt x="478971" y="203659"/>
                      </a:cubicBezTo>
                      <a:cubicBezTo>
                        <a:pt x="522514" y="198821"/>
                        <a:pt x="566385" y="196347"/>
                        <a:pt x="609600" y="189145"/>
                      </a:cubicBezTo>
                      <a:cubicBezTo>
                        <a:pt x="624691" y="186630"/>
                        <a:pt x="642325" y="185449"/>
                        <a:pt x="653143" y="174631"/>
                      </a:cubicBezTo>
                      <a:cubicBezTo>
                        <a:pt x="677813" y="149961"/>
                        <a:pt x="711200" y="87545"/>
                        <a:pt x="711200" y="87545"/>
                      </a:cubicBezTo>
                      <a:cubicBezTo>
                        <a:pt x="716038" y="63355"/>
                        <a:pt x="712030" y="35500"/>
                        <a:pt x="725714" y="14974"/>
                      </a:cubicBezTo>
                      <a:cubicBezTo>
                        <a:pt x="746537" y="-16261"/>
                        <a:pt x="808711" y="10323"/>
                        <a:pt x="827314" y="14974"/>
                      </a:cubicBezTo>
                      <a:cubicBezTo>
                        <a:pt x="843359" y="63106"/>
                        <a:pt x="841829" y="43217"/>
                        <a:pt x="841829" y="73031"/>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Freeform 277">
                  <a:extLst>
                    <a:ext uri="{FF2B5EF4-FFF2-40B4-BE49-F238E27FC236}">
                      <a16:creationId xmlns:a16="http://schemas.microsoft.com/office/drawing/2014/main" id="{0208FA00-A3A7-5C44-AEBB-252642CEC3E7}"/>
                    </a:ext>
                  </a:extLst>
                </p:cNvPr>
                <p:cNvSpPr/>
                <p:nvPr/>
              </p:nvSpPr>
              <p:spPr>
                <a:xfrm>
                  <a:off x="1219200" y="4554923"/>
                  <a:ext cx="1088571" cy="191248"/>
                </a:xfrm>
                <a:custGeom>
                  <a:avLst/>
                  <a:gdLst>
                    <a:gd name="connsiteX0" fmla="*/ 0 w 1088571"/>
                    <a:gd name="connsiteY0" fmla="*/ 191248 h 191248"/>
                    <a:gd name="connsiteX1" fmla="*/ 304800 w 1088571"/>
                    <a:gd name="connsiteY1" fmla="*/ 2563 h 191248"/>
                    <a:gd name="connsiteX2" fmla="*/ 362857 w 1088571"/>
                    <a:gd name="connsiteY2" fmla="*/ 17077 h 191248"/>
                    <a:gd name="connsiteX3" fmla="*/ 449943 w 1088571"/>
                    <a:gd name="connsiteY3" fmla="*/ 89648 h 191248"/>
                    <a:gd name="connsiteX4" fmla="*/ 493486 w 1088571"/>
                    <a:gd name="connsiteY4" fmla="*/ 104163 h 191248"/>
                    <a:gd name="connsiteX5" fmla="*/ 537029 w 1088571"/>
                    <a:gd name="connsiteY5" fmla="*/ 133191 h 191248"/>
                    <a:gd name="connsiteX6" fmla="*/ 624114 w 1088571"/>
                    <a:gd name="connsiteY6" fmla="*/ 162220 h 191248"/>
                    <a:gd name="connsiteX7" fmla="*/ 798286 w 1088571"/>
                    <a:gd name="connsiteY7" fmla="*/ 133191 h 191248"/>
                    <a:gd name="connsiteX8" fmla="*/ 841829 w 1088571"/>
                    <a:gd name="connsiteY8" fmla="*/ 104163 h 191248"/>
                    <a:gd name="connsiteX9" fmla="*/ 899886 w 1088571"/>
                    <a:gd name="connsiteY9" fmla="*/ 31591 h 191248"/>
                    <a:gd name="connsiteX10" fmla="*/ 986971 w 1088571"/>
                    <a:gd name="connsiteY10" fmla="*/ 2563 h 191248"/>
                    <a:gd name="connsiteX11" fmla="*/ 1045029 w 1088571"/>
                    <a:gd name="connsiteY11" fmla="*/ 17077 h 191248"/>
                    <a:gd name="connsiteX12" fmla="*/ 1074057 w 1088571"/>
                    <a:gd name="connsiteY12" fmla="*/ 60620 h 191248"/>
                    <a:gd name="connsiteX13" fmla="*/ 1088571 w 1088571"/>
                    <a:gd name="connsiteY13" fmla="*/ 75134 h 1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8571" h="191248">
                      <a:moveTo>
                        <a:pt x="0" y="191248"/>
                      </a:moveTo>
                      <a:cubicBezTo>
                        <a:pt x="101600" y="128353"/>
                        <a:pt x="197075" y="54271"/>
                        <a:pt x="304800" y="2563"/>
                      </a:cubicBezTo>
                      <a:cubicBezTo>
                        <a:pt x="322784" y="-6069"/>
                        <a:pt x="344522" y="9219"/>
                        <a:pt x="362857" y="17077"/>
                      </a:cubicBezTo>
                      <a:cubicBezTo>
                        <a:pt x="429335" y="45568"/>
                        <a:pt x="387174" y="47802"/>
                        <a:pt x="449943" y="89648"/>
                      </a:cubicBezTo>
                      <a:cubicBezTo>
                        <a:pt x="462673" y="98135"/>
                        <a:pt x="479802" y="97321"/>
                        <a:pt x="493486" y="104163"/>
                      </a:cubicBezTo>
                      <a:cubicBezTo>
                        <a:pt x="509088" y="111964"/>
                        <a:pt x="521089" y="126106"/>
                        <a:pt x="537029" y="133191"/>
                      </a:cubicBezTo>
                      <a:cubicBezTo>
                        <a:pt x="564990" y="145618"/>
                        <a:pt x="624114" y="162220"/>
                        <a:pt x="624114" y="162220"/>
                      </a:cubicBezTo>
                      <a:cubicBezTo>
                        <a:pt x="665515" y="157620"/>
                        <a:pt x="749651" y="157509"/>
                        <a:pt x="798286" y="133191"/>
                      </a:cubicBezTo>
                      <a:cubicBezTo>
                        <a:pt x="813888" y="125390"/>
                        <a:pt x="827315" y="113839"/>
                        <a:pt x="841829" y="104163"/>
                      </a:cubicBezTo>
                      <a:cubicBezTo>
                        <a:pt x="857568" y="56946"/>
                        <a:pt x="848506" y="54426"/>
                        <a:pt x="899886" y="31591"/>
                      </a:cubicBezTo>
                      <a:cubicBezTo>
                        <a:pt x="927847" y="19164"/>
                        <a:pt x="986971" y="2563"/>
                        <a:pt x="986971" y="2563"/>
                      </a:cubicBezTo>
                      <a:cubicBezTo>
                        <a:pt x="1006324" y="7401"/>
                        <a:pt x="1028431" y="6012"/>
                        <a:pt x="1045029" y="17077"/>
                      </a:cubicBezTo>
                      <a:cubicBezTo>
                        <a:pt x="1059543" y="26753"/>
                        <a:pt x="1063591" y="46665"/>
                        <a:pt x="1074057" y="60620"/>
                      </a:cubicBezTo>
                      <a:cubicBezTo>
                        <a:pt x="1078162" y="66094"/>
                        <a:pt x="1083733" y="70296"/>
                        <a:pt x="1088571" y="75134"/>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Freeform 278">
                  <a:extLst>
                    <a:ext uri="{FF2B5EF4-FFF2-40B4-BE49-F238E27FC236}">
                      <a16:creationId xmlns:a16="http://schemas.microsoft.com/office/drawing/2014/main" id="{4F10B1FB-E41C-F242-AB85-47D6E947CE9F}"/>
                    </a:ext>
                  </a:extLst>
                </p:cNvPr>
                <p:cNvSpPr/>
                <p:nvPr/>
              </p:nvSpPr>
              <p:spPr>
                <a:xfrm rot="6405247">
                  <a:off x="307974" y="6465604"/>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Freeform 279">
                  <a:extLst>
                    <a:ext uri="{FF2B5EF4-FFF2-40B4-BE49-F238E27FC236}">
                      <a16:creationId xmlns:a16="http://schemas.microsoft.com/office/drawing/2014/main" id="{857973A2-767E-9B4E-BC33-C76907677999}"/>
                    </a:ext>
                  </a:extLst>
                </p:cNvPr>
                <p:cNvSpPr/>
                <p:nvPr/>
              </p:nvSpPr>
              <p:spPr>
                <a:xfrm rot="20530707">
                  <a:off x="773688" y="3628006"/>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Freeform 280">
                  <a:extLst>
                    <a:ext uri="{FF2B5EF4-FFF2-40B4-BE49-F238E27FC236}">
                      <a16:creationId xmlns:a16="http://schemas.microsoft.com/office/drawing/2014/main" id="{0F46558B-C7AB-DA4B-B235-3316756CE611}"/>
                    </a:ext>
                  </a:extLst>
                </p:cNvPr>
                <p:cNvSpPr/>
                <p:nvPr/>
              </p:nvSpPr>
              <p:spPr>
                <a:xfrm rot="15784435">
                  <a:off x="-700358" y="6785926"/>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Freeform 281">
                  <a:extLst>
                    <a:ext uri="{FF2B5EF4-FFF2-40B4-BE49-F238E27FC236}">
                      <a16:creationId xmlns:a16="http://schemas.microsoft.com/office/drawing/2014/main" id="{51FD527B-6F69-E849-A8CA-2A289B90302B}"/>
                    </a:ext>
                  </a:extLst>
                </p:cNvPr>
                <p:cNvSpPr/>
                <p:nvPr/>
              </p:nvSpPr>
              <p:spPr>
                <a:xfrm>
                  <a:off x="1074057" y="3991429"/>
                  <a:ext cx="682639" cy="275771"/>
                </a:xfrm>
                <a:custGeom>
                  <a:avLst/>
                  <a:gdLst>
                    <a:gd name="connsiteX0" fmla="*/ 0 w 682639"/>
                    <a:gd name="connsiteY0" fmla="*/ 275771 h 275771"/>
                    <a:gd name="connsiteX1" fmla="*/ 159657 w 682639"/>
                    <a:gd name="connsiteY1" fmla="*/ 14514 h 275771"/>
                    <a:gd name="connsiteX2" fmla="*/ 203200 w 682639"/>
                    <a:gd name="connsiteY2" fmla="*/ 0 h 275771"/>
                    <a:gd name="connsiteX3" fmla="*/ 333829 w 682639"/>
                    <a:gd name="connsiteY3" fmla="*/ 29028 h 275771"/>
                    <a:gd name="connsiteX4" fmla="*/ 420914 w 682639"/>
                    <a:gd name="connsiteY4" fmla="*/ 87085 h 275771"/>
                    <a:gd name="connsiteX5" fmla="*/ 464457 w 682639"/>
                    <a:gd name="connsiteY5" fmla="*/ 116114 h 275771"/>
                    <a:gd name="connsiteX6" fmla="*/ 508000 w 682639"/>
                    <a:gd name="connsiteY6" fmla="*/ 130628 h 275771"/>
                    <a:gd name="connsiteX7" fmla="*/ 624114 w 682639"/>
                    <a:gd name="connsiteY7" fmla="*/ 116114 h 275771"/>
                    <a:gd name="connsiteX8" fmla="*/ 682172 w 682639"/>
                    <a:gd name="connsiteY8" fmla="*/ 29028 h 275771"/>
                    <a:gd name="connsiteX9" fmla="*/ 653143 w 682639"/>
                    <a:gd name="connsiteY9" fmla="*/ 0 h 27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639" h="275771">
                      <a:moveTo>
                        <a:pt x="0" y="275771"/>
                      </a:moveTo>
                      <a:cubicBezTo>
                        <a:pt x="60216" y="155339"/>
                        <a:pt x="56941" y="65871"/>
                        <a:pt x="159657" y="14514"/>
                      </a:cubicBezTo>
                      <a:cubicBezTo>
                        <a:pt x="173341" y="7672"/>
                        <a:pt x="188686" y="4838"/>
                        <a:pt x="203200" y="0"/>
                      </a:cubicBezTo>
                      <a:cubicBezTo>
                        <a:pt x="226827" y="3938"/>
                        <a:pt x="303203" y="12014"/>
                        <a:pt x="333829" y="29028"/>
                      </a:cubicBezTo>
                      <a:cubicBezTo>
                        <a:pt x="364326" y="45971"/>
                        <a:pt x="391886" y="67733"/>
                        <a:pt x="420914" y="87085"/>
                      </a:cubicBezTo>
                      <a:cubicBezTo>
                        <a:pt x="435428" y="96761"/>
                        <a:pt x="447908" y="110598"/>
                        <a:pt x="464457" y="116114"/>
                      </a:cubicBezTo>
                      <a:lnTo>
                        <a:pt x="508000" y="130628"/>
                      </a:lnTo>
                      <a:cubicBezTo>
                        <a:pt x="546705" y="125790"/>
                        <a:pt x="587457" y="129444"/>
                        <a:pt x="624114" y="116114"/>
                      </a:cubicBezTo>
                      <a:cubicBezTo>
                        <a:pt x="642891" y="109286"/>
                        <a:pt x="687689" y="56614"/>
                        <a:pt x="682172" y="29028"/>
                      </a:cubicBezTo>
                      <a:cubicBezTo>
                        <a:pt x="679488" y="15610"/>
                        <a:pt x="662819" y="9676"/>
                        <a:pt x="653143"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4046D455-422B-EB45-8180-84AA95EEDEA4}"/>
                  </a:ext>
                </a:extLst>
              </p:cNvPr>
              <p:cNvGrpSpPr/>
              <p:nvPr/>
            </p:nvGrpSpPr>
            <p:grpSpPr>
              <a:xfrm>
                <a:off x="2277424" y="2164590"/>
                <a:ext cx="262767" cy="290638"/>
                <a:chOff x="2140604" y="3518890"/>
                <a:chExt cx="1434592" cy="1491524"/>
              </a:xfrm>
            </p:grpSpPr>
            <p:sp>
              <p:nvSpPr>
                <p:cNvPr id="240" name="Oval 239">
                  <a:extLst>
                    <a:ext uri="{FF2B5EF4-FFF2-40B4-BE49-F238E27FC236}">
                      <a16:creationId xmlns:a16="http://schemas.microsoft.com/office/drawing/2014/main" id="{8B149C7E-16FE-E74F-A5E4-4D431B2EFE32}"/>
                    </a:ext>
                  </a:extLst>
                </p:cNvPr>
                <p:cNvSpPr/>
                <p:nvPr/>
              </p:nvSpPr>
              <p:spPr>
                <a:xfrm>
                  <a:off x="2387600" y="3873500"/>
                  <a:ext cx="968787" cy="609600"/>
                </a:xfrm>
                <a:prstGeom prst="ellipse">
                  <a:avLst/>
                </a:prstGeom>
                <a:solidFill>
                  <a:srgbClr val="BE9B68"/>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Freeform 240">
                  <a:extLst>
                    <a:ext uri="{FF2B5EF4-FFF2-40B4-BE49-F238E27FC236}">
                      <a16:creationId xmlns:a16="http://schemas.microsoft.com/office/drawing/2014/main" id="{C2A86C7B-9FFD-2D49-9E5C-BAF8A79B8730}"/>
                    </a:ext>
                  </a:extLst>
                </p:cNvPr>
                <p:cNvSpPr/>
                <p:nvPr/>
              </p:nvSpPr>
              <p:spPr>
                <a:xfrm>
                  <a:off x="2700616" y="4004170"/>
                  <a:ext cx="456764" cy="390030"/>
                </a:xfrm>
                <a:custGeom>
                  <a:avLst/>
                  <a:gdLst>
                    <a:gd name="connsiteX0" fmla="*/ 2933700 w 8090059"/>
                    <a:gd name="connsiteY0" fmla="*/ 2489200 h 7391400"/>
                    <a:gd name="connsiteX1" fmla="*/ 2933700 w 8090059"/>
                    <a:gd name="connsiteY1" fmla="*/ 2489200 h 7391400"/>
                    <a:gd name="connsiteX2" fmla="*/ 2895600 w 8090059"/>
                    <a:gd name="connsiteY2" fmla="*/ 2070100 h 7391400"/>
                    <a:gd name="connsiteX3" fmla="*/ 2870200 w 8090059"/>
                    <a:gd name="connsiteY3" fmla="*/ 1981200 h 7391400"/>
                    <a:gd name="connsiteX4" fmla="*/ 2857500 w 8090059"/>
                    <a:gd name="connsiteY4" fmla="*/ 1930400 h 7391400"/>
                    <a:gd name="connsiteX5" fmla="*/ 2832100 w 8090059"/>
                    <a:gd name="connsiteY5" fmla="*/ 1879600 h 7391400"/>
                    <a:gd name="connsiteX6" fmla="*/ 2819400 w 8090059"/>
                    <a:gd name="connsiteY6" fmla="*/ 1828800 h 7391400"/>
                    <a:gd name="connsiteX7" fmla="*/ 2794000 w 8090059"/>
                    <a:gd name="connsiteY7" fmla="*/ 1790700 h 7391400"/>
                    <a:gd name="connsiteX8" fmla="*/ 2768600 w 8090059"/>
                    <a:gd name="connsiteY8" fmla="*/ 1739900 h 7391400"/>
                    <a:gd name="connsiteX9" fmla="*/ 2743200 w 8090059"/>
                    <a:gd name="connsiteY9" fmla="*/ 1701800 h 7391400"/>
                    <a:gd name="connsiteX10" fmla="*/ 2679700 w 8090059"/>
                    <a:gd name="connsiteY10" fmla="*/ 1574800 h 7391400"/>
                    <a:gd name="connsiteX11" fmla="*/ 2641600 w 8090059"/>
                    <a:gd name="connsiteY11" fmla="*/ 1498600 h 7391400"/>
                    <a:gd name="connsiteX12" fmla="*/ 2603500 w 8090059"/>
                    <a:gd name="connsiteY12" fmla="*/ 1422400 h 7391400"/>
                    <a:gd name="connsiteX13" fmla="*/ 2590800 w 8090059"/>
                    <a:gd name="connsiteY13" fmla="*/ 1371600 h 7391400"/>
                    <a:gd name="connsiteX14" fmla="*/ 2565400 w 8090059"/>
                    <a:gd name="connsiteY14" fmla="*/ 1295400 h 7391400"/>
                    <a:gd name="connsiteX15" fmla="*/ 2552700 w 8090059"/>
                    <a:gd name="connsiteY15" fmla="*/ 1244600 h 7391400"/>
                    <a:gd name="connsiteX16" fmla="*/ 2527300 w 8090059"/>
                    <a:gd name="connsiteY16" fmla="*/ 1193800 h 7391400"/>
                    <a:gd name="connsiteX17" fmla="*/ 2527300 w 8090059"/>
                    <a:gd name="connsiteY17" fmla="*/ 647700 h 7391400"/>
                    <a:gd name="connsiteX18" fmla="*/ 2552700 w 8090059"/>
                    <a:gd name="connsiteY18" fmla="*/ 520700 h 7391400"/>
                    <a:gd name="connsiteX19" fmla="*/ 2603500 w 8090059"/>
                    <a:gd name="connsiteY19" fmla="*/ 419100 h 7391400"/>
                    <a:gd name="connsiteX20" fmla="*/ 2641600 w 8090059"/>
                    <a:gd name="connsiteY20" fmla="*/ 330200 h 7391400"/>
                    <a:gd name="connsiteX21" fmla="*/ 2679700 w 8090059"/>
                    <a:gd name="connsiteY21" fmla="*/ 279400 h 7391400"/>
                    <a:gd name="connsiteX22" fmla="*/ 2730500 w 8090059"/>
                    <a:gd name="connsiteY22" fmla="*/ 177800 h 7391400"/>
                    <a:gd name="connsiteX23" fmla="*/ 2781300 w 8090059"/>
                    <a:gd name="connsiteY23" fmla="*/ 139700 h 7391400"/>
                    <a:gd name="connsiteX24" fmla="*/ 2857500 w 8090059"/>
                    <a:gd name="connsiteY24" fmla="*/ 76200 h 7391400"/>
                    <a:gd name="connsiteX25" fmla="*/ 2933700 w 8090059"/>
                    <a:gd name="connsiteY25" fmla="*/ 50800 h 7391400"/>
                    <a:gd name="connsiteX26" fmla="*/ 3009900 w 8090059"/>
                    <a:gd name="connsiteY26" fmla="*/ 25400 h 7391400"/>
                    <a:gd name="connsiteX27" fmla="*/ 3048000 w 8090059"/>
                    <a:gd name="connsiteY27" fmla="*/ 12700 h 7391400"/>
                    <a:gd name="connsiteX28" fmla="*/ 3098800 w 8090059"/>
                    <a:gd name="connsiteY28" fmla="*/ 0 h 7391400"/>
                    <a:gd name="connsiteX29" fmla="*/ 3517900 w 8090059"/>
                    <a:gd name="connsiteY29" fmla="*/ 25400 h 7391400"/>
                    <a:gd name="connsiteX30" fmla="*/ 3556000 w 8090059"/>
                    <a:gd name="connsiteY30" fmla="*/ 38100 h 7391400"/>
                    <a:gd name="connsiteX31" fmla="*/ 3657600 w 8090059"/>
                    <a:gd name="connsiteY31" fmla="*/ 101600 h 7391400"/>
                    <a:gd name="connsiteX32" fmla="*/ 3695700 w 8090059"/>
                    <a:gd name="connsiteY32" fmla="*/ 127000 h 7391400"/>
                    <a:gd name="connsiteX33" fmla="*/ 3746500 w 8090059"/>
                    <a:gd name="connsiteY33" fmla="*/ 152400 h 7391400"/>
                    <a:gd name="connsiteX34" fmla="*/ 3784600 w 8090059"/>
                    <a:gd name="connsiteY34" fmla="*/ 190500 h 7391400"/>
                    <a:gd name="connsiteX35" fmla="*/ 3860800 w 8090059"/>
                    <a:gd name="connsiteY35" fmla="*/ 241300 h 7391400"/>
                    <a:gd name="connsiteX36" fmla="*/ 3949700 w 8090059"/>
                    <a:gd name="connsiteY36" fmla="*/ 304800 h 7391400"/>
                    <a:gd name="connsiteX37" fmla="*/ 4038600 w 8090059"/>
                    <a:gd name="connsiteY37" fmla="*/ 368300 h 7391400"/>
                    <a:gd name="connsiteX38" fmla="*/ 4114800 w 8090059"/>
                    <a:gd name="connsiteY38" fmla="*/ 444500 h 7391400"/>
                    <a:gd name="connsiteX39" fmla="*/ 4152900 w 8090059"/>
                    <a:gd name="connsiteY39" fmla="*/ 482600 h 7391400"/>
                    <a:gd name="connsiteX40" fmla="*/ 4178300 w 8090059"/>
                    <a:gd name="connsiteY40" fmla="*/ 520700 h 7391400"/>
                    <a:gd name="connsiteX41" fmla="*/ 4216400 w 8090059"/>
                    <a:gd name="connsiteY41" fmla="*/ 558800 h 7391400"/>
                    <a:gd name="connsiteX42" fmla="*/ 4267200 w 8090059"/>
                    <a:gd name="connsiteY42" fmla="*/ 660400 h 7391400"/>
                    <a:gd name="connsiteX43" fmla="*/ 4292600 w 8090059"/>
                    <a:gd name="connsiteY43" fmla="*/ 762000 h 7391400"/>
                    <a:gd name="connsiteX44" fmla="*/ 4305300 w 8090059"/>
                    <a:gd name="connsiteY44" fmla="*/ 812800 h 7391400"/>
                    <a:gd name="connsiteX45" fmla="*/ 4330700 w 8090059"/>
                    <a:gd name="connsiteY45" fmla="*/ 914400 h 7391400"/>
                    <a:gd name="connsiteX46" fmla="*/ 4343400 w 8090059"/>
                    <a:gd name="connsiteY46" fmla="*/ 1028700 h 7391400"/>
                    <a:gd name="connsiteX47" fmla="*/ 4356100 w 8090059"/>
                    <a:gd name="connsiteY47" fmla="*/ 1130300 h 7391400"/>
                    <a:gd name="connsiteX48" fmla="*/ 4343400 w 8090059"/>
                    <a:gd name="connsiteY48" fmla="*/ 1625600 h 7391400"/>
                    <a:gd name="connsiteX49" fmla="*/ 4330700 w 8090059"/>
                    <a:gd name="connsiteY49" fmla="*/ 1701800 h 7391400"/>
                    <a:gd name="connsiteX50" fmla="*/ 4305300 w 8090059"/>
                    <a:gd name="connsiteY50" fmla="*/ 1828800 h 7391400"/>
                    <a:gd name="connsiteX51" fmla="*/ 4279900 w 8090059"/>
                    <a:gd name="connsiteY51" fmla="*/ 1955800 h 7391400"/>
                    <a:gd name="connsiteX52" fmla="*/ 4254500 w 8090059"/>
                    <a:gd name="connsiteY52" fmla="*/ 2044700 h 7391400"/>
                    <a:gd name="connsiteX53" fmla="*/ 4229100 w 8090059"/>
                    <a:gd name="connsiteY53" fmla="*/ 2082800 h 7391400"/>
                    <a:gd name="connsiteX54" fmla="*/ 4216400 w 8090059"/>
                    <a:gd name="connsiteY54" fmla="*/ 2133600 h 7391400"/>
                    <a:gd name="connsiteX55" fmla="*/ 4203700 w 8090059"/>
                    <a:gd name="connsiteY55" fmla="*/ 2171700 h 7391400"/>
                    <a:gd name="connsiteX56" fmla="*/ 4140200 w 8090059"/>
                    <a:gd name="connsiteY56" fmla="*/ 2286000 h 7391400"/>
                    <a:gd name="connsiteX57" fmla="*/ 4152900 w 8090059"/>
                    <a:gd name="connsiteY57" fmla="*/ 2387600 h 7391400"/>
                    <a:gd name="connsiteX58" fmla="*/ 4165600 w 8090059"/>
                    <a:gd name="connsiteY58" fmla="*/ 2451100 h 7391400"/>
                    <a:gd name="connsiteX59" fmla="*/ 4178300 w 8090059"/>
                    <a:gd name="connsiteY59" fmla="*/ 2603500 h 7391400"/>
                    <a:gd name="connsiteX60" fmla="*/ 4191000 w 8090059"/>
                    <a:gd name="connsiteY60" fmla="*/ 2654300 h 7391400"/>
                    <a:gd name="connsiteX61" fmla="*/ 4279900 w 8090059"/>
                    <a:gd name="connsiteY61" fmla="*/ 2768600 h 7391400"/>
                    <a:gd name="connsiteX62" fmla="*/ 4356100 w 8090059"/>
                    <a:gd name="connsiteY62" fmla="*/ 2819400 h 7391400"/>
                    <a:gd name="connsiteX63" fmla="*/ 4394200 w 8090059"/>
                    <a:gd name="connsiteY63" fmla="*/ 2844800 h 7391400"/>
                    <a:gd name="connsiteX64" fmla="*/ 4483100 w 8090059"/>
                    <a:gd name="connsiteY64" fmla="*/ 2870200 h 7391400"/>
                    <a:gd name="connsiteX65" fmla="*/ 4762500 w 8090059"/>
                    <a:gd name="connsiteY65" fmla="*/ 2844800 h 7391400"/>
                    <a:gd name="connsiteX66" fmla="*/ 4838700 w 8090059"/>
                    <a:gd name="connsiteY66" fmla="*/ 2806700 h 7391400"/>
                    <a:gd name="connsiteX67" fmla="*/ 4914900 w 8090059"/>
                    <a:gd name="connsiteY67" fmla="*/ 2781300 h 7391400"/>
                    <a:gd name="connsiteX68" fmla="*/ 4991100 w 8090059"/>
                    <a:gd name="connsiteY68" fmla="*/ 2743200 h 7391400"/>
                    <a:gd name="connsiteX69" fmla="*/ 5029200 w 8090059"/>
                    <a:gd name="connsiteY69" fmla="*/ 2717800 h 7391400"/>
                    <a:gd name="connsiteX70" fmla="*/ 5067300 w 8090059"/>
                    <a:gd name="connsiteY70" fmla="*/ 2705100 h 7391400"/>
                    <a:gd name="connsiteX71" fmla="*/ 5105400 w 8090059"/>
                    <a:gd name="connsiteY71" fmla="*/ 2679700 h 7391400"/>
                    <a:gd name="connsiteX72" fmla="*/ 5143500 w 8090059"/>
                    <a:gd name="connsiteY72" fmla="*/ 2667000 h 7391400"/>
                    <a:gd name="connsiteX73" fmla="*/ 5219700 w 8090059"/>
                    <a:gd name="connsiteY73" fmla="*/ 2616200 h 7391400"/>
                    <a:gd name="connsiteX74" fmla="*/ 5257800 w 8090059"/>
                    <a:gd name="connsiteY74" fmla="*/ 2603500 h 7391400"/>
                    <a:gd name="connsiteX75" fmla="*/ 5334000 w 8090059"/>
                    <a:gd name="connsiteY75" fmla="*/ 2565400 h 7391400"/>
                    <a:gd name="connsiteX76" fmla="*/ 5359400 w 8090059"/>
                    <a:gd name="connsiteY76" fmla="*/ 2501900 h 7391400"/>
                    <a:gd name="connsiteX77" fmla="*/ 5410200 w 8090059"/>
                    <a:gd name="connsiteY77" fmla="*/ 2425700 h 7391400"/>
                    <a:gd name="connsiteX78" fmla="*/ 5499100 w 8090059"/>
                    <a:gd name="connsiteY78" fmla="*/ 2362200 h 7391400"/>
                    <a:gd name="connsiteX79" fmla="*/ 5537200 w 8090059"/>
                    <a:gd name="connsiteY79" fmla="*/ 2336800 h 7391400"/>
                    <a:gd name="connsiteX80" fmla="*/ 5613400 w 8090059"/>
                    <a:gd name="connsiteY80" fmla="*/ 2273300 h 7391400"/>
                    <a:gd name="connsiteX81" fmla="*/ 5651500 w 8090059"/>
                    <a:gd name="connsiteY81" fmla="*/ 2260600 h 7391400"/>
                    <a:gd name="connsiteX82" fmla="*/ 5727700 w 8090059"/>
                    <a:gd name="connsiteY82" fmla="*/ 2209800 h 7391400"/>
                    <a:gd name="connsiteX83" fmla="*/ 5765800 w 8090059"/>
                    <a:gd name="connsiteY83" fmla="*/ 2184400 h 7391400"/>
                    <a:gd name="connsiteX84" fmla="*/ 5854700 w 8090059"/>
                    <a:gd name="connsiteY84" fmla="*/ 2146300 h 7391400"/>
                    <a:gd name="connsiteX85" fmla="*/ 5943600 w 8090059"/>
                    <a:gd name="connsiteY85" fmla="*/ 2095500 h 7391400"/>
                    <a:gd name="connsiteX86" fmla="*/ 6019800 w 8090059"/>
                    <a:gd name="connsiteY86" fmla="*/ 2070100 h 7391400"/>
                    <a:gd name="connsiteX87" fmla="*/ 6096000 w 8090059"/>
                    <a:gd name="connsiteY87" fmla="*/ 2032000 h 7391400"/>
                    <a:gd name="connsiteX88" fmla="*/ 6184900 w 8090059"/>
                    <a:gd name="connsiteY88" fmla="*/ 2019300 h 7391400"/>
                    <a:gd name="connsiteX89" fmla="*/ 6223000 w 8090059"/>
                    <a:gd name="connsiteY89" fmla="*/ 1993900 h 7391400"/>
                    <a:gd name="connsiteX90" fmla="*/ 6350000 w 8090059"/>
                    <a:gd name="connsiteY90" fmla="*/ 1955800 h 7391400"/>
                    <a:gd name="connsiteX91" fmla="*/ 6464300 w 8090059"/>
                    <a:gd name="connsiteY91" fmla="*/ 1917700 h 7391400"/>
                    <a:gd name="connsiteX92" fmla="*/ 6515100 w 8090059"/>
                    <a:gd name="connsiteY92" fmla="*/ 1905000 h 7391400"/>
                    <a:gd name="connsiteX93" fmla="*/ 6629400 w 8090059"/>
                    <a:gd name="connsiteY93" fmla="*/ 1866900 h 7391400"/>
                    <a:gd name="connsiteX94" fmla="*/ 6781800 w 8090059"/>
                    <a:gd name="connsiteY94" fmla="*/ 1854200 h 7391400"/>
                    <a:gd name="connsiteX95" fmla="*/ 7162800 w 8090059"/>
                    <a:gd name="connsiteY95" fmla="*/ 1866900 h 7391400"/>
                    <a:gd name="connsiteX96" fmla="*/ 7213600 w 8090059"/>
                    <a:gd name="connsiteY96" fmla="*/ 1892300 h 7391400"/>
                    <a:gd name="connsiteX97" fmla="*/ 7264400 w 8090059"/>
                    <a:gd name="connsiteY97" fmla="*/ 1905000 h 7391400"/>
                    <a:gd name="connsiteX98" fmla="*/ 7404100 w 8090059"/>
                    <a:gd name="connsiteY98" fmla="*/ 1981200 h 7391400"/>
                    <a:gd name="connsiteX99" fmla="*/ 7442200 w 8090059"/>
                    <a:gd name="connsiteY99" fmla="*/ 2019300 h 7391400"/>
                    <a:gd name="connsiteX100" fmla="*/ 7556500 w 8090059"/>
                    <a:gd name="connsiteY100" fmla="*/ 2095500 h 7391400"/>
                    <a:gd name="connsiteX101" fmla="*/ 7594600 w 8090059"/>
                    <a:gd name="connsiteY101" fmla="*/ 2120900 h 7391400"/>
                    <a:gd name="connsiteX102" fmla="*/ 7632700 w 8090059"/>
                    <a:gd name="connsiteY102" fmla="*/ 2146300 h 7391400"/>
                    <a:gd name="connsiteX103" fmla="*/ 7670800 w 8090059"/>
                    <a:gd name="connsiteY103" fmla="*/ 2184400 h 7391400"/>
                    <a:gd name="connsiteX104" fmla="*/ 7759700 w 8090059"/>
                    <a:gd name="connsiteY104" fmla="*/ 2260600 h 7391400"/>
                    <a:gd name="connsiteX105" fmla="*/ 7810500 w 8090059"/>
                    <a:gd name="connsiteY105" fmla="*/ 2336800 h 7391400"/>
                    <a:gd name="connsiteX106" fmla="*/ 7899400 w 8090059"/>
                    <a:gd name="connsiteY106" fmla="*/ 2463800 h 7391400"/>
                    <a:gd name="connsiteX107" fmla="*/ 7924800 w 8090059"/>
                    <a:gd name="connsiteY107" fmla="*/ 2540000 h 7391400"/>
                    <a:gd name="connsiteX108" fmla="*/ 7975600 w 8090059"/>
                    <a:gd name="connsiteY108" fmla="*/ 2616200 h 7391400"/>
                    <a:gd name="connsiteX109" fmla="*/ 7988300 w 8090059"/>
                    <a:gd name="connsiteY109" fmla="*/ 2654300 h 7391400"/>
                    <a:gd name="connsiteX110" fmla="*/ 8013700 w 8090059"/>
                    <a:gd name="connsiteY110" fmla="*/ 2692400 h 7391400"/>
                    <a:gd name="connsiteX111" fmla="*/ 8039100 w 8090059"/>
                    <a:gd name="connsiteY111" fmla="*/ 2768600 h 7391400"/>
                    <a:gd name="connsiteX112" fmla="*/ 8051800 w 8090059"/>
                    <a:gd name="connsiteY112" fmla="*/ 2806700 h 7391400"/>
                    <a:gd name="connsiteX113" fmla="*/ 8064500 w 8090059"/>
                    <a:gd name="connsiteY113" fmla="*/ 2844800 h 7391400"/>
                    <a:gd name="connsiteX114" fmla="*/ 8077200 w 8090059"/>
                    <a:gd name="connsiteY114" fmla="*/ 2882900 h 7391400"/>
                    <a:gd name="connsiteX115" fmla="*/ 8077200 w 8090059"/>
                    <a:gd name="connsiteY115" fmla="*/ 3352800 h 7391400"/>
                    <a:gd name="connsiteX116" fmla="*/ 8064500 w 8090059"/>
                    <a:gd name="connsiteY116" fmla="*/ 3390900 h 7391400"/>
                    <a:gd name="connsiteX117" fmla="*/ 8039100 w 8090059"/>
                    <a:gd name="connsiteY117" fmla="*/ 3429000 h 7391400"/>
                    <a:gd name="connsiteX118" fmla="*/ 8013700 w 8090059"/>
                    <a:gd name="connsiteY118" fmla="*/ 3479800 h 7391400"/>
                    <a:gd name="connsiteX119" fmla="*/ 7975600 w 8090059"/>
                    <a:gd name="connsiteY119" fmla="*/ 3517900 h 7391400"/>
                    <a:gd name="connsiteX120" fmla="*/ 7950200 w 8090059"/>
                    <a:gd name="connsiteY120" fmla="*/ 3556000 h 7391400"/>
                    <a:gd name="connsiteX121" fmla="*/ 7912100 w 8090059"/>
                    <a:gd name="connsiteY121" fmla="*/ 3606800 h 7391400"/>
                    <a:gd name="connsiteX122" fmla="*/ 7886700 w 8090059"/>
                    <a:gd name="connsiteY122" fmla="*/ 3644900 h 7391400"/>
                    <a:gd name="connsiteX123" fmla="*/ 7810500 w 8090059"/>
                    <a:gd name="connsiteY123" fmla="*/ 3721100 h 7391400"/>
                    <a:gd name="connsiteX124" fmla="*/ 7759700 w 8090059"/>
                    <a:gd name="connsiteY124" fmla="*/ 3759200 h 7391400"/>
                    <a:gd name="connsiteX125" fmla="*/ 7721600 w 8090059"/>
                    <a:gd name="connsiteY125" fmla="*/ 3810000 h 7391400"/>
                    <a:gd name="connsiteX126" fmla="*/ 7607300 w 8090059"/>
                    <a:gd name="connsiteY126" fmla="*/ 3898900 h 7391400"/>
                    <a:gd name="connsiteX127" fmla="*/ 7556500 w 8090059"/>
                    <a:gd name="connsiteY127" fmla="*/ 3937000 h 7391400"/>
                    <a:gd name="connsiteX128" fmla="*/ 7505700 w 8090059"/>
                    <a:gd name="connsiteY128" fmla="*/ 3962400 h 7391400"/>
                    <a:gd name="connsiteX129" fmla="*/ 7378700 w 8090059"/>
                    <a:gd name="connsiteY129" fmla="*/ 4038600 h 7391400"/>
                    <a:gd name="connsiteX130" fmla="*/ 7239000 w 8090059"/>
                    <a:gd name="connsiteY130" fmla="*/ 4076700 h 7391400"/>
                    <a:gd name="connsiteX131" fmla="*/ 7188200 w 8090059"/>
                    <a:gd name="connsiteY131" fmla="*/ 4089400 h 7391400"/>
                    <a:gd name="connsiteX132" fmla="*/ 7099300 w 8090059"/>
                    <a:gd name="connsiteY132" fmla="*/ 4114800 h 7391400"/>
                    <a:gd name="connsiteX133" fmla="*/ 6985000 w 8090059"/>
                    <a:gd name="connsiteY133" fmla="*/ 4127500 h 7391400"/>
                    <a:gd name="connsiteX134" fmla="*/ 6591300 w 8090059"/>
                    <a:gd name="connsiteY134" fmla="*/ 4114800 h 7391400"/>
                    <a:gd name="connsiteX135" fmla="*/ 6477000 w 8090059"/>
                    <a:gd name="connsiteY135" fmla="*/ 4076700 h 7391400"/>
                    <a:gd name="connsiteX136" fmla="*/ 6400800 w 8090059"/>
                    <a:gd name="connsiteY136" fmla="*/ 4051300 h 7391400"/>
                    <a:gd name="connsiteX137" fmla="*/ 6324600 w 8090059"/>
                    <a:gd name="connsiteY137" fmla="*/ 4025900 h 7391400"/>
                    <a:gd name="connsiteX138" fmla="*/ 6273800 w 8090059"/>
                    <a:gd name="connsiteY138" fmla="*/ 4013200 h 7391400"/>
                    <a:gd name="connsiteX139" fmla="*/ 6235700 w 8090059"/>
                    <a:gd name="connsiteY139" fmla="*/ 4000500 h 7391400"/>
                    <a:gd name="connsiteX140" fmla="*/ 6146800 w 8090059"/>
                    <a:gd name="connsiteY140" fmla="*/ 3987800 h 7391400"/>
                    <a:gd name="connsiteX141" fmla="*/ 6007100 w 8090059"/>
                    <a:gd name="connsiteY141" fmla="*/ 3962400 h 7391400"/>
                    <a:gd name="connsiteX142" fmla="*/ 5930900 w 8090059"/>
                    <a:gd name="connsiteY142" fmla="*/ 3949700 h 7391400"/>
                    <a:gd name="connsiteX143" fmla="*/ 5791200 w 8090059"/>
                    <a:gd name="connsiteY143" fmla="*/ 3911600 h 7391400"/>
                    <a:gd name="connsiteX144" fmla="*/ 5740400 w 8090059"/>
                    <a:gd name="connsiteY144" fmla="*/ 3898900 h 7391400"/>
                    <a:gd name="connsiteX145" fmla="*/ 5689600 w 8090059"/>
                    <a:gd name="connsiteY145" fmla="*/ 3873500 h 7391400"/>
                    <a:gd name="connsiteX146" fmla="*/ 5562600 w 8090059"/>
                    <a:gd name="connsiteY146" fmla="*/ 3848100 h 7391400"/>
                    <a:gd name="connsiteX147" fmla="*/ 5461000 w 8090059"/>
                    <a:gd name="connsiteY147" fmla="*/ 3797300 h 7391400"/>
                    <a:gd name="connsiteX148" fmla="*/ 5422900 w 8090059"/>
                    <a:gd name="connsiteY148" fmla="*/ 3784600 h 7391400"/>
                    <a:gd name="connsiteX149" fmla="*/ 5321300 w 8090059"/>
                    <a:gd name="connsiteY149" fmla="*/ 3721100 h 7391400"/>
                    <a:gd name="connsiteX150" fmla="*/ 5270500 w 8090059"/>
                    <a:gd name="connsiteY150" fmla="*/ 3695700 h 7391400"/>
                    <a:gd name="connsiteX151" fmla="*/ 5130800 w 8090059"/>
                    <a:gd name="connsiteY151" fmla="*/ 3644900 h 7391400"/>
                    <a:gd name="connsiteX152" fmla="*/ 5092700 w 8090059"/>
                    <a:gd name="connsiteY152" fmla="*/ 3632200 h 7391400"/>
                    <a:gd name="connsiteX153" fmla="*/ 5054600 w 8090059"/>
                    <a:gd name="connsiteY153" fmla="*/ 3619500 h 7391400"/>
                    <a:gd name="connsiteX154" fmla="*/ 4978400 w 8090059"/>
                    <a:gd name="connsiteY154" fmla="*/ 3606800 h 7391400"/>
                    <a:gd name="connsiteX155" fmla="*/ 4838700 w 8090059"/>
                    <a:gd name="connsiteY155" fmla="*/ 3619500 h 7391400"/>
                    <a:gd name="connsiteX156" fmla="*/ 4686300 w 8090059"/>
                    <a:gd name="connsiteY156" fmla="*/ 3695700 h 7391400"/>
                    <a:gd name="connsiteX157" fmla="*/ 4648200 w 8090059"/>
                    <a:gd name="connsiteY157" fmla="*/ 3733800 h 7391400"/>
                    <a:gd name="connsiteX158" fmla="*/ 4622800 w 8090059"/>
                    <a:gd name="connsiteY158" fmla="*/ 3771900 h 7391400"/>
                    <a:gd name="connsiteX159" fmla="*/ 4584700 w 8090059"/>
                    <a:gd name="connsiteY159" fmla="*/ 3911600 h 7391400"/>
                    <a:gd name="connsiteX160" fmla="*/ 4597400 w 8090059"/>
                    <a:gd name="connsiteY160" fmla="*/ 4267200 h 7391400"/>
                    <a:gd name="connsiteX161" fmla="*/ 4610100 w 8090059"/>
                    <a:gd name="connsiteY161" fmla="*/ 4305300 h 7391400"/>
                    <a:gd name="connsiteX162" fmla="*/ 4686300 w 8090059"/>
                    <a:gd name="connsiteY162" fmla="*/ 4368800 h 7391400"/>
                    <a:gd name="connsiteX163" fmla="*/ 4749800 w 8090059"/>
                    <a:gd name="connsiteY163" fmla="*/ 4432300 h 7391400"/>
                    <a:gd name="connsiteX164" fmla="*/ 4826000 w 8090059"/>
                    <a:gd name="connsiteY164" fmla="*/ 4508500 h 7391400"/>
                    <a:gd name="connsiteX165" fmla="*/ 4927600 w 8090059"/>
                    <a:gd name="connsiteY165" fmla="*/ 4597400 h 7391400"/>
                    <a:gd name="connsiteX166" fmla="*/ 4965700 w 8090059"/>
                    <a:gd name="connsiteY166" fmla="*/ 4622800 h 7391400"/>
                    <a:gd name="connsiteX167" fmla="*/ 5003800 w 8090059"/>
                    <a:gd name="connsiteY167" fmla="*/ 4635500 h 7391400"/>
                    <a:gd name="connsiteX168" fmla="*/ 5041900 w 8090059"/>
                    <a:gd name="connsiteY168" fmla="*/ 4660900 h 7391400"/>
                    <a:gd name="connsiteX169" fmla="*/ 5080000 w 8090059"/>
                    <a:gd name="connsiteY169" fmla="*/ 4673600 h 7391400"/>
                    <a:gd name="connsiteX170" fmla="*/ 5130800 w 8090059"/>
                    <a:gd name="connsiteY170" fmla="*/ 4699000 h 7391400"/>
                    <a:gd name="connsiteX171" fmla="*/ 5219700 w 8090059"/>
                    <a:gd name="connsiteY171" fmla="*/ 4724400 h 7391400"/>
                    <a:gd name="connsiteX172" fmla="*/ 5346700 w 8090059"/>
                    <a:gd name="connsiteY172" fmla="*/ 4800600 h 7391400"/>
                    <a:gd name="connsiteX173" fmla="*/ 5384800 w 8090059"/>
                    <a:gd name="connsiteY173" fmla="*/ 4826000 h 7391400"/>
                    <a:gd name="connsiteX174" fmla="*/ 5448300 w 8090059"/>
                    <a:gd name="connsiteY174" fmla="*/ 4851400 h 7391400"/>
                    <a:gd name="connsiteX175" fmla="*/ 5524500 w 8090059"/>
                    <a:gd name="connsiteY175" fmla="*/ 4876800 h 7391400"/>
                    <a:gd name="connsiteX176" fmla="*/ 5562600 w 8090059"/>
                    <a:gd name="connsiteY176" fmla="*/ 4889500 h 7391400"/>
                    <a:gd name="connsiteX177" fmla="*/ 5613400 w 8090059"/>
                    <a:gd name="connsiteY177" fmla="*/ 4902200 h 7391400"/>
                    <a:gd name="connsiteX178" fmla="*/ 5689600 w 8090059"/>
                    <a:gd name="connsiteY178" fmla="*/ 4927600 h 7391400"/>
                    <a:gd name="connsiteX179" fmla="*/ 5727700 w 8090059"/>
                    <a:gd name="connsiteY179" fmla="*/ 4940300 h 7391400"/>
                    <a:gd name="connsiteX180" fmla="*/ 5765800 w 8090059"/>
                    <a:gd name="connsiteY180" fmla="*/ 4978400 h 7391400"/>
                    <a:gd name="connsiteX181" fmla="*/ 5803900 w 8090059"/>
                    <a:gd name="connsiteY181" fmla="*/ 4991100 h 7391400"/>
                    <a:gd name="connsiteX182" fmla="*/ 5880100 w 8090059"/>
                    <a:gd name="connsiteY182" fmla="*/ 5029200 h 7391400"/>
                    <a:gd name="connsiteX183" fmla="*/ 6019800 w 8090059"/>
                    <a:gd name="connsiteY183" fmla="*/ 5118100 h 7391400"/>
                    <a:gd name="connsiteX184" fmla="*/ 6057900 w 8090059"/>
                    <a:gd name="connsiteY184" fmla="*/ 5143500 h 7391400"/>
                    <a:gd name="connsiteX185" fmla="*/ 6108700 w 8090059"/>
                    <a:gd name="connsiteY185" fmla="*/ 5168900 h 7391400"/>
                    <a:gd name="connsiteX186" fmla="*/ 6210300 w 8090059"/>
                    <a:gd name="connsiteY186" fmla="*/ 5232400 h 7391400"/>
                    <a:gd name="connsiteX187" fmla="*/ 6261100 w 8090059"/>
                    <a:gd name="connsiteY187" fmla="*/ 5283200 h 7391400"/>
                    <a:gd name="connsiteX188" fmla="*/ 6337300 w 8090059"/>
                    <a:gd name="connsiteY188" fmla="*/ 5334000 h 7391400"/>
                    <a:gd name="connsiteX189" fmla="*/ 6388100 w 8090059"/>
                    <a:gd name="connsiteY189" fmla="*/ 5372100 h 7391400"/>
                    <a:gd name="connsiteX190" fmla="*/ 6502400 w 8090059"/>
                    <a:gd name="connsiteY190" fmla="*/ 5448300 h 7391400"/>
                    <a:gd name="connsiteX191" fmla="*/ 6540500 w 8090059"/>
                    <a:gd name="connsiteY191" fmla="*/ 5473700 h 7391400"/>
                    <a:gd name="connsiteX192" fmla="*/ 6565900 w 8090059"/>
                    <a:gd name="connsiteY192" fmla="*/ 5511800 h 7391400"/>
                    <a:gd name="connsiteX193" fmla="*/ 6591300 w 8090059"/>
                    <a:gd name="connsiteY193" fmla="*/ 5562600 h 7391400"/>
                    <a:gd name="connsiteX194" fmla="*/ 6629400 w 8090059"/>
                    <a:gd name="connsiteY194" fmla="*/ 5613400 h 7391400"/>
                    <a:gd name="connsiteX195" fmla="*/ 6692900 w 8090059"/>
                    <a:gd name="connsiteY195" fmla="*/ 5803900 h 7391400"/>
                    <a:gd name="connsiteX196" fmla="*/ 6731000 w 8090059"/>
                    <a:gd name="connsiteY196" fmla="*/ 5905500 h 7391400"/>
                    <a:gd name="connsiteX197" fmla="*/ 6756400 w 8090059"/>
                    <a:gd name="connsiteY197" fmla="*/ 6019800 h 7391400"/>
                    <a:gd name="connsiteX198" fmla="*/ 6781800 w 8090059"/>
                    <a:gd name="connsiteY198" fmla="*/ 6108700 h 7391400"/>
                    <a:gd name="connsiteX199" fmla="*/ 6807200 w 8090059"/>
                    <a:gd name="connsiteY199" fmla="*/ 6235700 h 7391400"/>
                    <a:gd name="connsiteX200" fmla="*/ 6794500 w 8090059"/>
                    <a:gd name="connsiteY200" fmla="*/ 6642100 h 7391400"/>
                    <a:gd name="connsiteX201" fmla="*/ 6743700 w 8090059"/>
                    <a:gd name="connsiteY201" fmla="*/ 6604000 h 7391400"/>
                    <a:gd name="connsiteX202" fmla="*/ 6705600 w 8090059"/>
                    <a:gd name="connsiteY202" fmla="*/ 6654800 h 7391400"/>
                    <a:gd name="connsiteX203" fmla="*/ 6680200 w 8090059"/>
                    <a:gd name="connsiteY203" fmla="*/ 6718300 h 7391400"/>
                    <a:gd name="connsiteX204" fmla="*/ 6616700 w 8090059"/>
                    <a:gd name="connsiteY204" fmla="*/ 6832600 h 7391400"/>
                    <a:gd name="connsiteX205" fmla="*/ 6540500 w 8090059"/>
                    <a:gd name="connsiteY205" fmla="*/ 6908800 h 7391400"/>
                    <a:gd name="connsiteX206" fmla="*/ 6489700 w 8090059"/>
                    <a:gd name="connsiteY206" fmla="*/ 6972300 h 7391400"/>
                    <a:gd name="connsiteX207" fmla="*/ 6413500 w 8090059"/>
                    <a:gd name="connsiteY207" fmla="*/ 7035800 h 7391400"/>
                    <a:gd name="connsiteX208" fmla="*/ 6324600 w 8090059"/>
                    <a:gd name="connsiteY208" fmla="*/ 7124700 h 7391400"/>
                    <a:gd name="connsiteX209" fmla="*/ 6299200 w 8090059"/>
                    <a:gd name="connsiteY209" fmla="*/ 7162800 h 7391400"/>
                    <a:gd name="connsiteX210" fmla="*/ 6159500 w 8090059"/>
                    <a:gd name="connsiteY210" fmla="*/ 7239000 h 7391400"/>
                    <a:gd name="connsiteX211" fmla="*/ 6032500 w 8090059"/>
                    <a:gd name="connsiteY211" fmla="*/ 7315200 h 7391400"/>
                    <a:gd name="connsiteX212" fmla="*/ 5969000 w 8090059"/>
                    <a:gd name="connsiteY212" fmla="*/ 7340600 h 7391400"/>
                    <a:gd name="connsiteX213" fmla="*/ 5930900 w 8090059"/>
                    <a:gd name="connsiteY213" fmla="*/ 7353300 h 7391400"/>
                    <a:gd name="connsiteX214" fmla="*/ 5791200 w 8090059"/>
                    <a:gd name="connsiteY214" fmla="*/ 7391400 h 7391400"/>
                    <a:gd name="connsiteX215" fmla="*/ 5245100 w 8090059"/>
                    <a:gd name="connsiteY215" fmla="*/ 7378700 h 7391400"/>
                    <a:gd name="connsiteX216" fmla="*/ 5118100 w 8090059"/>
                    <a:gd name="connsiteY216" fmla="*/ 7340600 h 7391400"/>
                    <a:gd name="connsiteX217" fmla="*/ 5029200 w 8090059"/>
                    <a:gd name="connsiteY217" fmla="*/ 7315200 h 7391400"/>
                    <a:gd name="connsiteX218" fmla="*/ 4991100 w 8090059"/>
                    <a:gd name="connsiteY218" fmla="*/ 7289800 h 7391400"/>
                    <a:gd name="connsiteX219" fmla="*/ 4940300 w 8090059"/>
                    <a:gd name="connsiteY219" fmla="*/ 7264400 h 7391400"/>
                    <a:gd name="connsiteX220" fmla="*/ 4851400 w 8090059"/>
                    <a:gd name="connsiteY220" fmla="*/ 7175500 h 7391400"/>
                    <a:gd name="connsiteX221" fmla="*/ 4813300 w 8090059"/>
                    <a:gd name="connsiteY221" fmla="*/ 7137400 h 7391400"/>
                    <a:gd name="connsiteX222" fmla="*/ 4737100 w 8090059"/>
                    <a:gd name="connsiteY222" fmla="*/ 7010400 h 7391400"/>
                    <a:gd name="connsiteX223" fmla="*/ 4673600 w 8090059"/>
                    <a:gd name="connsiteY223" fmla="*/ 6858000 h 7391400"/>
                    <a:gd name="connsiteX224" fmla="*/ 4648200 w 8090059"/>
                    <a:gd name="connsiteY224" fmla="*/ 6781800 h 7391400"/>
                    <a:gd name="connsiteX225" fmla="*/ 4610100 w 8090059"/>
                    <a:gd name="connsiteY225" fmla="*/ 6680200 h 7391400"/>
                    <a:gd name="connsiteX226" fmla="*/ 4572000 w 8090059"/>
                    <a:gd name="connsiteY226" fmla="*/ 6578600 h 7391400"/>
                    <a:gd name="connsiteX227" fmla="*/ 4546600 w 8090059"/>
                    <a:gd name="connsiteY227" fmla="*/ 6477000 h 7391400"/>
                    <a:gd name="connsiteX228" fmla="*/ 4495800 w 8090059"/>
                    <a:gd name="connsiteY228" fmla="*/ 6362700 h 7391400"/>
                    <a:gd name="connsiteX229" fmla="*/ 4470400 w 8090059"/>
                    <a:gd name="connsiteY229" fmla="*/ 6286500 h 7391400"/>
                    <a:gd name="connsiteX230" fmla="*/ 4457700 w 8090059"/>
                    <a:gd name="connsiteY230" fmla="*/ 6248400 h 7391400"/>
                    <a:gd name="connsiteX231" fmla="*/ 4445000 w 8090059"/>
                    <a:gd name="connsiteY231" fmla="*/ 6197600 h 7391400"/>
                    <a:gd name="connsiteX232" fmla="*/ 4457700 w 8090059"/>
                    <a:gd name="connsiteY232" fmla="*/ 5892800 h 7391400"/>
                    <a:gd name="connsiteX233" fmla="*/ 4483100 w 8090059"/>
                    <a:gd name="connsiteY233" fmla="*/ 5727700 h 7391400"/>
                    <a:gd name="connsiteX234" fmla="*/ 4495800 w 8090059"/>
                    <a:gd name="connsiteY234" fmla="*/ 5689600 h 7391400"/>
                    <a:gd name="connsiteX235" fmla="*/ 4457700 w 8090059"/>
                    <a:gd name="connsiteY235" fmla="*/ 5549900 h 7391400"/>
                    <a:gd name="connsiteX236" fmla="*/ 4445000 w 8090059"/>
                    <a:gd name="connsiteY236" fmla="*/ 5499100 h 7391400"/>
                    <a:gd name="connsiteX237" fmla="*/ 4432300 w 8090059"/>
                    <a:gd name="connsiteY237" fmla="*/ 5422900 h 7391400"/>
                    <a:gd name="connsiteX238" fmla="*/ 4419600 w 8090059"/>
                    <a:gd name="connsiteY238" fmla="*/ 5384800 h 7391400"/>
                    <a:gd name="connsiteX239" fmla="*/ 4394200 w 8090059"/>
                    <a:gd name="connsiteY239" fmla="*/ 5295900 h 7391400"/>
                    <a:gd name="connsiteX240" fmla="*/ 4368800 w 8090059"/>
                    <a:gd name="connsiteY240" fmla="*/ 5245100 h 7391400"/>
                    <a:gd name="connsiteX241" fmla="*/ 4356100 w 8090059"/>
                    <a:gd name="connsiteY241" fmla="*/ 5194300 h 7391400"/>
                    <a:gd name="connsiteX242" fmla="*/ 4330700 w 8090059"/>
                    <a:gd name="connsiteY242" fmla="*/ 5143500 h 7391400"/>
                    <a:gd name="connsiteX243" fmla="*/ 4254500 w 8090059"/>
                    <a:gd name="connsiteY243" fmla="*/ 5029200 h 7391400"/>
                    <a:gd name="connsiteX244" fmla="*/ 4229100 w 8090059"/>
                    <a:gd name="connsiteY244" fmla="*/ 4991100 h 7391400"/>
                    <a:gd name="connsiteX245" fmla="*/ 4203700 w 8090059"/>
                    <a:gd name="connsiteY245" fmla="*/ 4953000 h 7391400"/>
                    <a:gd name="connsiteX246" fmla="*/ 4152900 w 8090059"/>
                    <a:gd name="connsiteY246" fmla="*/ 4902200 h 7391400"/>
                    <a:gd name="connsiteX247" fmla="*/ 4076700 w 8090059"/>
                    <a:gd name="connsiteY247" fmla="*/ 4851400 h 7391400"/>
                    <a:gd name="connsiteX248" fmla="*/ 4013200 w 8090059"/>
                    <a:gd name="connsiteY248" fmla="*/ 4838700 h 7391400"/>
                    <a:gd name="connsiteX249" fmla="*/ 3759200 w 8090059"/>
                    <a:gd name="connsiteY249" fmla="*/ 4851400 h 7391400"/>
                    <a:gd name="connsiteX250" fmla="*/ 3721100 w 8090059"/>
                    <a:gd name="connsiteY250" fmla="*/ 4889500 h 7391400"/>
                    <a:gd name="connsiteX251" fmla="*/ 3670300 w 8090059"/>
                    <a:gd name="connsiteY251" fmla="*/ 4965700 h 7391400"/>
                    <a:gd name="connsiteX252" fmla="*/ 3644900 w 8090059"/>
                    <a:gd name="connsiteY252" fmla="*/ 5003800 h 7391400"/>
                    <a:gd name="connsiteX253" fmla="*/ 3632200 w 8090059"/>
                    <a:gd name="connsiteY253" fmla="*/ 5054600 h 7391400"/>
                    <a:gd name="connsiteX254" fmla="*/ 3594100 w 8090059"/>
                    <a:gd name="connsiteY254" fmla="*/ 5168900 h 7391400"/>
                    <a:gd name="connsiteX255" fmla="*/ 3581400 w 8090059"/>
                    <a:gd name="connsiteY255" fmla="*/ 5207000 h 7391400"/>
                    <a:gd name="connsiteX256" fmla="*/ 3568700 w 8090059"/>
                    <a:gd name="connsiteY256" fmla="*/ 5245100 h 7391400"/>
                    <a:gd name="connsiteX257" fmla="*/ 3543300 w 8090059"/>
                    <a:gd name="connsiteY257" fmla="*/ 5359400 h 7391400"/>
                    <a:gd name="connsiteX258" fmla="*/ 3517900 w 8090059"/>
                    <a:gd name="connsiteY258" fmla="*/ 5461000 h 7391400"/>
                    <a:gd name="connsiteX259" fmla="*/ 3505200 w 8090059"/>
                    <a:gd name="connsiteY259" fmla="*/ 5829300 h 7391400"/>
                    <a:gd name="connsiteX260" fmla="*/ 3467100 w 8090059"/>
                    <a:gd name="connsiteY260" fmla="*/ 6337300 h 7391400"/>
                    <a:gd name="connsiteX261" fmla="*/ 3441700 w 8090059"/>
                    <a:gd name="connsiteY261" fmla="*/ 6616700 h 7391400"/>
                    <a:gd name="connsiteX262" fmla="*/ 3416300 w 8090059"/>
                    <a:gd name="connsiteY262" fmla="*/ 6718300 h 7391400"/>
                    <a:gd name="connsiteX263" fmla="*/ 3390900 w 8090059"/>
                    <a:gd name="connsiteY263" fmla="*/ 6832600 h 7391400"/>
                    <a:gd name="connsiteX264" fmla="*/ 3340100 w 8090059"/>
                    <a:gd name="connsiteY264" fmla="*/ 6883400 h 7391400"/>
                    <a:gd name="connsiteX265" fmla="*/ 3302000 w 8090059"/>
                    <a:gd name="connsiteY265" fmla="*/ 6934200 h 7391400"/>
                    <a:gd name="connsiteX266" fmla="*/ 3187700 w 8090059"/>
                    <a:gd name="connsiteY266" fmla="*/ 7023100 h 7391400"/>
                    <a:gd name="connsiteX267" fmla="*/ 3136900 w 8090059"/>
                    <a:gd name="connsiteY267" fmla="*/ 7061200 h 7391400"/>
                    <a:gd name="connsiteX268" fmla="*/ 3098800 w 8090059"/>
                    <a:gd name="connsiteY268" fmla="*/ 7099300 h 7391400"/>
                    <a:gd name="connsiteX269" fmla="*/ 3060700 w 8090059"/>
                    <a:gd name="connsiteY269" fmla="*/ 7112000 h 7391400"/>
                    <a:gd name="connsiteX270" fmla="*/ 2959100 w 8090059"/>
                    <a:gd name="connsiteY270" fmla="*/ 7162800 h 7391400"/>
                    <a:gd name="connsiteX271" fmla="*/ 2870200 w 8090059"/>
                    <a:gd name="connsiteY271" fmla="*/ 7188200 h 7391400"/>
                    <a:gd name="connsiteX272" fmla="*/ 2527300 w 8090059"/>
                    <a:gd name="connsiteY272" fmla="*/ 7175500 h 7391400"/>
                    <a:gd name="connsiteX273" fmla="*/ 2413000 w 8090059"/>
                    <a:gd name="connsiteY273" fmla="*/ 7112000 h 7391400"/>
                    <a:gd name="connsiteX274" fmla="*/ 2374900 w 8090059"/>
                    <a:gd name="connsiteY274" fmla="*/ 7073900 h 7391400"/>
                    <a:gd name="connsiteX275" fmla="*/ 2336800 w 8090059"/>
                    <a:gd name="connsiteY275" fmla="*/ 7061200 h 7391400"/>
                    <a:gd name="connsiteX276" fmla="*/ 2286000 w 8090059"/>
                    <a:gd name="connsiteY276" fmla="*/ 7023100 h 7391400"/>
                    <a:gd name="connsiteX277" fmla="*/ 2209800 w 8090059"/>
                    <a:gd name="connsiteY277" fmla="*/ 6985000 h 7391400"/>
                    <a:gd name="connsiteX278" fmla="*/ 2146300 w 8090059"/>
                    <a:gd name="connsiteY278" fmla="*/ 6908800 h 7391400"/>
                    <a:gd name="connsiteX279" fmla="*/ 2120900 w 8090059"/>
                    <a:gd name="connsiteY279" fmla="*/ 6858000 h 7391400"/>
                    <a:gd name="connsiteX280" fmla="*/ 2108200 w 8090059"/>
                    <a:gd name="connsiteY280" fmla="*/ 6781800 h 7391400"/>
                    <a:gd name="connsiteX281" fmla="*/ 2082800 w 8090059"/>
                    <a:gd name="connsiteY281" fmla="*/ 6680200 h 7391400"/>
                    <a:gd name="connsiteX282" fmla="*/ 2095500 w 8090059"/>
                    <a:gd name="connsiteY282" fmla="*/ 6362700 h 7391400"/>
                    <a:gd name="connsiteX283" fmla="*/ 2120900 w 8090059"/>
                    <a:gd name="connsiteY283" fmla="*/ 6273800 h 7391400"/>
                    <a:gd name="connsiteX284" fmla="*/ 2133600 w 8090059"/>
                    <a:gd name="connsiteY284" fmla="*/ 6223000 h 7391400"/>
                    <a:gd name="connsiteX285" fmla="*/ 2146300 w 8090059"/>
                    <a:gd name="connsiteY285" fmla="*/ 6184900 h 7391400"/>
                    <a:gd name="connsiteX286" fmla="*/ 2159000 w 8090059"/>
                    <a:gd name="connsiteY286" fmla="*/ 6121400 h 7391400"/>
                    <a:gd name="connsiteX287" fmla="*/ 2184400 w 8090059"/>
                    <a:gd name="connsiteY287" fmla="*/ 6070600 h 7391400"/>
                    <a:gd name="connsiteX288" fmla="*/ 2209800 w 8090059"/>
                    <a:gd name="connsiteY288" fmla="*/ 6007100 h 7391400"/>
                    <a:gd name="connsiteX289" fmla="*/ 2222500 w 8090059"/>
                    <a:gd name="connsiteY289" fmla="*/ 5969000 h 7391400"/>
                    <a:gd name="connsiteX290" fmla="*/ 2235200 w 8090059"/>
                    <a:gd name="connsiteY290" fmla="*/ 5918200 h 7391400"/>
                    <a:gd name="connsiteX291" fmla="*/ 2273300 w 8090059"/>
                    <a:gd name="connsiteY291" fmla="*/ 5854700 h 7391400"/>
                    <a:gd name="connsiteX292" fmla="*/ 2324100 w 8090059"/>
                    <a:gd name="connsiteY292" fmla="*/ 5765800 h 7391400"/>
                    <a:gd name="connsiteX293" fmla="*/ 2362200 w 8090059"/>
                    <a:gd name="connsiteY293" fmla="*/ 5676900 h 7391400"/>
                    <a:gd name="connsiteX294" fmla="*/ 2438400 w 8090059"/>
                    <a:gd name="connsiteY294" fmla="*/ 5549900 h 7391400"/>
                    <a:gd name="connsiteX295" fmla="*/ 2476500 w 8090059"/>
                    <a:gd name="connsiteY295" fmla="*/ 5524500 h 7391400"/>
                    <a:gd name="connsiteX296" fmla="*/ 2540000 w 8090059"/>
                    <a:gd name="connsiteY296" fmla="*/ 5461000 h 7391400"/>
                    <a:gd name="connsiteX297" fmla="*/ 2590800 w 8090059"/>
                    <a:gd name="connsiteY297" fmla="*/ 5372100 h 7391400"/>
                    <a:gd name="connsiteX298" fmla="*/ 2641600 w 8090059"/>
                    <a:gd name="connsiteY298" fmla="*/ 5295900 h 7391400"/>
                    <a:gd name="connsiteX299" fmla="*/ 2679700 w 8090059"/>
                    <a:gd name="connsiteY299" fmla="*/ 5207000 h 7391400"/>
                    <a:gd name="connsiteX300" fmla="*/ 2705100 w 8090059"/>
                    <a:gd name="connsiteY300" fmla="*/ 5130800 h 7391400"/>
                    <a:gd name="connsiteX301" fmla="*/ 2755900 w 8090059"/>
                    <a:gd name="connsiteY301" fmla="*/ 5029200 h 7391400"/>
                    <a:gd name="connsiteX302" fmla="*/ 2781300 w 8090059"/>
                    <a:gd name="connsiteY302" fmla="*/ 4978400 h 7391400"/>
                    <a:gd name="connsiteX303" fmla="*/ 2806700 w 8090059"/>
                    <a:gd name="connsiteY303" fmla="*/ 4902200 h 7391400"/>
                    <a:gd name="connsiteX304" fmla="*/ 2832100 w 8090059"/>
                    <a:gd name="connsiteY304" fmla="*/ 4851400 h 7391400"/>
                    <a:gd name="connsiteX305" fmla="*/ 2857500 w 8090059"/>
                    <a:gd name="connsiteY305" fmla="*/ 4749800 h 7391400"/>
                    <a:gd name="connsiteX306" fmla="*/ 2882900 w 8090059"/>
                    <a:gd name="connsiteY306" fmla="*/ 4597400 h 7391400"/>
                    <a:gd name="connsiteX307" fmla="*/ 2895600 w 8090059"/>
                    <a:gd name="connsiteY307" fmla="*/ 4559300 h 7391400"/>
                    <a:gd name="connsiteX308" fmla="*/ 2882900 w 8090059"/>
                    <a:gd name="connsiteY308" fmla="*/ 4394200 h 7391400"/>
                    <a:gd name="connsiteX309" fmla="*/ 2870200 w 8090059"/>
                    <a:gd name="connsiteY309" fmla="*/ 4356100 h 7391400"/>
                    <a:gd name="connsiteX310" fmla="*/ 2844800 w 8090059"/>
                    <a:gd name="connsiteY310" fmla="*/ 4254500 h 7391400"/>
                    <a:gd name="connsiteX311" fmla="*/ 2819400 w 8090059"/>
                    <a:gd name="connsiteY311" fmla="*/ 4178300 h 7391400"/>
                    <a:gd name="connsiteX312" fmla="*/ 2743200 w 8090059"/>
                    <a:gd name="connsiteY312" fmla="*/ 4140200 h 7391400"/>
                    <a:gd name="connsiteX313" fmla="*/ 2514600 w 8090059"/>
                    <a:gd name="connsiteY313" fmla="*/ 4152900 h 7391400"/>
                    <a:gd name="connsiteX314" fmla="*/ 2438400 w 8090059"/>
                    <a:gd name="connsiteY314" fmla="*/ 4178300 h 7391400"/>
                    <a:gd name="connsiteX315" fmla="*/ 2400300 w 8090059"/>
                    <a:gd name="connsiteY315" fmla="*/ 4191000 h 7391400"/>
                    <a:gd name="connsiteX316" fmla="*/ 2362200 w 8090059"/>
                    <a:gd name="connsiteY316" fmla="*/ 4203700 h 7391400"/>
                    <a:gd name="connsiteX317" fmla="*/ 2273300 w 8090059"/>
                    <a:gd name="connsiteY317" fmla="*/ 4254500 h 7391400"/>
                    <a:gd name="connsiteX318" fmla="*/ 2235200 w 8090059"/>
                    <a:gd name="connsiteY318" fmla="*/ 4267200 h 7391400"/>
                    <a:gd name="connsiteX319" fmla="*/ 2171700 w 8090059"/>
                    <a:gd name="connsiteY319" fmla="*/ 4305300 h 7391400"/>
                    <a:gd name="connsiteX320" fmla="*/ 2133600 w 8090059"/>
                    <a:gd name="connsiteY320" fmla="*/ 4318000 h 7391400"/>
                    <a:gd name="connsiteX321" fmla="*/ 2082800 w 8090059"/>
                    <a:gd name="connsiteY321" fmla="*/ 4343400 h 7391400"/>
                    <a:gd name="connsiteX322" fmla="*/ 2006600 w 8090059"/>
                    <a:gd name="connsiteY322" fmla="*/ 4368800 h 7391400"/>
                    <a:gd name="connsiteX323" fmla="*/ 1968500 w 8090059"/>
                    <a:gd name="connsiteY323" fmla="*/ 4394200 h 7391400"/>
                    <a:gd name="connsiteX324" fmla="*/ 1892300 w 8090059"/>
                    <a:gd name="connsiteY324" fmla="*/ 4419600 h 7391400"/>
                    <a:gd name="connsiteX325" fmla="*/ 1854200 w 8090059"/>
                    <a:gd name="connsiteY325" fmla="*/ 4432300 h 7391400"/>
                    <a:gd name="connsiteX326" fmla="*/ 1803400 w 8090059"/>
                    <a:gd name="connsiteY326" fmla="*/ 4457700 h 7391400"/>
                    <a:gd name="connsiteX327" fmla="*/ 1727200 w 8090059"/>
                    <a:gd name="connsiteY327" fmla="*/ 4470400 h 7391400"/>
                    <a:gd name="connsiteX328" fmla="*/ 1663700 w 8090059"/>
                    <a:gd name="connsiteY328" fmla="*/ 4483100 h 7391400"/>
                    <a:gd name="connsiteX329" fmla="*/ 1549400 w 8090059"/>
                    <a:gd name="connsiteY329" fmla="*/ 4508500 h 7391400"/>
                    <a:gd name="connsiteX330" fmla="*/ 1409700 w 8090059"/>
                    <a:gd name="connsiteY330" fmla="*/ 4495800 h 7391400"/>
                    <a:gd name="connsiteX331" fmla="*/ 1358900 w 8090059"/>
                    <a:gd name="connsiteY331" fmla="*/ 4457700 h 7391400"/>
                    <a:gd name="connsiteX332" fmla="*/ 1308100 w 8090059"/>
                    <a:gd name="connsiteY332" fmla="*/ 4432300 h 7391400"/>
                    <a:gd name="connsiteX333" fmla="*/ 1244600 w 8090059"/>
                    <a:gd name="connsiteY333" fmla="*/ 4356100 h 7391400"/>
                    <a:gd name="connsiteX334" fmla="*/ 1231900 w 8090059"/>
                    <a:gd name="connsiteY334" fmla="*/ 4318000 h 7391400"/>
                    <a:gd name="connsiteX335" fmla="*/ 1257300 w 8090059"/>
                    <a:gd name="connsiteY335" fmla="*/ 4013200 h 7391400"/>
                    <a:gd name="connsiteX336" fmla="*/ 1270000 w 8090059"/>
                    <a:gd name="connsiteY336" fmla="*/ 3962400 h 7391400"/>
                    <a:gd name="connsiteX337" fmla="*/ 1308100 w 8090059"/>
                    <a:gd name="connsiteY337" fmla="*/ 3924300 h 7391400"/>
                    <a:gd name="connsiteX338" fmla="*/ 1384300 w 8090059"/>
                    <a:gd name="connsiteY338" fmla="*/ 3873500 h 7391400"/>
                    <a:gd name="connsiteX339" fmla="*/ 1435100 w 8090059"/>
                    <a:gd name="connsiteY339" fmla="*/ 3835400 h 7391400"/>
                    <a:gd name="connsiteX340" fmla="*/ 1473200 w 8090059"/>
                    <a:gd name="connsiteY340" fmla="*/ 3822700 h 7391400"/>
                    <a:gd name="connsiteX341" fmla="*/ 1536700 w 8090059"/>
                    <a:gd name="connsiteY341" fmla="*/ 3797300 h 7391400"/>
                    <a:gd name="connsiteX342" fmla="*/ 1638300 w 8090059"/>
                    <a:gd name="connsiteY342" fmla="*/ 3771900 h 7391400"/>
                    <a:gd name="connsiteX343" fmla="*/ 2057400 w 8090059"/>
                    <a:gd name="connsiteY343" fmla="*/ 3784600 h 7391400"/>
                    <a:gd name="connsiteX344" fmla="*/ 2222500 w 8090059"/>
                    <a:gd name="connsiteY344" fmla="*/ 3784600 h 7391400"/>
                    <a:gd name="connsiteX345" fmla="*/ 2260600 w 8090059"/>
                    <a:gd name="connsiteY345" fmla="*/ 3708400 h 7391400"/>
                    <a:gd name="connsiteX346" fmla="*/ 2247900 w 8090059"/>
                    <a:gd name="connsiteY346" fmla="*/ 3390900 h 7391400"/>
                    <a:gd name="connsiteX347" fmla="*/ 2222500 w 8090059"/>
                    <a:gd name="connsiteY347" fmla="*/ 3352800 h 7391400"/>
                    <a:gd name="connsiteX348" fmla="*/ 2146300 w 8090059"/>
                    <a:gd name="connsiteY348" fmla="*/ 3276600 h 7391400"/>
                    <a:gd name="connsiteX349" fmla="*/ 2070100 w 8090059"/>
                    <a:gd name="connsiteY349" fmla="*/ 3213100 h 7391400"/>
                    <a:gd name="connsiteX350" fmla="*/ 1943100 w 8090059"/>
                    <a:gd name="connsiteY350" fmla="*/ 3098800 h 7391400"/>
                    <a:gd name="connsiteX351" fmla="*/ 1892300 w 8090059"/>
                    <a:gd name="connsiteY351" fmla="*/ 3035300 h 7391400"/>
                    <a:gd name="connsiteX352" fmla="*/ 1828800 w 8090059"/>
                    <a:gd name="connsiteY352" fmla="*/ 2946400 h 7391400"/>
                    <a:gd name="connsiteX353" fmla="*/ 1790700 w 8090059"/>
                    <a:gd name="connsiteY353" fmla="*/ 2921000 h 7391400"/>
                    <a:gd name="connsiteX354" fmla="*/ 1765300 w 8090059"/>
                    <a:gd name="connsiteY354" fmla="*/ 2882900 h 7391400"/>
                    <a:gd name="connsiteX355" fmla="*/ 1638300 w 8090059"/>
                    <a:gd name="connsiteY355" fmla="*/ 2806700 h 7391400"/>
                    <a:gd name="connsiteX356" fmla="*/ 1600200 w 8090059"/>
                    <a:gd name="connsiteY356" fmla="*/ 2794000 h 7391400"/>
                    <a:gd name="connsiteX357" fmla="*/ 1562100 w 8090059"/>
                    <a:gd name="connsiteY357" fmla="*/ 2768600 h 7391400"/>
                    <a:gd name="connsiteX358" fmla="*/ 1435100 w 8090059"/>
                    <a:gd name="connsiteY358" fmla="*/ 2743200 h 7391400"/>
                    <a:gd name="connsiteX359" fmla="*/ 1143000 w 8090059"/>
                    <a:gd name="connsiteY359" fmla="*/ 2717800 h 7391400"/>
                    <a:gd name="connsiteX360" fmla="*/ 1003300 w 8090059"/>
                    <a:gd name="connsiteY360" fmla="*/ 2692400 h 7391400"/>
                    <a:gd name="connsiteX361" fmla="*/ 939800 w 8090059"/>
                    <a:gd name="connsiteY361" fmla="*/ 2654300 h 7391400"/>
                    <a:gd name="connsiteX362" fmla="*/ 838200 w 8090059"/>
                    <a:gd name="connsiteY362" fmla="*/ 2616200 h 7391400"/>
                    <a:gd name="connsiteX363" fmla="*/ 787400 w 8090059"/>
                    <a:gd name="connsiteY363" fmla="*/ 2590800 h 7391400"/>
                    <a:gd name="connsiteX364" fmla="*/ 647700 w 8090059"/>
                    <a:gd name="connsiteY364" fmla="*/ 2565400 h 7391400"/>
                    <a:gd name="connsiteX365" fmla="*/ 482600 w 8090059"/>
                    <a:gd name="connsiteY365" fmla="*/ 2552700 h 7391400"/>
                    <a:gd name="connsiteX366" fmla="*/ 406400 w 8090059"/>
                    <a:gd name="connsiteY366" fmla="*/ 2514600 h 7391400"/>
                    <a:gd name="connsiteX367" fmla="*/ 266700 w 8090059"/>
                    <a:gd name="connsiteY367" fmla="*/ 2374900 h 7391400"/>
                    <a:gd name="connsiteX368" fmla="*/ 203200 w 8090059"/>
                    <a:gd name="connsiteY368" fmla="*/ 2247900 h 7391400"/>
                    <a:gd name="connsiteX369" fmla="*/ 165100 w 8090059"/>
                    <a:gd name="connsiteY369" fmla="*/ 2133600 h 7391400"/>
                    <a:gd name="connsiteX370" fmla="*/ 152400 w 8090059"/>
                    <a:gd name="connsiteY370" fmla="*/ 2082800 h 7391400"/>
                    <a:gd name="connsiteX371" fmla="*/ 114300 w 8090059"/>
                    <a:gd name="connsiteY371" fmla="*/ 1968500 h 7391400"/>
                    <a:gd name="connsiteX372" fmla="*/ 101600 w 8090059"/>
                    <a:gd name="connsiteY372" fmla="*/ 1930400 h 7391400"/>
                    <a:gd name="connsiteX373" fmla="*/ 76200 w 8090059"/>
                    <a:gd name="connsiteY373" fmla="*/ 1828800 h 7391400"/>
                    <a:gd name="connsiteX374" fmla="*/ 50800 w 8090059"/>
                    <a:gd name="connsiteY374" fmla="*/ 1765300 h 7391400"/>
                    <a:gd name="connsiteX375" fmla="*/ 25400 w 8090059"/>
                    <a:gd name="connsiteY375" fmla="*/ 1663700 h 7391400"/>
                    <a:gd name="connsiteX376" fmla="*/ 12700 w 8090059"/>
                    <a:gd name="connsiteY376" fmla="*/ 1562100 h 7391400"/>
                    <a:gd name="connsiteX377" fmla="*/ 0 w 8090059"/>
                    <a:gd name="connsiteY377" fmla="*/ 1473200 h 7391400"/>
                    <a:gd name="connsiteX378" fmla="*/ 12700 w 8090059"/>
                    <a:gd name="connsiteY378" fmla="*/ 1257300 h 7391400"/>
                    <a:gd name="connsiteX379" fmla="*/ 25400 w 8090059"/>
                    <a:gd name="connsiteY379" fmla="*/ 1193800 h 7391400"/>
                    <a:gd name="connsiteX380" fmla="*/ 63500 w 8090059"/>
                    <a:gd name="connsiteY380" fmla="*/ 1143000 h 7391400"/>
                    <a:gd name="connsiteX381" fmla="*/ 139700 w 8090059"/>
                    <a:gd name="connsiteY381" fmla="*/ 1028700 h 7391400"/>
                    <a:gd name="connsiteX382" fmla="*/ 203200 w 8090059"/>
                    <a:gd name="connsiteY382" fmla="*/ 939800 h 7391400"/>
                    <a:gd name="connsiteX383" fmla="*/ 304800 w 8090059"/>
                    <a:gd name="connsiteY383" fmla="*/ 838200 h 7391400"/>
                    <a:gd name="connsiteX384" fmla="*/ 368300 w 8090059"/>
                    <a:gd name="connsiteY384" fmla="*/ 762000 h 7391400"/>
                    <a:gd name="connsiteX385" fmla="*/ 419100 w 8090059"/>
                    <a:gd name="connsiteY385" fmla="*/ 723900 h 7391400"/>
                    <a:gd name="connsiteX386" fmla="*/ 508000 w 8090059"/>
                    <a:gd name="connsiteY386" fmla="*/ 647700 h 7391400"/>
                    <a:gd name="connsiteX387" fmla="*/ 546100 w 8090059"/>
                    <a:gd name="connsiteY387" fmla="*/ 635000 h 7391400"/>
                    <a:gd name="connsiteX388" fmla="*/ 584200 w 8090059"/>
                    <a:gd name="connsiteY388" fmla="*/ 609600 h 7391400"/>
                    <a:gd name="connsiteX389" fmla="*/ 660400 w 8090059"/>
                    <a:gd name="connsiteY389" fmla="*/ 584200 h 7391400"/>
                    <a:gd name="connsiteX390" fmla="*/ 711200 w 8090059"/>
                    <a:gd name="connsiteY390" fmla="*/ 558800 h 7391400"/>
                    <a:gd name="connsiteX391" fmla="*/ 825500 w 8090059"/>
                    <a:gd name="connsiteY391" fmla="*/ 533400 h 7391400"/>
                    <a:gd name="connsiteX392" fmla="*/ 1003300 w 8090059"/>
                    <a:gd name="connsiteY392" fmla="*/ 508000 h 7391400"/>
                    <a:gd name="connsiteX393" fmla="*/ 1282700 w 8090059"/>
                    <a:gd name="connsiteY393" fmla="*/ 520700 h 7391400"/>
                    <a:gd name="connsiteX394" fmla="*/ 1384300 w 8090059"/>
                    <a:gd name="connsiteY394" fmla="*/ 584200 h 7391400"/>
                    <a:gd name="connsiteX395" fmla="*/ 1498600 w 8090059"/>
                    <a:gd name="connsiteY395" fmla="*/ 698500 h 7391400"/>
                    <a:gd name="connsiteX396" fmla="*/ 1612900 w 8090059"/>
                    <a:gd name="connsiteY396" fmla="*/ 825500 h 7391400"/>
                    <a:gd name="connsiteX397" fmla="*/ 1676400 w 8090059"/>
                    <a:gd name="connsiteY397" fmla="*/ 876300 h 7391400"/>
                    <a:gd name="connsiteX398" fmla="*/ 1841500 w 8090059"/>
                    <a:gd name="connsiteY398" fmla="*/ 1054100 h 7391400"/>
                    <a:gd name="connsiteX399" fmla="*/ 1866900 w 8090059"/>
                    <a:gd name="connsiteY399" fmla="*/ 1104900 h 7391400"/>
                    <a:gd name="connsiteX400" fmla="*/ 1917700 w 8090059"/>
                    <a:gd name="connsiteY400" fmla="*/ 1181100 h 7391400"/>
                    <a:gd name="connsiteX401" fmla="*/ 1930400 w 8090059"/>
                    <a:gd name="connsiteY401" fmla="*/ 1219200 h 7391400"/>
                    <a:gd name="connsiteX402" fmla="*/ 1968500 w 8090059"/>
                    <a:gd name="connsiteY402" fmla="*/ 1295400 h 7391400"/>
                    <a:gd name="connsiteX403" fmla="*/ 1993900 w 8090059"/>
                    <a:gd name="connsiteY403" fmla="*/ 1333500 h 7391400"/>
                    <a:gd name="connsiteX404" fmla="*/ 2019300 w 8090059"/>
                    <a:gd name="connsiteY404" fmla="*/ 1409700 h 7391400"/>
                    <a:gd name="connsiteX405" fmla="*/ 2057400 w 8090059"/>
                    <a:gd name="connsiteY405" fmla="*/ 1498600 h 7391400"/>
                    <a:gd name="connsiteX406" fmla="*/ 2120900 w 8090059"/>
                    <a:gd name="connsiteY406" fmla="*/ 1612900 h 7391400"/>
                    <a:gd name="connsiteX407" fmla="*/ 2159000 w 8090059"/>
                    <a:gd name="connsiteY407" fmla="*/ 1689100 h 7391400"/>
                    <a:gd name="connsiteX408" fmla="*/ 2184400 w 8090059"/>
                    <a:gd name="connsiteY408" fmla="*/ 1727200 h 7391400"/>
                    <a:gd name="connsiteX409" fmla="*/ 2235200 w 8090059"/>
                    <a:gd name="connsiteY409" fmla="*/ 1828800 h 7391400"/>
                    <a:gd name="connsiteX410" fmla="*/ 2286000 w 8090059"/>
                    <a:gd name="connsiteY410" fmla="*/ 1905000 h 7391400"/>
                    <a:gd name="connsiteX411" fmla="*/ 2311400 w 8090059"/>
                    <a:gd name="connsiteY411" fmla="*/ 1943100 h 7391400"/>
                    <a:gd name="connsiteX412" fmla="*/ 2362200 w 8090059"/>
                    <a:gd name="connsiteY412" fmla="*/ 2032000 h 7391400"/>
                    <a:gd name="connsiteX413" fmla="*/ 2438400 w 8090059"/>
                    <a:gd name="connsiteY413" fmla="*/ 2159000 h 7391400"/>
                    <a:gd name="connsiteX414" fmla="*/ 2476500 w 8090059"/>
                    <a:gd name="connsiteY414" fmla="*/ 2197100 h 7391400"/>
                    <a:gd name="connsiteX415" fmla="*/ 2527300 w 8090059"/>
                    <a:gd name="connsiteY415" fmla="*/ 2235200 h 7391400"/>
                    <a:gd name="connsiteX416" fmla="*/ 2578100 w 8090059"/>
                    <a:gd name="connsiteY416" fmla="*/ 2311400 h 7391400"/>
                    <a:gd name="connsiteX417" fmla="*/ 2654300 w 8090059"/>
                    <a:gd name="connsiteY417" fmla="*/ 2425700 h 7391400"/>
                    <a:gd name="connsiteX418" fmla="*/ 2717800 w 8090059"/>
                    <a:gd name="connsiteY418" fmla="*/ 2501900 h 7391400"/>
                    <a:gd name="connsiteX419" fmla="*/ 2755900 w 8090059"/>
                    <a:gd name="connsiteY419" fmla="*/ 2514600 h 7391400"/>
                    <a:gd name="connsiteX420" fmla="*/ 2832100 w 8090059"/>
                    <a:gd name="connsiteY420" fmla="*/ 2552700 h 7391400"/>
                    <a:gd name="connsiteX421" fmla="*/ 2908300 w 8090059"/>
                    <a:gd name="connsiteY421" fmla="*/ 2540000 h 7391400"/>
                    <a:gd name="connsiteX422" fmla="*/ 2946400 w 8090059"/>
                    <a:gd name="connsiteY422" fmla="*/ 2527300 h 7391400"/>
                    <a:gd name="connsiteX423" fmla="*/ 2908300 w 8090059"/>
                    <a:gd name="connsiteY423" fmla="*/ 2514600 h 7391400"/>
                    <a:gd name="connsiteX424" fmla="*/ 2933700 w 8090059"/>
                    <a:gd name="connsiteY424" fmla="*/ 2489200 h 739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8090059" h="7391400">
                      <a:moveTo>
                        <a:pt x="2933700" y="2489200"/>
                      </a:moveTo>
                      <a:lnTo>
                        <a:pt x="2933700" y="2489200"/>
                      </a:lnTo>
                      <a:cubicBezTo>
                        <a:pt x="2928151" y="2394872"/>
                        <a:pt x="2919375" y="2165200"/>
                        <a:pt x="2895600" y="2070100"/>
                      </a:cubicBezTo>
                      <a:cubicBezTo>
                        <a:pt x="2855898" y="1911291"/>
                        <a:pt x="2906639" y="2108737"/>
                        <a:pt x="2870200" y="1981200"/>
                      </a:cubicBezTo>
                      <a:cubicBezTo>
                        <a:pt x="2865405" y="1964417"/>
                        <a:pt x="2863629" y="1946743"/>
                        <a:pt x="2857500" y="1930400"/>
                      </a:cubicBezTo>
                      <a:cubicBezTo>
                        <a:pt x="2850853" y="1912673"/>
                        <a:pt x="2838747" y="1897327"/>
                        <a:pt x="2832100" y="1879600"/>
                      </a:cubicBezTo>
                      <a:cubicBezTo>
                        <a:pt x="2825971" y="1863257"/>
                        <a:pt x="2826276" y="1844843"/>
                        <a:pt x="2819400" y="1828800"/>
                      </a:cubicBezTo>
                      <a:cubicBezTo>
                        <a:pt x="2813387" y="1814771"/>
                        <a:pt x="2801573" y="1803952"/>
                        <a:pt x="2794000" y="1790700"/>
                      </a:cubicBezTo>
                      <a:cubicBezTo>
                        <a:pt x="2784607" y="1774262"/>
                        <a:pt x="2777993" y="1756338"/>
                        <a:pt x="2768600" y="1739900"/>
                      </a:cubicBezTo>
                      <a:cubicBezTo>
                        <a:pt x="2761027" y="1726648"/>
                        <a:pt x="2749399" y="1715748"/>
                        <a:pt x="2743200" y="1701800"/>
                      </a:cubicBezTo>
                      <a:cubicBezTo>
                        <a:pt x="2684848" y="1570508"/>
                        <a:pt x="2754623" y="1674698"/>
                        <a:pt x="2679700" y="1574800"/>
                      </a:cubicBezTo>
                      <a:cubicBezTo>
                        <a:pt x="2647778" y="1479035"/>
                        <a:pt x="2690839" y="1597077"/>
                        <a:pt x="2641600" y="1498600"/>
                      </a:cubicBezTo>
                      <a:cubicBezTo>
                        <a:pt x="2589020" y="1393440"/>
                        <a:pt x="2676293" y="1531589"/>
                        <a:pt x="2603500" y="1422400"/>
                      </a:cubicBezTo>
                      <a:cubicBezTo>
                        <a:pt x="2599267" y="1405467"/>
                        <a:pt x="2595816" y="1388318"/>
                        <a:pt x="2590800" y="1371600"/>
                      </a:cubicBezTo>
                      <a:cubicBezTo>
                        <a:pt x="2583107" y="1345955"/>
                        <a:pt x="2571894" y="1321375"/>
                        <a:pt x="2565400" y="1295400"/>
                      </a:cubicBezTo>
                      <a:cubicBezTo>
                        <a:pt x="2561167" y="1278467"/>
                        <a:pt x="2558829" y="1260943"/>
                        <a:pt x="2552700" y="1244600"/>
                      </a:cubicBezTo>
                      <a:cubicBezTo>
                        <a:pt x="2546053" y="1226873"/>
                        <a:pt x="2535767" y="1210733"/>
                        <a:pt x="2527300" y="1193800"/>
                      </a:cubicBezTo>
                      <a:cubicBezTo>
                        <a:pt x="2490081" y="970486"/>
                        <a:pt x="2506354" y="1098039"/>
                        <a:pt x="2527300" y="647700"/>
                      </a:cubicBezTo>
                      <a:cubicBezTo>
                        <a:pt x="2527893" y="634946"/>
                        <a:pt x="2543906" y="541805"/>
                        <a:pt x="2552700" y="520700"/>
                      </a:cubicBezTo>
                      <a:cubicBezTo>
                        <a:pt x="2567263" y="485749"/>
                        <a:pt x="2591526" y="455021"/>
                        <a:pt x="2603500" y="419100"/>
                      </a:cubicBezTo>
                      <a:cubicBezTo>
                        <a:pt x="2615846" y="382063"/>
                        <a:pt x="2619181" y="366071"/>
                        <a:pt x="2641600" y="330200"/>
                      </a:cubicBezTo>
                      <a:cubicBezTo>
                        <a:pt x="2652818" y="312251"/>
                        <a:pt x="2667000" y="296333"/>
                        <a:pt x="2679700" y="279400"/>
                      </a:cubicBezTo>
                      <a:cubicBezTo>
                        <a:pt x="2693324" y="238527"/>
                        <a:pt x="2698201" y="214713"/>
                        <a:pt x="2730500" y="177800"/>
                      </a:cubicBezTo>
                      <a:cubicBezTo>
                        <a:pt x="2744438" y="161870"/>
                        <a:pt x="2765229" y="153475"/>
                        <a:pt x="2781300" y="139700"/>
                      </a:cubicBezTo>
                      <a:cubicBezTo>
                        <a:pt x="2813508" y="112093"/>
                        <a:pt x="2818635" y="93473"/>
                        <a:pt x="2857500" y="76200"/>
                      </a:cubicBezTo>
                      <a:cubicBezTo>
                        <a:pt x="2881966" y="65326"/>
                        <a:pt x="2908300" y="59267"/>
                        <a:pt x="2933700" y="50800"/>
                      </a:cubicBezTo>
                      <a:lnTo>
                        <a:pt x="3009900" y="25400"/>
                      </a:lnTo>
                      <a:cubicBezTo>
                        <a:pt x="3022600" y="21167"/>
                        <a:pt x="3035013" y="15947"/>
                        <a:pt x="3048000" y="12700"/>
                      </a:cubicBezTo>
                      <a:lnTo>
                        <a:pt x="3098800" y="0"/>
                      </a:lnTo>
                      <a:cubicBezTo>
                        <a:pt x="3215552" y="4324"/>
                        <a:pt x="3385585" y="-4003"/>
                        <a:pt x="3517900" y="25400"/>
                      </a:cubicBezTo>
                      <a:cubicBezTo>
                        <a:pt x="3530968" y="28304"/>
                        <a:pt x="3543300" y="33867"/>
                        <a:pt x="3556000" y="38100"/>
                      </a:cubicBezTo>
                      <a:cubicBezTo>
                        <a:pt x="3653131" y="110948"/>
                        <a:pt x="3559975" y="45814"/>
                        <a:pt x="3657600" y="101600"/>
                      </a:cubicBezTo>
                      <a:cubicBezTo>
                        <a:pt x="3670852" y="109173"/>
                        <a:pt x="3682448" y="119427"/>
                        <a:pt x="3695700" y="127000"/>
                      </a:cubicBezTo>
                      <a:cubicBezTo>
                        <a:pt x="3712138" y="136393"/>
                        <a:pt x="3731094" y="141396"/>
                        <a:pt x="3746500" y="152400"/>
                      </a:cubicBezTo>
                      <a:cubicBezTo>
                        <a:pt x="3761115" y="162839"/>
                        <a:pt x="3770423" y="179473"/>
                        <a:pt x="3784600" y="190500"/>
                      </a:cubicBezTo>
                      <a:cubicBezTo>
                        <a:pt x="3808697" y="209242"/>
                        <a:pt x="3835400" y="224367"/>
                        <a:pt x="3860800" y="241300"/>
                      </a:cubicBezTo>
                      <a:cubicBezTo>
                        <a:pt x="3950590" y="301160"/>
                        <a:pt x="3839431" y="226036"/>
                        <a:pt x="3949700" y="304800"/>
                      </a:cubicBezTo>
                      <a:cubicBezTo>
                        <a:pt x="3982997" y="328584"/>
                        <a:pt x="4006673" y="339565"/>
                        <a:pt x="4038600" y="368300"/>
                      </a:cubicBezTo>
                      <a:cubicBezTo>
                        <a:pt x="4065300" y="392330"/>
                        <a:pt x="4089400" y="419100"/>
                        <a:pt x="4114800" y="444500"/>
                      </a:cubicBezTo>
                      <a:cubicBezTo>
                        <a:pt x="4127500" y="457200"/>
                        <a:pt x="4142937" y="467656"/>
                        <a:pt x="4152900" y="482600"/>
                      </a:cubicBezTo>
                      <a:cubicBezTo>
                        <a:pt x="4161367" y="495300"/>
                        <a:pt x="4168529" y="508974"/>
                        <a:pt x="4178300" y="520700"/>
                      </a:cubicBezTo>
                      <a:cubicBezTo>
                        <a:pt x="4189798" y="534498"/>
                        <a:pt x="4206757" y="543647"/>
                        <a:pt x="4216400" y="558800"/>
                      </a:cubicBezTo>
                      <a:cubicBezTo>
                        <a:pt x="4236728" y="590744"/>
                        <a:pt x="4258017" y="623666"/>
                        <a:pt x="4267200" y="660400"/>
                      </a:cubicBezTo>
                      <a:lnTo>
                        <a:pt x="4292600" y="762000"/>
                      </a:lnTo>
                      <a:cubicBezTo>
                        <a:pt x="4296833" y="778933"/>
                        <a:pt x="4301877" y="795684"/>
                        <a:pt x="4305300" y="812800"/>
                      </a:cubicBezTo>
                      <a:cubicBezTo>
                        <a:pt x="4320625" y="889427"/>
                        <a:pt x="4311174" y="855822"/>
                        <a:pt x="4330700" y="914400"/>
                      </a:cubicBezTo>
                      <a:cubicBezTo>
                        <a:pt x="4334933" y="952500"/>
                        <a:pt x="4338921" y="990628"/>
                        <a:pt x="4343400" y="1028700"/>
                      </a:cubicBezTo>
                      <a:cubicBezTo>
                        <a:pt x="4347388" y="1062596"/>
                        <a:pt x="4356100" y="1096170"/>
                        <a:pt x="4356100" y="1130300"/>
                      </a:cubicBezTo>
                      <a:cubicBezTo>
                        <a:pt x="4356100" y="1295454"/>
                        <a:pt x="4350733" y="1460609"/>
                        <a:pt x="4343400" y="1625600"/>
                      </a:cubicBezTo>
                      <a:cubicBezTo>
                        <a:pt x="4342257" y="1651325"/>
                        <a:pt x="4335445" y="1676491"/>
                        <a:pt x="4330700" y="1701800"/>
                      </a:cubicBezTo>
                      <a:cubicBezTo>
                        <a:pt x="4322744" y="1744232"/>
                        <a:pt x="4315771" y="1786917"/>
                        <a:pt x="4305300" y="1828800"/>
                      </a:cubicBezTo>
                      <a:cubicBezTo>
                        <a:pt x="4275801" y="1946796"/>
                        <a:pt x="4311039" y="1800105"/>
                        <a:pt x="4279900" y="1955800"/>
                      </a:cubicBezTo>
                      <a:cubicBezTo>
                        <a:pt x="4277187" y="1969364"/>
                        <a:pt x="4262570" y="2028561"/>
                        <a:pt x="4254500" y="2044700"/>
                      </a:cubicBezTo>
                      <a:cubicBezTo>
                        <a:pt x="4247674" y="2058352"/>
                        <a:pt x="4237567" y="2070100"/>
                        <a:pt x="4229100" y="2082800"/>
                      </a:cubicBezTo>
                      <a:cubicBezTo>
                        <a:pt x="4224867" y="2099733"/>
                        <a:pt x="4221195" y="2116817"/>
                        <a:pt x="4216400" y="2133600"/>
                      </a:cubicBezTo>
                      <a:cubicBezTo>
                        <a:pt x="4212722" y="2146472"/>
                        <a:pt x="4207222" y="2158785"/>
                        <a:pt x="4203700" y="2171700"/>
                      </a:cubicBezTo>
                      <a:cubicBezTo>
                        <a:pt x="4172188" y="2287242"/>
                        <a:pt x="4212516" y="2261895"/>
                        <a:pt x="4140200" y="2286000"/>
                      </a:cubicBezTo>
                      <a:cubicBezTo>
                        <a:pt x="4144433" y="2319867"/>
                        <a:pt x="4147710" y="2353867"/>
                        <a:pt x="4152900" y="2387600"/>
                      </a:cubicBezTo>
                      <a:cubicBezTo>
                        <a:pt x="4156182" y="2408935"/>
                        <a:pt x="4163078" y="2429662"/>
                        <a:pt x="4165600" y="2451100"/>
                      </a:cubicBezTo>
                      <a:cubicBezTo>
                        <a:pt x="4171556" y="2501727"/>
                        <a:pt x="4171977" y="2552918"/>
                        <a:pt x="4178300" y="2603500"/>
                      </a:cubicBezTo>
                      <a:cubicBezTo>
                        <a:pt x="4180465" y="2620820"/>
                        <a:pt x="4183194" y="2638688"/>
                        <a:pt x="4191000" y="2654300"/>
                      </a:cubicBezTo>
                      <a:cubicBezTo>
                        <a:pt x="4208460" y="2689221"/>
                        <a:pt x="4245691" y="2741993"/>
                        <a:pt x="4279900" y="2768600"/>
                      </a:cubicBezTo>
                      <a:cubicBezTo>
                        <a:pt x="4303997" y="2787342"/>
                        <a:pt x="4330700" y="2802467"/>
                        <a:pt x="4356100" y="2819400"/>
                      </a:cubicBezTo>
                      <a:cubicBezTo>
                        <a:pt x="4368800" y="2827867"/>
                        <a:pt x="4379720" y="2839973"/>
                        <a:pt x="4394200" y="2844800"/>
                      </a:cubicBezTo>
                      <a:cubicBezTo>
                        <a:pt x="4448859" y="2863020"/>
                        <a:pt x="4419313" y="2854253"/>
                        <a:pt x="4483100" y="2870200"/>
                      </a:cubicBezTo>
                      <a:cubicBezTo>
                        <a:pt x="4603337" y="2863127"/>
                        <a:pt x="4663405" y="2869574"/>
                        <a:pt x="4762500" y="2844800"/>
                      </a:cubicBezTo>
                      <a:cubicBezTo>
                        <a:pt x="4841900" y="2824950"/>
                        <a:pt x="4758882" y="2842175"/>
                        <a:pt x="4838700" y="2806700"/>
                      </a:cubicBezTo>
                      <a:cubicBezTo>
                        <a:pt x="4863166" y="2795826"/>
                        <a:pt x="4892623" y="2796152"/>
                        <a:pt x="4914900" y="2781300"/>
                      </a:cubicBezTo>
                      <a:cubicBezTo>
                        <a:pt x="5024089" y="2708507"/>
                        <a:pt x="4885940" y="2795780"/>
                        <a:pt x="4991100" y="2743200"/>
                      </a:cubicBezTo>
                      <a:cubicBezTo>
                        <a:pt x="5004752" y="2736374"/>
                        <a:pt x="5015548" y="2724626"/>
                        <a:pt x="5029200" y="2717800"/>
                      </a:cubicBezTo>
                      <a:cubicBezTo>
                        <a:pt x="5041174" y="2711813"/>
                        <a:pt x="5055326" y="2711087"/>
                        <a:pt x="5067300" y="2705100"/>
                      </a:cubicBezTo>
                      <a:cubicBezTo>
                        <a:pt x="5080952" y="2698274"/>
                        <a:pt x="5091748" y="2686526"/>
                        <a:pt x="5105400" y="2679700"/>
                      </a:cubicBezTo>
                      <a:cubicBezTo>
                        <a:pt x="5117374" y="2673713"/>
                        <a:pt x="5131798" y="2673501"/>
                        <a:pt x="5143500" y="2667000"/>
                      </a:cubicBezTo>
                      <a:cubicBezTo>
                        <a:pt x="5170185" y="2652175"/>
                        <a:pt x="5190740" y="2625853"/>
                        <a:pt x="5219700" y="2616200"/>
                      </a:cubicBezTo>
                      <a:cubicBezTo>
                        <a:pt x="5232400" y="2611967"/>
                        <a:pt x="5245826" y="2609487"/>
                        <a:pt x="5257800" y="2603500"/>
                      </a:cubicBezTo>
                      <a:cubicBezTo>
                        <a:pt x="5356277" y="2554261"/>
                        <a:pt x="5238235" y="2597322"/>
                        <a:pt x="5334000" y="2565400"/>
                      </a:cubicBezTo>
                      <a:cubicBezTo>
                        <a:pt x="5311509" y="2497928"/>
                        <a:pt x="5315821" y="2551705"/>
                        <a:pt x="5359400" y="2501900"/>
                      </a:cubicBezTo>
                      <a:cubicBezTo>
                        <a:pt x="5379502" y="2478926"/>
                        <a:pt x="5384800" y="2442633"/>
                        <a:pt x="5410200" y="2425700"/>
                      </a:cubicBezTo>
                      <a:cubicBezTo>
                        <a:pt x="5499990" y="2365840"/>
                        <a:pt x="5388831" y="2440964"/>
                        <a:pt x="5499100" y="2362200"/>
                      </a:cubicBezTo>
                      <a:cubicBezTo>
                        <a:pt x="5511520" y="2353328"/>
                        <a:pt x="5525474" y="2346571"/>
                        <a:pt x="5537200" y="2336800"/>
                      </a:cubicBezTo>
                      <a:cubicBezTo>
                        <a:pt x="5579331" y="2301691"/>
                        <a:pt x="5566102" y="2296949"/>
                        <a:pt x="5613400" y="2273300"/>
                      </a:cubicBezTo>
                      <a:cubicBezTo>
                        <a:pt x="5625374" y="2267313"/>
                        <a:pt x="5639798" y="2267101"/>
                        <a:pt x="5651500" y="2260600"/>
                      </a:cubicBezTo>
                      <a:cubicBezTo>
                        <a:pt x="5678185" y="2245775"/>
                        <a:pt x="5702300" y="2226733"/>
                        <a:pt x="5727700" y="2209800"/>
                      </a:cubicBezTo>
                      <a:cubicBezTo>
                        <a:pt x="5740400" y="2201333"/>
                        <a:pt x="5751320" y="2189227"/>
                        <a:pt x="5765800" y="2184400"/>
                      </a:cubicBezTo>
                      <a:cubicBezTo>
                        <a:pt x="5808544" y="2170152"/>
                        <a:pt x="5810758" y="2171409"/>
                        <a:pt x="5854700" y="2146300"/>
                      </a:cubicBezTo>
                      <a:cubicBezTo>
                        <a:pt x="5908159" y="2115752"/>
                        <a:pt x="5879636" y="2121086"/>
                        <a:pt x="5943600" y="2095500"/>
                      </a:cubicBezTo>
                      <a:cubicBezTo>
                        <a:pt x="5968459" y="2085556"/>
                        <a:pt x="5995853" y="2082074"/>
                        <a:pt x="6019800" y="2070100"/>
                      </a:cubicBezTo>
                      <a:cubicBezTo>
                        <a:pt x="6045200" y="2057400"/>
                        <a:pt x="6068858" y="2040351"/>
                        <a:pt x="6096000" y="2032000"/>
                      </a:cubicBezTo>
                      <a:cubicBezTo>
                        <a:pt x="6124610" y="2023197"/>
                        <a:pt x="6155267" y="2023533"/>
                        <a:pt x="6184900" y="2019300"/>
                      </a:cubicBezTo>
                      <a:cubicBezTo>
                        <a:pt x="6197600" y="2010833"/>
                        <a:pt x="6209052" y="2000099"/>
                        <a:pt x="6223000" y="1993900"/>
                      </a:cubicBezTo>
                      <a:cubicBezTo>
                        <a:pt x="6290075" y="1964089"/>
                        <a:pt x="6289969" y="1974271"/>
                        <a:pt x="6350000" y="1955800"/>
                      </a:cubicBezTo>
                      <a:cubicBezTo>
                        <a:pt x="6388385" y="1943989"/>
                        <a:pt x="6425338" y="1927440"/>
                        <a:pt x="6464300" y="1917700"/>
                      </a:cubicBezTo>
                      <a:cubicBezTo>
                        <a:pt x="6481233" y="1913467"/>
                        <a:pt x="6498541" y="1910520"/>
                        <a:pt x="6515100" y="1905000"/>
                      </a:cubicBezTo>
                      <a:cubicBezTo>
                        <a:pt x="6563171" y="1888976"/>
                        <a:pt x="6580705" y="1872987"/>
                        <a:pt x="6629400" y="1866900"/>
                      </a:cubicBezTo>
                      <a:cubicBezTo>
                        <a:pt x="6679982" y="1860577"/>
                        <a:pt x="6731000" y="1858433"/>
                        <a:pt x="6781800" y="1854200"/>
                      </a:cubicBezTo>
                      <a:cubicBezTo>
                        <a:pt x="6908800" y="1858433"/>
                        <a:pt x="7036221" y="1855731"/>
                        <a:pt x="7162800" y="1866900"/>
                      </a:cubicBezTo>
                      <a:cubicBezTo>
                        <a:pt x="7181659" y="1868564"/>
                        <a:pt x="7195873" y="1885653"/>
                        <a:pt x="7213600" y="1892300"/>
                      </a:cubicBezTo>
                      <a:cubicBezTo>
                        <a:pt x="7229943" y="1898429"/>
                        <a:pt x="7247467" y="1900767"/>
                        <a:pt x="7264400" y="1905000"/>
                      </a:cubicBezTo>
                      <a:cubicBezTo>
                        <a:pt x="7377352" y="1975595"/>
                        <a:pt x="7328112" y="1955871"/>
                        <a:pt x="7404100" y="1981200"/>
                      </a:cubicBezTo>
                      <a:cubicBezTo>
                        <a:pt x="7416800" y="1993900"/>
                        <a:pt x="7428023" y="2008273"/>
                        <a:pt x="7442200" y="2019300"/>
                      </a:cubicBezTo>
                      <a:lnTo>
                        <a:pt x="7556500" y="2095500"/>
                      </a:lnTo>
                      <a:lnTo>
                        <a:pt x="7594600" y="2120900"/>
                      </a:lnTo>
                      <a:cubicBezTo>
                        <a:pt x="7607300" y="2129367"/>
                        <a:pt x="7621907" y="2135507"/>
                        <a:pt x="7632700" y="2146300"/>
                      </a:cubicBezTo>
                      <a:cubicBezTo>
                        <a:pt x="7645400" y="2159000"/>
                        <a:pt x="7657163" y="2172711"/>
                        <a:pt x="7670800" y="2184400"/>
                      </a:cubicBezTo>
                      <a:cubicBezTo>
                        <a:pt x="7710567" y="2218486"/>
                        <a:pt x="7728187" y="2220083"/>
                        <a:pt x="7759700" y="2260600"/>
                      </a:cubicBezTo>
                      <a:cubicBezTo>
                        <a:pt x="7778442" y="2284697"/>
                        <a:pt x="7792184" y="2312378"/>
                        <a:pt x="7810500" y="2336800"/>
                      </a:cubicBezTo>
                      <a:cubicBezTo>
                        <a:pt x="7827888" y="2359984"/>
                        <a:pt x="7893146" y="2445038"/>
                        <a:pt x="7899400" y="2463800"/>
                      </a:cubicBezTo>
                      <a:cubicBezTo>
                        <a:pt x="7907867" y="2489200"/>
                        <a:pt x="7909948" y="2517723"/>
                        <a:pt x="7924800" y="2540000"/>
                      </a:cubicBezTo>
                      <a:cubicBezTo>
                        <a:pt x="7941733" y="2565400"/>
                        <a:pt x="7965947" y="2587240"/>
                        <a:pt x="7975600" y="2616200"/>
                      </a:cubicBezTo>
                      <a:cubicBezTo>
                        <a:pt x="7979833" y="2628900"/>
                        <a:pt x="7982313" y="2642326"/>
                        <a:pt x="7988300" y="2654300"/>
                      </a:cubicBezTo>
                      <a:cubicBezTo>
                        <a:pt x="7995126" y="2667952"/>
                        <a:pt x="8007501" y="2678452"/>
                        <a:pt x="8013700" y="2692400"/>
                      </a:cubicBezTo>
                      <a:cubicBezTo>
                        <a:pt x="8024574" y="2716866"/>
                        <a:pt x="8030633" y="2743200"/>
                        <a:pt x="8039100" y="2768600"/>
                      </a:cubicBezTo>
                      <a:lnTo>
                        <a:pt x="8051800" y="2806700"/>
                      </a:lnTo>
                      <a:lnTo>
                        <a:pt x="8064500" y="2844800"/>
                      </a:lnTo>
                      <a:lnTo>
                        <a:pt x="8077200" y="2882900"/>
                      </a:lnTo>
                      <a:cubicBezTo>
                        <a:pt x="8086297" y="3101226"/>
                        <a:pt x="8100902" y="3163183"/>
                        <a:pt x="8077200" y="3352800"/>
                      </a:cubicBezTo>
                      <a:cubicBezTo>
                        <a:pt x="8075540" y="3366084"/>
                        <a:pt x="8070487" y="3378926"/>
                        <a:pt x="8064500" y="3390900"/>
                      </a:cubicBezTo>
                      <a:cubicBezTo>
                        <a:pt x="8057674" y="3404552"/>
                        <a:pt x="8046673" y="3415748"/>
                        <a:pt x="8039100" y="3429000"/>
                      </a:cubicBezTo>
                      <a:cubicBezTo>
                        <a:pt x="8029707" y="3445438"/>
                        <a:pt x="8024704" y="3464394"/>
                        <a:pt x="8013700" y="3479800"/>
                      </a:cubicBezTo>
                      <a:cubicBezTo>
                        <a:pt x="8003261" y="3494415"/>
                        <a:pt x="7987098" y="3504102"/>
                        <a:pt x="7975600" y="3517900"/>
                      </a:cubicBezTo>
                      <a:cubicBezTo>
                        <a:pt x="7965829" y="3529626"/>
                        <a:pt x="7959072" y="3543580"/>
                        <a:pt x="7950200" y="3556000"/>
                      </a:cubicBezTo>
                      <a:cubicBezTo>
                        <a:pt x="7937897" y="3573224"/>
                        <a:pt x="7924403" y="3589576"/>
                        <a:pt x="7912100" y="3606800"/>
                      </a:cubicBezTo>
                      <a:cubicBezTo>
                        <a:pt x="7903228" y="3619220"/>
                        <a:pt x="7896841" y="3633492"/>
                        <a:pt x="7886700" y="3644900"/>
                      </a:cubicBezTo>
                      <a:cubicBezTo>
                        <a:pt x="7862835" y="3671748"/>
                        <a:pt x="7839237" y="3699547"/>
                        <a:pt x="7810500" y="3721100"/>
                      </a:cubicBezTo>
                      <a:cubicBezTo>
                        <a:pt x="7793567" y="3733800"/>
                        <a:pt x="7774667" y="3744233"/>
                        <a:pt x="7759700" y="3759200"/>
                      </a:cubicBezTo>
                      <a:cubicBezTo>
                        <a:pt x="7744733" y="3774167"/>
                        <a:pt x="7737203" y="3795697"/>
                        <a:pt x="7721600" y="3810000"/>
                      </a:cubicBezTo>
                      <a:cubicBezTo>
                        <a:pt x="7686019" y="3842615"/>
                        <a:pt x="7645558" y="3869471"/>
                        <a:pt x="7607300" y="3898900"/>
                      </a:cubicBezTo>
                      <a:cubicBezTo>
                        <a:pt x="7590523" y="3911806"/>
                        <a:pt x="7575432" y="3927534"/>
                        <a:pt x="7556500" y="3937000"/>
                      </a:cubicBezTo>
                      <a:cubicBezTo>
                        <a:pt x="7539567" y="3945467"/>
                        <a:pt x="7521934" y="3952660"/>
                        <a:pt x="7505700" y="3962400"/>
                      </a:cubicBezTo>
                      <a:cubicBezTo>
                        <a:pt x="7430463" y="4007542"/>
                        <a:pt x="7446438" y="4009570"/>
                        <a:pt x="7378700" y="4038600"/>
                      </a:cubicBezTo>
                      <a:cubicBezTo>
                        <a:pt x="7345465" y="4052844"/>
                        <a:pt x="7254541" y="4072815"/>
                        <a:pt x="7239000" y="4076700"/>
                      </a:cubicBezTo>
                      <a:cubicBezTo>
                        <a:pt x="7222067" y="4080933"/>
                        <a:pt x="7204759" y="4083880"/>
                        <a:pt x="7188200" y="4089400"/>
                      </a:cubicBezTo>
                      <a:cubicBezTo>
                        <a:pt x="7159750" y="4098883"/>
                        <a:pt x="7128916" y="4110244"/>
                        <a:pt x="7099300" y="4114800"/>
                      </a:cubicBezTo>
                      <a:cubicBezTo>
                        <a:pt x="7061411" y="4120629"/>
                        <a:pt x="7023100" y="4123267"/>
                        <a:pt x="6985000" y="4127500"/>
                      </a:cubicBezTo>
                      <a:cubicBezTo>
                        <a:pt x="6853767" y="4123267"/>
                        <a:pt x="6721950" y="4127865"/>
                        <a:pt x="6591300" y="4114800"/>
                      </a:cubicBezTo>
                      <a:cubicBezTo>
                        <a:pt x="6551338" y="4110804"/>
                        <a:pt x="6515100" y="4089400"/>
                        <a:pt x="6477000" y="4076700"/>
                      </a:cubicBezTo>
                      <a:lnTo>
                        <a:pt x="6400800" y="4051300"/>
                      </a:lnTo>
                      <a:cubicBezTo>
                        <a:pt x="6375400" y="4042833"/>
                        <a:pt x="6350575" y="4032394"/>
                        <a:pt x="6324600" y="4025900"/>
                      </a:cubicBezTo>
                      <a:cubicBezTo>
                        <a:pt x="6307667" y="4021667"/>
                        <a:pt x="6290583" y="4017995"/>
                        <a:pt x="6273800" y="4013200"/>
                      </a:cubicBezTo>
                      <a:cubicBezTo>
                        <a:pt x="6260928" y="4009522"/>
                        <a:pt x="6248827" y="4003125"/>
                        <a:pt x="6235700" y="4000500"/>
                      </a:cubicBezTo>
                      <a:cubicBezTo>
                        <a:pt x="6206347" y="3994629"/>
                        <a:pt x="6176386" y="3992352"/>
                        <a:pt x="6146800" y="3987800"/>
                      </a:cubicBezTo>
                      <a:cubicBezTo>
                        <a:pt x="6025174" y="3969088"/>
                        <a:pt x="6116081" y="3982215"/>
                        <a:pt x="6007100" y="3962400"/>
                      </a:cubicBezTo>
                      <a:cubicBezTo>
                        <a:pt x="5981765" y="3957794"/>
                        <a:pt x="5956079" y="3955095"/>
                        <a:pt x="5930900" y="3949700"/>
                      </a:cubicBezTo>
                      <a:cubicBezTo>
                        <a:pt x="5749798" y="3910892"/>
                        <a:pt x="5887925" y="3939236"/>
                        <a:pt x="5791200" y="3911600"/>
                      </a:cubicBezTo>
                      <a:cubicBezTo>
                        <a:pt x="5774417" y="3906805"/>
                        <a:pt x="5756743" y="3905029"/>
                        <a:pt x="5740400" y="3898900"/>
                      </a:cubicBezTo>
                      <a:cubicBezTo>
                        <a:pt x="5722673" y="3892253"/>
                        <a:pt x="5707734" y="3878940"/>
                        <a:pt x="5689600" y="3873500"/>
                      </a:cubicBezTo>
                      <a:cubicBezTo>
                        <a:pt x="5649134" y="3861360"/>
                        <a:pt x="5602489" y="3864721"/>
                        <a:pt x="5562600" y="3848100"/>
                      </a:cubicBezTo>
                      <a:cubicBezTo>
                        <a:pt x="5527649" y="3833537"/>
                        <a:pt x="5496921" y="3809274"/>
                        <a:pt x="5461000" y="3797300"/>
                      </a:cubicBezTo>
                      <a:cubicBezTo>
                        <a:pt x="5448300" y="3793067"/>
                        <a:pt x="5434874" y="3790587"/>
                        <a:pt x="5422900" y="3784600"/>
                      </a:cubicBezTo>
                      <a:cubicBezTo>
                        <a:pt x="5327094" y="3736697"/>
                        <a:pt x="5391822" y="3761398"/>
                        <a:pt x="5321300" y="3721100"/>
                      </a:cubicBezTo>
                      <a:cubicBezTo>
                        <a:pt x="5304862" y="3711707"/>
                        <a:pt x="5287800" y="3703389"/>
                        <a:pt x="5270500" y="3695700"/>
                      </a:cubicBezTo>
                      <a:cubicBezTo>
                        <a:pt x="5217485" y="3672138"/>
                        <a:pt x="5187118" y="3663673"/>
                        <a:pt x="5130800" y="3644900"/>
                      </a:cubicBezTo>
                      <a:lnTo>
                        <a:pt x="5092700" y="3632200"/>
                      </a:lnTo>
                      <a:cubicBezTo>
                        <a:pt x="5080000" y="3627967"/>
                        <a:pt x="5067805" y="3621701"/>
                        <a:pt x="5054600" y="3619500"/>
                      </a:cubicBezTo>
                      <a:lnTo>
                        <a:pt x="4978400" y="3606800"/>
                      </a:lnTo>
                      <a:cubicBezTo>
                        <a:pt x="4931833" y="3611033"/>
                        <a:pt x="4884747" y="3611374"/>
                        <a:pt x="4838700" y="3619500"/>
                      </a:cubicBezTo>
                      <a:cubicBezTo>
                        <a:pt x="4788530" y="3628354"/>
                        <a:pt x="4722079" y="3659921"/>
                        <a:pt x="4686300" y="3695700"/>
                      </a:cubicBezTo>
                      <a:cubicBezTo>
                        <a:pt x="4673600" y="3708400"/>
                        <a:pt x="4659698" y="3720002"/>
                        <a:pt x="4648200" y="3733800"/>
                      </a:cubicBezTo>
                      <a:cubicBezTo>
                        <a:pt x="4638429" y="3745526"/>
                        <a:pt x="4631267" y="3759200"/>
                        <a:pt x="4622800" y="3771900"/>
                      </a:cubicBezTo>
                      <a:cubicBezTo>
                        <a:pt x="4594153" y="3886487"/>
                        <a:pt x="4608439" y="3840382"/>
                        <a:pt x="4584700" y="3911600"/>
                      </a:cubicBezTo>
                      <a:cubicBezTo>
                        <a:pt x="4588933" y="4030133"/>
                        <a:pt x="4589764" y="4148837"/>
                        <a:pt x="4597400" y="4267200"/>
                      </a:cubicBezTo>
                      <a:cubicBezTo>
                        <a:pt x="4598262" y="4280559"/>
                        <a:pt x="4602674" y="4294161"/>
                        <a:pt x="4610100" y="4305300"/>
                      </a:cubicBezTo>
                      <a:cubicBezTo>
                        <a:pt x="4629657" y="4334636"/>
                        <a:pt x="4658187" y="4350058"/>
                        <a:pt x="4686300" y="4368800"/>
                      </a:cubicBezTo>
                      <a:cubicBezTo>
                        <a:pt x="4754033" y="4470400"/>
                        <a:pt x="4665133" y="4347633"/>
                        <a:pt x="4749800" y="4432300"/>
                      </a:cubicBezTo>
                      <a:cubicBezTo>
                        <a:pt x="4844316" y="4526816"/>
                        <a:pt x="4736210" y="4448640"/>
                        <a:pt x="4826000" y="4508500"/>
                      </a:cubicBezTo>
                      <a:cubicBezTo>
                        <a:pt x="4868333" y="4572000"/>
                        <a:pt x="4838700" y="4538133"/>
                        <a:pt x="4927600" y="4597400"/>
                      </a:cubicBezTo>
                      <a:cubicBezTo>
                        <a:pt x="4940300" y="4605867"/>
                        <a:pt x="4951220" y="4617973"/>
                        <a:pt x="4965700" y="4622800"/>
                      </a:cubicBezTo>
                      <a:cubicBezTo>
                        <a:pt x="4978400" y="4627033"/>
                        <a:pt x="4991826" y="4629513"/>
                        <a:pt x="5003800" y="4635500"/>
                      </a:cubicBezTo>
                      <a:cubicBezTo>
                        <a:pt x="5017452" y="4642326"/>
                        <a:pt x="5028248" y="4654074"/>
                        <a:pt x="5041900" y="4660900"/>
                      </a:cubicBezTo>
                      <a:cubicBezTo>
                        <a:pt x="5053874" y="4666887"/>
                        <a:pt x="5067695" y="4668327"/>
                        <a:pt x="5080000" y="4673600"/>
                      </a:cubicBezTo>
                      <a:cubicBezTo>
                        <a:pt x="5097401" y="4681058"/>
                        <a:pt x="5113399" y="4691542"/>
                        <a:pt x="5130800" y="4699000"/>
                      </a:cubicBezTo>
                      <a:cubicBezTo>
                        <a:pt x="5202440" y="4729703"/>
                        <a:pt x="5133771" y="4692177"/>
                        <a:pt x="5219700" y="4724400"/>
                      </a:cubicBezTo>
                      <a:cubicBezTo>
                        <a:pt x="5264331" y="4741137"/>
                        <a:pt x="5308722" y="4775281"/>
                        <a:pt x="5346700" y="4800600"/>
                      </a:cubicBezTo>
                      <a:cubicBezTo>
                        <a:pt x="5359400" y="4809067"/>
                        <a:pt x="5370628" y="4820331"/>
                        <a:pt x="5384800" y="4826000"/>
                      </a:cubicBezTo>
                      <a:cubicBezTo>
                        <a:pt x="5405967" y="4834467"/>
                        <a:pt x="5426875" y="4843609"/>
                        <a:pt x="5448300" y="4851400"/>
                      </a:cubicBezTo>
                      <a:cubicBezTo>
                        <a:pt x="5473462" y="4860550"/>
                        <a:pt x="5499100" y="4868333"/>
                        <a:pt x="5524500" y="4876800"/>
                      </a:cubicBezTo>
                      <a:cubicBezTo>
                        <a:pt x="5537200" y="4881033"/>
                        <a:pt x="5549613" y="4886253"/>
                        <a:pt x="5562600" y="4889500"/>
                      </a:cubicBezTo>
                      <a:cubicBezTo>
                        <a:pt x="5579533" y="4893733"/>
                        <a:pt x="5596682" y="4897184"/>
                        <a:pt x="5613400" y="4902200"/>
                      </a:cubicBezTo>
                      <a:cubicBezTo>
                        <a:pt x="5639045" y="4909893"/>
                        <a:pt x="5664200" y="4919133"/>
                        <a:pt x="5689600" y="4927600"/>
                      </a:cubicBezTo>
                      <a:lnTo>
                        <a:pt x="5727700" y="4940300"/>
                      </a:lnTo>
                      <a:cubicBezTo>
                        <a:pt x="5740400" y="4953000"/>
                        <a:pt x="5750856" y="4968437"/>
                        <a:pt x="5765800" y="4978400"/>
                      </a:cubicBezTo>
                      <a:cubicBezTo>
                        <a:pt x="5776939" y="4985826"/>
                        <a:pt x="5791667" y="4985663"/>
                        <a:pt x="5803900" y="4991100"/>
                      </a:cubicBezTo>
                      <a:cubicBezTo>
                        <a:pt x="5829850" y="5002634"/>
                        <a:pt x="5855623" y="5014802"/>
                        <a:pt x="5880100" y="5029200"/>
                      </a:cubicBezTo>
                      <a:cubicBezTo>
                        <a:pt x="5927675" y="5057185"/>
                        <a:pt x="5973370" y="5088252"/>
                        <a:pt x="6019800" y="5118100"/>
                      </a:cubicBezTo>
                      <a:cubicBezTo>
                        <a:pt x="6032639" y="5126354"/>
                        <a:pt x="6044248" y="5136674"/>
                        <a:pt x="6057900" y="5143500"/>
                      </a:cubicBezTo>
                      <a:cubicBezTo>
                        <a:pt x="6074833" y="5151967"/>
                        <a:pt x="6092948" y="5158398"/>
                        <a:pt x="6108700" y="5168900"/>
                      </a:cubicBezTo>
                      <a:cubicBezTo>
                        <a:pt x="6212235" y="5237923"/>
                        <a:pt x="6131875" y="5206258"/>
                        <a:pt x="6210300" y="5232400"/>
                      </a:cubicBezTo>
                      <a:cubicBezTo>
                        <a:pt x="6227233" y="5249333"/>
                        <a:pt x="6242400" y="5268240"/>
                        <a:pt x="6261100" y="5283200"/>
                      </a:cubicBezTo>
                      <a:cubicBezTo>
                        <a:pt x="6284938" y="5302270"/>
                        <a:pt x="6312878" y="5315684"/>
                        <a:pt x="6337300" y="5334000"/>
                      </a:cubicBezTo>
                      <a:cubicBezTo>
                        <a:pt x="6354233" y="5346700"/>
                        <a:pt x="6370760" y="5359962"/>
                        <a:pt x="6388100" y="5372100"/>
                      </a:cubicBezTo>
                      <a:lnTo>
                        <a:pt x="6502400" y="5448300"/>
                      </a:lnTo>
                      <a:lnTo>
                        <a:pt x="6540500" y="5473700"/>
                      </a:lnTo>
                      <a:cubicBezTo>
                        <a:pt x="6548967" y="5486400"/>
                        <a:pt x="6558327" y="5498548"/>
                        <a:pt x="6565900" y="5511800"/>
                      </a:cubicBezTo>
                      <a:cubicBezTo>
                        <a:pt x="6575293" y="5528238"/>
                        <a:pt x="6581266" y="5546546"/>
                        <a:pt x="6591300" y="5562600"/>
                      </a:cubicBezTo>
                      <a:cubicBezTo>
                        <a:pt x="6602518" y="5580549"/>
                        <a:pt x="6619934" y="5594468"/>
                        <a:pt x="6629400" y="5613400"/>
                      </a:cubicBezTo>
                      <a:cubicBezTo>
                        <a:pt x="6728688" y="5811975"/>
                        <a:pt x="6652098" y="5671293"/>
                        <a:pt x="6692900" y="5803900"/>
                      </a:cubicBezTo>
                      <a:cubicBezTo>
                        <a:pt x="6703537" y="5838470"/>
                        <a:pt x="6719562" y="5871186"/>
                        <a:pt x="6731000" y="5905500"/>
                      </a:cubicBezTo>
                      <a:cubicBezTo>
                        <a:pt x="6741324" y="5936473"/>
                        <a:pt x="6749690" y="5989603"/>
                        <a:pt x="6756400" y="6019800"/>
                      </a:cubicBezTo>
                      <a:cubicBezTo>
                        <a:pt x="6776251" y="6109130"/>
                        <a:pt x="6760586" y="6034451"/>
                        <a:pt x="6781800" y="6108700"/>
                      </a:cubicBezTo>
                      <a:cubicBezTo>
                        <a:pt x="6796956" y="6161747"/>
                        <a:pt x="6797220" y="6175823"/>
                        <a:pt x="6807200" y="6235700"/>
                      </a:cubicBezTo>
                      <a:cubicBezTo>
                        <a:pt x="6802967" y="6371167"/>
                        <a:pt x="6817528" y="6508538"/>
                        <a:pt x="6794500" y="6642100"/>
                      </a:cubicBezTo>
                      <a:cubicBezTo>
                        <a:pt x="6790904" y="6662959"/>
                        <a:pt x="6764654" y="6601007"/>
                        <a:pt x="6743700" y="6604000"/>
                      </a:cubicBezTo>
                      <a:cubicBezTo>
                        <a:pt x="6722746" y="6606993"/>
                        <a:pt x="6715879" y="6636297"/>
                        <a:pt x="6705600" y="6654800"/>
                      </a:cubicBezTo>
                      <a:cubicBezTo>
                        <a:pt x="6694529" y="6674728"/>
                        <a:pt x="6689459" y="6697468"/>
                        <a:pt x="6680200" y="6718300"/>
                      </a:cubicBezTo>
                      <a:cubicBezTo>
                        <a:pt x="6668491" y="6744645"/>
                        <a:pt x="6632296" y="6813538"/>
                        <a:pt x="6616700" y="6832600"/>
                      </a:cubicBezTo>
                      <a:cubicBezTo>
                        <a:pt x="6593953" y="6860401"/>
                        <a:pt x="6562940" y="6880750"/>
                        <a:pt x="6540500" y="6908800"/>
                      </a:cubicBezTo>
                      <a:cubicBezTo>
                        <a:pt x="6523567" y="6929967"/>
                        <a:pt x="6508867" y="6953133"/>
                        <a:pt x="6489700" y="6972300"/>
                      </a:cubicBezTo>
                      <a:cubicBezTo>
                        <a:pt x="6466321" y="6995679"/>
                        <a:pt x="6436879" y="7012421"/>
                        <a:pt x="6413500" y="7035800"/>
                      </a:cubicBezTo>
                      <a:cubicBezTo>
                        <a:pt x="6307914" y="7141386"/>
                        <a:pt x="6410735" y="7067277"/>
                        <a:pt x="6324600" y="7124700"/>
                      </a:cubicBezTo>
                      <a:cubicBezTo>
                        <a:pt x="6316133" y="7137400"/>
                        <a:pt x="6311248" y="7153429"/>
                        <a:pt x="6299200" y="7162800"/>
                      </a:cubicBezTo>
                      <a:cubicBezTo>
                        <a:pt x="6248449" y="7202273"/>
                        <a:pt x="6210548" y="7209830"/>
                        <a:pt x="6159500" y="7239000"/>
                      </a:cubicBezTo>
                      <a:cubicBezTo>
                        <a:pt x="6050022" y="7301559"/>
                        <a:pt x="6230759" y="7216071"/>
                        <a:pt x="6032500" y="7315200"/>
                      </a:cubicBezTo>
                      <a:cubicBezTo>
                        <a:pt x="6012110" y="7325395"/>
                        <a:pt x="5990346" y="7332595"/>
                        <a:pt x="5969000" y="7340600"/>
                      </a:cubicBezTo>
                      <a:cubicBezTo>
                        <a:pt x="5956465" y="7345300"/>
                        <a:pt x="5943722" y="7349453"/>
                        <a:pt x="5930900" y="7353300"/>
                      </a:cubicBezTo>
                      <a:cubicBezTo>
                        <a:pt x="5855412" y="7375946"/>
                        <a:pt x="5854798" y="7375501"/>
                        <a:pt x="5791200" y="7391400"/>
                      </a:cubicBezTo>
                      <a:lnTo>
                        <a:pt x="5245100" y="7378700"/>
                      </a:lnTo>
                      <a:cubicBezTo>
                        <a:pt x="5187772" y="7376311"/>
                        <a:pt x="5171515" y="7358405"/>
                        <a:pt x="5118100" y="7340600"/>
                      </a:cubicBezTo>
                      <a:cubicBezTo>
                        <a:pt x="5088862" y="7330854"/>
                        <a:pt x="5058833" y="7323667"/>
                        <a:pt x="5029200" y="7315200"/>
                      </a:cubicBezTo>
                      <a:cubicBezTo>
                        <a:pt x="5016500" y="7306733"/>
                        <a:pt x="5004352" y="7297373"/>
                        <a:pt x="4991100" y="7289800"/>
                      </a:cubicBezTo>
                      <a:cubicBezTo>
                        <a:pt x="4974662" y="7280407"/>
                        <a:pt x="4954953" y="7276388"/>
                        <a:pt x="4940300" y="7264400"/>
                      </a:cubicBezTo>
                      <a:cubicBezTo>
                        <a:pt x="4907865" y="7237862"/>
                        <a:pt x="4881033" y="7205133"/>
                        <a:pt x="4851400" y="7175500"/>
                      </a:cubicBezTo>
                      <a:cubicBezTo>
                        <a:pt x="4838700" y="7162800"/>
                        <a:pt x="4822541" y="7152801"/>
                        <a:pt x="4813300" y="7137400"/>
                      </a:cubicBezTo>
                      <a:cubicBezTo>
                        <a:pt x="4787900" y="7095067"/>
                        <a:pt x="4752712" y="7057235"/>
                        <a:pt x="4737100" y="7010400"/>
                      </a:cubicBezTo>
                      <a:cubicBezTo>
                        <a:pt x="4671246" y="6812839"/>
                        <a:pt x="4757056" y="7058295"/>
                        <a:pt x="4673600" y="6858000"/>
                      </a:cubicBezTo>
                      <a:cubicBezTo>
                        <a:pt x="4663302" y="6833286"/>
                        <a:pt x="4657601" y="6806869"/>
                        <a:pt x="4648200" y="6781800"/>
                      </a:cubicBezTo>
                      <a:cubicBezTo>
                        <a:pt x="4635500" y="6747933"/>
                        <a:pt x="4621538" y="6714514"/>
                        <a:pt x="4610100" y="6680200"/>
                      </a:cubicBezTo>
                      <a:cubicBezTo>
                        <a:pt x="4575517" y="6576450"/>
                        <a:pt x="4623961" y="6682523"/>
                        <a:pt x="4572000" y="6578600"/>
                      </a:cubicBezTo>
                      <a:cubicBezTo>
                        <a:pt x="4564546" y="6541329"/>
                        <a:pt x="4561245" y="6511171"/>
                        <a:pt x="4546600" y="6477000"/>
                      </a:cubicBezTo>
                      <a:cubicBezTo>
                        <a:pt x="4498688" y="6365206"/>
                        <a:pt x="4543062" y="6492671"/>
                        <a:pt x="4495800" y="6362700"/>
                      </a:cubicBezTo>
                      <a:cubicBezTo>
                        <a:pt x="4486650" y="6337538"/>
                        <a:pt x="4478867" y="6311900"/>
                        <a:pt x="4470400" y="6286500"/>
                      </a:cubicBezTo>
                      <a:cubicBezTo>
                        <a:pt x="4466167" y="6273800"/>
                        <a:pt x="4460947" y="6261387"/>
                        <a:pt x="4457700" y="6248400"/>
                      </a:cubicBezTo>
                      <a:lnTo>
                        <a:pt x="4445000" y="6197600"/>
                      </a:lnTo>
                      <a:cubicBezTo>
                        <a:pt x="4449233" y="6096000"/>
                        <a:pt x="4451357" y="5994290"/>
                        <a:pt x="4457700" y="5892800"/>
                      </a:cubicBezTo>
                      <a:cubicBezTo>
                        <a:pt x="4460270" y="5851672"/>
                        <a:pt x="4471806" y="5772875"/>
                        <a:pt x="4483100" y="5727700"/>
                      </a:cubicBezTo>
                      <a:cubicBezTo>
                        <a:pt x="4486347" y="5714713"/>
                        <a:pt x="4491567" y="5702300"/>
                        <a:pt x="4495800" y="5689600"/>
                      </a:cubicBezTo>
                      <a:cubicBezTo>
                        <a:pt x="4472061" y="5618382"/>
                        <a:pt x="4486347" y="5664487"/>
                        <a:pt x="4457700" y="5549900"/>
                      </a:cubicBezTo>
                      <a:cubicBezTo>
                        <a:pt x="4453467" y="5532967"/>
                        <a:pt x="4447869" y="5516317"/>
                        <a:pt x="4445000" y="5499100"/>
                      </a:cubicBezTo>
                      <a:cubicBezTo>
                        <a:pt x="4440767" y="5473700"/>
                        <a:pt x="4437886" y="5448037"/>
                        <a:pt x="4432300" y="5422900"/>
                      </a:cubicBezTo>
                      <a:cubicBezTo>
                        <a:pt x="4429396" y="5409832"/>
                        <a:pt x="4423278" y="5397672"/>
                        <a:pt x="4419600" y="5384800"/>
                      </a:cubicBezTo>
                      <a:cubicBezTo>
                        <a:pt x="4410393" y="5352577"/>
                        <a:pt x="4407250" y="5326350"/>
                        <a:pt x="4394200" y="5295900"/>
                      </a:cubicBezTo>
                      <a:cubicBezTo>
                        <a:pt x="4386742" y="5278499"/>
                        <a:pt x="4375447" y="5262827"/>
                        <a:pt x="4368800" y="5245100"/>
                      </a:cubicBezTo>
                      <a:cubicBezTo>
                        <a:pt x="4362671" y="5228757"/>
                        <a:pt x="4362229" y="5210643"/>
                        <a:pt x="4356100" y="5194300"/>
                      </a:cubicBezTo>
                      <a:cubicBezTo>
                        <a:pt x="4349453" y="5176573"/>
                        <a:pt x="4340440" y="5159734"/>
                        <a:pt x="4330700" y="5143500"/>
                      </a:cubicBezTo>
                      <a:lnTo>
                        <a:pt x="4254500" y="5029200"/>
                      </a:lnTo>
                      <a:lnTo>
                        <a:pt x="4229100" y="4991100"/>
                      </a:lnTo>
                      <a:cubicBezTo>
                        <a:pt x="4220633" y="4978400"/>
                        <a:pt x="4214493" y="4963793"/>
                        <a:pt x="4203700" y="4953000"/>
                      </a:cubicBezTo>
                      <a:cubicBezTo>
                        <a:pt x="4186767" y="4936067"/>
                        <a:pt x="4171600" y="4917160"/>
                        <a:pt x="4152900" y="4902200"/>
                      </a:cubicBezTo>
                      <a:cubicBezTo>
                        <a:pt x="4129062" y="4883130"/>
                        <a:pt x="4106634" y="4857387"/>
                        <a:pt x="4076700" y="4851400"/>
                      </a:cubicBezTo>
                      <a:lnTo>
                        <a:pt x="4013200" y="4838700"/>
                      </a:lnTo>
                      <a:cubicBezTo>
                        <a:pt x="3928533" y="4842933"/>
                        <a:pt x="3842719" y="4836875"/>
                        <a:pt x="3759200" y="4851400"/>
                      </a:cubicBezTo>
                      <a:cubicBezTo>
                        <a:pt x="3741505" y="4854477"/>
                        <a:pt x="3732127" y="4875323"/>
                        <a:pt x="3721100" y="4889500"/>
                      </a:cubicBezTo>
                      <a:cubicBezTo>
                        <a:pt x="3702358" y="4913597"/>
                        <a:pt x="3687233" y="4940300"/>
                        <a:pt x="3670300" y="4965700"/>
                      </a:cubicBezTo>
                      <a:lnTo>
                        <a:pt x="3644900" y="5003800"/>
                      </a:lnTo>
                      <a:cubicBezTo>
                        <a:pt x="3640667" y="5020733"/>
                        <a:pt x="3637216" y="5037882"/>
                        <a:pt x="3632200" y="5054600"/>
                      </a:cubicBezTo>
                      <a:lnTo>
                        <a:pt x="3594100" y="5168900"/>
                      </a:lnTo>
                      <a:lnTo>
                        <a:pt x="3581400" y="5207000"/>
                      </a:lnTo>
                      <a:cubicBezTo>
                        <a:pt x="3577167" y="5219700"/>
                        <a:pt x="3571325" y="5231973"/>
                        <a:pt x="3568700" y="5245100"/>
                      </a:cubicBezTo>
                      <a:cubicBezTo>
                        <a:pt x="3559970" y="5288748"/>
                        <a:pt x="3555257" y="5317551"/>
                        <a:pt x="3543300" y="5359400"/>
                      </a:cubicBezTo>
                      <a:cubicBezTo>
                        <a:pt x="3517265" y="5450522"/>
                        <a:pt x="3543720" y="5331898"/>
                        <a:pt x="3517900" y="5461000"/>
                      </a:cubicBezTo>
                      <a:cubicBezTo>
                        <a:pt x="3513667" y="5583767"/>
                        <a:pt x="3511771" y="5706636"/>
                        <a:pt x="3505200" y="5829300"/>
                      </a:cubicBezTo>
                      <a:cubicBezTo>
                        <a:pt x="3492918" y="6058557"/>
                        <a:pt x="3480309" y="6139162"/>
                        <a:pt x="3467100" y="6337300"/>
                      </a:cubicBezTo>
                      <a:cubicBezTo>
                        <a:pt x="3461636" y="6419262"/>
                        <a:pt x="3459060" y="6529899"/>
                        <a:pt x="3441700" y="6616700"/>
                      </a:cubicBezTo>
                      <a:cubicBezTo>
                        <a:pt x="3434854" y="6650931"/>
                        <a:pt x="3423146" y="6684069"/>
                        <a:pt x="3416300" y="6718300"/>
                      </a:cubicBezTo>
                      <a:cubicBezTo>
                        <a:pt x="3415834" y="6720631"/>
                        <a:pt x="3396175" y="6824160"/>
                        <a:pt x="3390900" y="6832600"/>
                      </a:cubicBezTo>
                      <a:cubicBezTo>
                        <a:pt x="3378208" y="6852907"/>
                        <a:pt x="3355869" y="6865378"/>
                        <a:pt x="3340100" y="6883400"/>
                      </a:cubicBezTo>
                      <a:cubicBezTo>
                        <a:pt x="3326162" y="6899330"/>
                        <a:pt x="3317603" y="6919897"/>
                        <a:pt x="3302000" y="6934200"/>
                      </a:cubicBezTo>
                      <a:cubicBezTo>
                        <a:pt x="3266419" y="6966815"/>
                        <a:pt x="3225958" y="6993671"/>
                        <a:pt x="3187700" y="7023100"/>
                      </a:cubicBezTo>
                      <a:cubicBezTo>
                        <a:pt x="3170923" y="7036006"/>
                        <a:pt x="3151867" y="7046233"/>
                        <a:pt x="3136900" y="7061200"/>
                      </a:cubicBezTo>
                      <a:cubicBezTo>
                        <a:pt x="3124200" y="7073900"/>
                        <a:pt x="3113744" y="7089337"/>
                        <a:pt x="3098800" y="7099300"/>
                      </a:cubicBezTo>
                      <a:cubicBezTo>
                        <a:pt x="3087661" y="7106726"/>
                        <a:pt x="3072887" y="7106460"/>
                        <a:pt x="3060700" y="7112000"/>
                      </a:cubicBezTo>
                      <a:cubicBezTo>
                        <a:pt x="3026230" y="7127668"/>
                        <a:pt x="2995834" y="7153617"/>
                        <a:pt x="2959100" y="7162800"/>
                      </a:cubicBezTo>
                      <a:cubicBezTo>
                        <a:pt x="2895313" y="7178747"/>
                        <a:pt x="2924859" y="7169980"/>
                        <a:pt x="2870200" y="7188200"/>
                      </a:cubicBezTo>
                      <a:cubicBezTo>
                        <a:pt x="2755900" y="7183967"/>
                        <a:pt x="2641179" y="7186176"/>
                        <a:pt x="2527300" y="7175500"/>
                      </a:cubicBezTo>
                      <a:cubicBezTo>
                        <a:pt x="2487942" y="7171810"/>
                        <a:pt x="2441376" y="7136322"/>
                        <a:pt x="2413000" y="7112000"/>
                      </a:cubicBezTo>
                      <a:cubicBezTo>
                        <a:pt x="2399363" y="7100311"/>
                        <a:pt x="2389844" y="7083863"/>
                        <a:pt x="2374900" y="7073900"/>
                      </a:cubicBezTo>
                      <a:cubicBezTo>
                        <a:pt x="2363761" y="7066474"/>
                        <a:pt x="2349500" y="7065433"/>
                        <a:pt x="2336800" y="7061200"/>
                      </a:cubicBezTo>
                      <a:cubicBezTo>
                        <a:pt x="2319867" y="7048500"/>
                        <a:pt x="2304378" y="7033602"/>
                        <a:pt x="2286000" y="7023100"/>
                      </a:cubicBezTo>
                      <a:cubicBezTo>
                        <a:pt x="2213101" y="6981443"/>
                        <a:pt x="2282206" y="7045338"/>
                        <a:pt x="2209800" y="6985000"/>
                      </a:cubicBezTo>
                      <a:cubicBezTo>
                        <a:pt x="2181145" y="6961121"/>
                        <a:pt x="2164464" y="6940586"/>
                        <a:pt x="2146300" y="6908800"/>
                      </a:cubicBezTo>
                      <a:cubicBezTo>
                        <a:pt x="2136907" y="6892362"/>
                        <a:pt x="2129367" y="6874933"/>
                        <a:pt x="2120900" y="6858000"/>
                      </a:cubicBezTo>
                      <a:cubicBezTo>
                        <a:pt x="2116667" y="6832600"/>
                        <a:pt x="2113595" y="6806979"/>
                        <a:pt x="2108200" y="6781800"/>
                      </a:cubicBezTo>
                      <a:cubicBezTo>
                        <a:pt x="2100886" y="6747666"/>
                        <a:pt x="2082800" y="6680200"/>
                        <a:pt x="2082800" y="6680200"/>
                      </a:cubicBezTo>
                      <a:cubicBezTo>
                        <a:pt x="2087033" y="6574367"/>
                        <a:pt x="2088213" y="6468367"/>
                        <a:pt x="2095500" y="6362700"/>
                      </a:cubicBezTo>
                      <a:cubicBezTo>
                        <a:pt x="2097305" y="6336533"/>
                        <a:pt x="2113527" y="6299606"/>
                        <a:pt x="2120900" y="6273800"/>
                      </a:cubicBezTo>
                      <a:cubicBezTo>
                        <a:pt x="2125695" y="6257017"/>
                        <a:pt x="2128805" y="6239783"/>
                        <a:pt x="2133600" y="6223000"/>
                      </a:cubicBezTo>
                      <a:cubicBezTo>
                        <a:pt x="2137278" y="6210128"/>
                        <a:pt x="2143053" y="6197887"/>
                        <a:pt x="2146300" y="6184900"/>
                      </a:cubicBezTo>
                      <a:cubicBezTo>
                        <a:pt x="2151535" y="6163959"/>
                        <a:pt x="2152174" y="6141878"/>
                        <a:pt x="2159000" y="6121400"/>
                      </a:cubicBezTo>
                      <a:cubicBezTo>
                        <a:pt x="2164987" y="6103439"/>
                        <a:pt x="2176711" y="6087900"/>
                        <a:pt x="2184400" y="6070600"/>
                      </a:cubicBezTo>
                      <a:cubicBezTo>
                        <a:pt x="2193659" y="6049768"/>
                        <a:pt x="2201795" y="6028446"/>
                        <a:pt x="2209800" y="6007100"/>
                      </a:cubicBezTo>
                      <a:cubicBezTo>
                        <a:pt x="2214500" y="5994565"/>
                        <a:pt x="2218822" y="5981872"/>
                        <a:pt x="2222500" y="5969000"/>
                      </a:cubicBezTo>
                      <a:cubicBezTo>
                        <a:pt x="2227295" y="5952217"/>
                        <a:pt x="2228111" y="5934150"/>
                        <a:pt x="2235200" y="5918200"/>
                      </a:cubicBezTo>
                      <a:cubicBezTo>
                        <a:pt x="2245225" y="5895643"/>
                        <a:pt x="2261312" y="5876278"/>
                        <a:pt x="2273300" y="5854700"/>
                      </a:cubicBezTo>
                      <a:cubicBezTo>
                        <a:pt x="2327010" y="5758022"/>
                        <a:pt x="2270877" y="5845634"/>
                        <a:pt x="2324100" y="5765800"/>
                      </a:cubicBezTo>
                      <a:cubicBezTo>
                        <a:pt x="2344959" y="5682362"/>
                        <a:pt x="2323220" y="5745115"/>
                        <a:pt x="2362200" y="5676900"/>
                      </a:cubicBezTo>
                      <a:cubicBezTo>
                        <a:pt x="2381020" y="5643965"/>
                        <a:pt x="2409722" y="5569019"/>
                        <a:pt x="2438400" y="5549900"/>
                      </a:cubicBezTo>
                      <a:lnTo>
                        <a:pt x="2476500" y="5524500"/>
                      </a:lnTo>
                      <a:cubicBezTo>
                        <a:pt x="2544233" y="5422900"/>
                        <a:pt x="2455333" y="5545667"/>
                        <a:pt x="2540000" y="5461000"/>
                      </a:cubicBezTo>
                      <a:cubicBezTo>
                        <a:pt x="2561966" y="5439034"/>
                        <a:pt x="2575859" y="5397002"/>
                        <a:pt x="2590800" y="5372100"/>
                      </a:cubicBezTo>
                      <a:cubicBezTo>
                        <a:pt x="2606506" y="5345923"/>
                        <a:pt x="2641600" y="5295900"/>
                        <a:pt x="2641600" y="5295900"/>
                      </a:cubicBezTo>
                      <a:cubicBezTo>
                        <a:pt x="2675195" y="5161519"/>
                        <a:pt x="2629583" y="5319764"/>
                        <a:pt x="2679700" y="5207000"/>
                      </a:cubicBezTo>
                      <a:cubicBezTo>
                        <a:pt x="2690574" y="5182534"/>
                        <a:pt x="2690248" y="5153077"/>
                        <a:pt x="2705100" y="5130800"/>
                      </a:cubicBezTo>
                      <a:cubicBezTo>
                        <a:pt x="2750079" y="5063331"/>
                        <a:pt x="2714475" y="5122406"/>
                        <a:pt x="2755900" y="5029200"/>
                      </a:cubicBezTo>
                      <a:cubicBezTo>
                        <a:pt x="2763589" y="5011900"/>
                        <a:pt x="2774269" y="4995978"/>
                        <a:pt x="2781300" y="4978400"/>
                      </a:cubicBezTo>
                      <a:cubicBezTo>
                        <a:pt x="2791244" y="4953541"/>
                        <a:pt x="2794726" y="4926147"/>
                        <a:pt x="2806700" y="4902200"/>
                      </a:cubicBezTo>
                      <a:cubicBezTo>
                        <a:pt x="2815167" y="4885267"/>
                        <a:pt x="2826113" y="4869361"/>
                        <a:pt x="2832100" y="4851400"/>
                      </a:cubicBezTo>
                      <a:cubicBezTo>
                        <a:pt x="2843139" y="4818282"/>
                        <a:pt x="2851761" y="4784234"/>
                        <a:pt x="2857500" y="4749800"/>
                      </a:cubicBezTo>
                      <a:cubicBezTo>
                        <a:pt x="2865967" y="4699000"/>
                        <a:pt x="2866614" y="4646258"/>
                        <a:pt x="2882900" y="4597400"/>
                      </a:cubicBezTo>
                      <a:lnTo>
                        <a:pt x="2895600" y="4559300"/>
                      </a:lnTo>
                      <a:cubicBezTo>
                        <a:pt x="2891367" y="4504267"/>
                        <a:pt x="2889746" y="4448970"/>
                        <a:pt x="2882900" y="4394200"/>
                      </a:cubicBezTo>
                      <a:cubicBezTo>
                        <a:pt x="2881240" y="4380916"/>
                        <a:pt x="2873722" y="4369015"/>
                        <a:pt x="2870200" y="4356100"/>
                      </a:cubicBezTo>
                      <a:cubicBezTo>
                        <a:pt x="2861015" y="4322421"/>
                        <a:pt x="2855839" y="4287618"/>
                        <a:pt x="2844800" y="4254500"/>
                      </a:cubicBezTo>
                      <a:cubicBezTo>
                        <a:pt x="2836333" y="4229100"/>
                        <a:pt x="2841677" y="4193152"/>
                        <a:pt x="2819400" y="4178300"/>
                      </a:cubicBezTo>
                      <a:cubicBezTo>
                        <a:pt x="2770161" y="4145474"/>
                        <a:pt x="2795780" y="4157727"/>
                        <a:pt x="2743200" y="4140200"/>
                      </a:cubicBezTo>
                      <a:cubicBezTo>
                        <a:pt x="2667000" y="4144433"/>
                        <a:pt x="2590328" y="4143434"/>
                        <a:pt x="2514600" y="4152900"/>
                      </a:cubicBezTo>
                      <a:cubicBezTo>
                        <a:pt x="2488033" y="4156221"/>
                        <a:pt x="2463800" y="4169833"/>
                        <a:pt x="2438400" y="4178300"/>
                      </a:cubicBezTo>
                      <a:lnTo>
                        <a:pt x="2400300" y="4191000"/>
                      </a:lnTo>
                      <a:cubicBezTo>
                        <a:pt x="2387600" y="4195233"/>
                        <a:pt x="2373339" y="4196274"/>
                        <a:pt x="2362200" y="4203700"/>
                      </a:cubicBezTo>
                      <a:cubicBezTo>
                        <a:pt x="2323936" y="4229209"/>
                        <a:pt x="2318416" y="4235164"/>
                        <a:pt x="2273300" y="4254500"/>
                      </a:cubicBezTo>
                      <a:cubicBezTo>
                        <a:pt x="2260995" y="4259773"/>
                        <a:pt x="2247174" y="4261213"/>
                        <a:pt x="2235200" y="4267200"/>
                      </a:cubicBezTo>
                      <a:cubicBezTo>
                        <a:pt x="2213122" y="4278239"/>
                        <a:pt x="2193778" y="4294261"/>
                        <a:pt x="2171700" y="4305300"/>
                      </a:cubicBezTo>
                      <a:cubicBezTo>
                        <a:pt x="2159726" y="4311287"/>
                        <a:pt x="2145905" y="4312727"/>
                        <a:pt x="2133600" y="4318000"/>
                      </a:cubicBezTo>
                      <a:cubicBezTo>
                        <a:pt x="2116199" y="4325458"/>
                        <a:pt x="2100378" y="4336369"/>
                        <a:pt x="2082800" y="4343400"/>
                      </a:cubicBezTo>
                      <a:cubicBezTo>
                        <a:pt x="2057941" y="4353344"/>
                        <a:pt x="2028877" y="4353948"/>
                        <a:pt x="2006600" y="4368800"/>
                      </a:cubicBezTo>
                      <a:cubicBezTo>
                        <a:pt x="1993900" y="4377267"/>
                        <a:pt x="1982448" y="4388001"/>
                        <a:pt x="1968500" y="4394200"/>
                      </a:cubicBezTo>
                      <a:cubicBezTo>
                        <a:pt x="1944034" y="4405074"/>
                        <a:pt x="1917700" y="4411133"/>
                        <a:pt x="1892300" y="4419600"/>
                      </a:cubicBezTo>
                      <a:cubicBezTo>
                        <a:pt x="1879600" y="4423833"/>
                        <a:pt x="1866174" y="4426313"/>
                        <a:pt x="1854200" y="4432300"/>
                      </a:cubicBezTo>
                      <a:cubicBezTo>
                        <a:pt x="1837267" y="4440767"/>
                        <a:pt x="1821534" y="4452260"/>
                        <a:pt x="1803400" y="4457700"/>
                      </a:cubicBezTo>
                      <a:cubicBezTo>
                        <a:pt x="1778736" y="4465099"/>
                        <a:pt x="1752535" y="4465794"/>
                        <a:pt x="1727200" y="4470400"/>
                      </a:cubicBezTo>
                      <a:cubicBezTo>
                        <a:pt x="1705962" y="4474261"/>
                        <a:pt x="1684641" y="4477865"/>
                        <a:pt x="1663700" y="4483100"/>
                      </a:cubicBezTo>
                      <a:cubicBezTo>
                        <a:pt x="1538642" y="4514364"/>
                        <a:pt x="1759082" y="4473553"/>
                        <a:pt x="1549400" y="4508500"/>
                      </a:cubicBezTo>
                      <a:cubicBezTo>
                        <a:pt x="1502833" y="4504267"/>
                        <a:pt x="1454880" y="4507848"/>
                        <a:pt x="1409700" y="4495800"/>
                      </a:cubicBezTo>
                      <a:cubicBezTo>
                        <a:pt x="1389248" y="4490346"/>
                        <a:pt x="1376849" y="4468918"/>
                        <a:pt x="1358900" y="4457700"/>
                      </a:cubicBezTo>
                      <a:cubicBezTo>
                        <a:pt x="1342846" y="4447666"/>
                        <a:pt x="1323506" y="4443304"/>
                        <a:pt x="1308100" y="4432300"/>
                      </a:cubicBezTo>
                      <a:cubicBezTo>
                        <a:pt x="1286254" y="4416696"/>
                        <a:pt x="1256977" y="4380854"/>
                        <a:pt x="1244600" y="4356100"/>
                      </a:cubicBezTo>
                      <a:cubicBezTo>
                        <a:pt x="1238613" y="4344126"/>
                        <a:pt x="1236133" y="4330700"/>
                        <a:pt x="1231900" y="4318000"/>
                      </a:cubicBezTo>
                      <a:cubicBezTo>
                        <a:pt x="1240273" y="4167292"/>
                        <a:pt x="1233996" y="4129722"/>
                        <a:pt x="1257300" y="4013200"/>
                      </a:cubicBezTo>
                      <a:cubicBezTo>
                        <a:pt x="1260723" y="3996084"/>
                        <a:pt x="1261340" y="3977555"/>
                        <a:pt x="1270000" y="3962400"/>
                      </a:cubicBezTo>
                      <a:cubicBezTo>
                        <a:pt x="1278911" y="3946806"/>
                        <a:pt x="1293923" y="3935327"/>
                        <a:pt x="1308100" y="3924300"/>
                      </a:cubicBezTo>
                      <a:cubicBezTo>
                        <a:pt x="1332197" y="3905558"/>
                        <a:pt x="1359878" y="3891816"/>
                        <a:pt x="1384300" y="3873500"/>
                      </a:cubicBezTo>
                      <a:cubicBezTo>
                        <a:pt x="1401233" y="3860800"/>
                        <a:pt x="1416722" y="3845902"/>
                        <a:pt x="1435100" y="3835400"/>
                      </a:cubicBezTo>
                      <a:cubicBezTo>
                        <a:pt x="1446723" y="3828758"/>
                        <a:pt x="1460665" y="3827400"/>
                        <a:pt x="1473200" y="3822700"/>
                      </a:cubicBezTo>
                      <a:cubicBezTo>
                        <a:pt x="1494546" y="3814695"/>
                        <a:pt x="1514911" y="3804004"/>
                        <a:pt x="1536700" y="3797300"/>
                      </a:cubicBezTo>
                      <a:cubicBezTo>
                        <a:pt x="1570065" y="3787034"/>
                        <a:pt x="1638300" y="3771900"/>
                        <a:pt x="1638300" y="3771900"/>
                      </a:cubicBezTo>
                      <a:cubicBezTo>
                        <a:pt x="1778000" y="3776133"/>
                        <a:pt x="1917829" y="3777254"/>
                        <a:pt x="2057400" y="3784600"/>
                      </a:cubicBezTo>
                      <a:cubicBezTo>
                        <a:pt x="2234814" y="3793938"/>
                        <a:pt x="1972283" y="3815877"/>
                        <a:pt x="2222500" y="3784600"/>
                      </a:cubicBezTo>
                      <a:cubicBezTo>
                        <a:pt x="2235342" y="3765337"/>
                        <a:pt x="2260600" y="3734690"/>
                        <a:pt x="2260600" y="3708400"/>
                      </a:cubicBezTo>
                      <a:cubicBezTo>
                        <a:pt x="2260600" y="3602482"/>
                        <a:pt x="2259184" y="3496215"/>
                        <a:pt x="2247900" y="3390900"/>
                      </a:cubicBezTo>
                      <a:cubicBezTo>
                        <a:pt x="2246274" y="3375723"/>
                        <a:pt x="2232641" y="3364208"/>
                        <a:pt x="2222500" y="3352800"/>
                      </a:cubicBezTo>
                      <a:cubicBezTo>
                        <a:pt x="2198635" y="3325952"/>
                        <a:pt x="2173895" y="3299596"/>
                        <a:pt x="2146300" y="3276600"/>
                      </a:cubicBezTo>
                      <a:cubicBezTo>
                        <a:pt x="2120900" y="3255433"/>
                        <a:pt x="2096199" y="3233399"/>
                        <a:pt x="2070100" y="3213100"/>
                      </a:cubicBezTo>
                      <a:cubicBezTo>
                        <a:pt x="1999184" y="3157943"/>
                        <a:pt x="2037155" y="3216368"/>
                        <a:pt x="1943100" y="3098800"/>
                      </a:cubicBezTo>
                      <a:cubicBezTo>
                        <a:pt x="1926167" y="3077633"/>
                        <a:pt x="1908564" y="3056985"/>
                        <a:pt x="1892300" y="3035300"/>
                      </a:cubicBezTo>
                      <a:cubicBezTo>
                        <a:pt x="1870450" y="3006167"/>
                        <a:pt x="1852994" y="2973618"/>
                        <a:pt x="1828800" y="2946400"/>
                      </a:cubicBezTo>
                      <a:cubicBezTo>
                        <a:pt x="1818659" y="2934992"/>
                        <a:pt x="1803400" y="2929467"/>
                        <a:pt x="1790700" y="2921000"/>
                      </a:cubicBezTo>
                      <a:cubicBezTo>
                        <a:pt x="1782233" y="2908300"/>
                        <a:pt x="1776787" y="2892951"/>
                        <a:pt x="1765300" y="2882900"/>
                      </a:cubicBezTo>
                      <a:cubicBezTo>
                        <a:pt x="1736409" y="2857620"/>
                        <a:pt x="1677295" y="2823412"/>
                        <a:pt x="1638300" y="2806700"/>
                      </a:cubicBezTo>
                      <a:cubicBezTo>
                        <a:pt x="1625995" y="2801427"/>
                        <a:pt x="1612174" y="2799987"/>
                        <a:pt x="1600200" y="2794000"/>
                      </a:cubicBezTo>
                      <a:cubicBezTo>
                        <a:pt x="1586548" y="2787174"/>
                        <a:pt x="1575752" y="2775426"/>
                        <a:pt x="1562100" y="2768600"/>
                      </a:cubicBezTo>
                      <a:cubicBezTo>
                        <a:pt x="1526169" y="2750635"/>
                        <a:pt x="1468902" y="2748400"/>
                        <a:pt x="1435100" y="2743200"/>
                      </a:cubicBezTo>
                      <a:cubicBezTo>
                        <a:pt x="1267915" y="2717479"/>
                        <a:pt x="1440249" y="2735285"/>
                        <a:pt x="1143000" y="2717800"/>
                      </a:cubicBezTo>
                      <a:cubicBezTo>
                        <a:pt x="1125102" y="2715243"/>
                        <a:pt x="1031664" y="2705006"/>
                        <a:pt x="1003300" y="2692400"/>
                      </a:cubicBezTo>
                      <a:cubicBezTo>
                        <a:pt x="980743" y="2682375"/>
                        <a:pt x="961878" y="2665339"/>
                        <a:pt x="939800" y="2654300"/>
                      </a:cubicBezTo>
                      <a:cubicBezTo>
                        <a:pt x="834556" y="2601678"/>
                        <a:pt x="915141" y="2649175"/>
                        <a:pt x="838200" y="2616200"/>
                      </a:cubicBezTo>
                      <a:cubicBezTo>
                        <a:pt x="820799" y="2608742"/>
                        <a:pt x="805127" y="2597447"/>
                        <a:pt x="787400" y="2590800"/>
                      </a:cubicBezTo>
                      <a:cubicBezTo>
                        <a:pt x="753499" y="2578087"/>
                        <a:pt x="675093" y="2568139"/>
                        <a:pt x="647700" y="2565400"/>
                      </a:cubicBezTo>
                      <a:cubicBezTo>
                        <a:pt x="592778" y="2559908"/>
                        <a:pt x="537633" y="2556933"/>
                        <a:pt x="482600" y="2552700"/>
                      </a:cubicBezTo>
                      <a:cubicBezTo>
                        <a:pt x="457200" y="2540000"/>
                        <a:pt x="430358" y="2529846"/>
                        <a:pt x="406400" y="2514600"/>
                      </a:cubicBezTo>
                      <a:cubicBezTo>
                        <a:pt x="356495" y="2482842"/>
                        <a:pt x="297084" y="2421857"/>
                        <a:pt x="266700" y="2374900"/>
                      </a:cubicBezTo>
                      <a:cubicBezTo>
                        <a:pt x="240988" y="2335163"/>
                        <a:pt x="203200" y="2247900"/>
                        <a:pt x="203200" y="2247900"/>
                      </a:cubicBezTo>
                      <a:cubicBezTo>
                        <a:pt x="175368" y="2108740"/>
                        <a:pt x="210169" y="2253783"/>
                        <a:pt x="165100" y="2133600"/>
                      </a:cubicBezTo>
                      <a:cubicBezTo>
                        <a:pt x="158971" y="2117257"/>
                        <a:pt x="157416" y="2099518"/>
                        <a:pt x="152400" y="2082800"/>
                      </a:cubicBezTo>
                      <a:lnTo>
                        <a:pt x="114300" y="1968500"/>
                      </a:lnTo>
                      <a:cubicBezTo>
                        <a:pt x="110067" y="1955800"/>
                        <a:pt x="104847" y="1943387"/>
                        <a:pt x="101600" y="1930400"/>
                      </a:cubicBezTo>
                      <a:cubicBezTo>
                        <a:pt x="93133" y="1896533"/>
                        <a:pt x="89165" y="1861212"/>
                        <a:pt x="76200" y="1828800"/>
                      </a:cubicBezTo>
                      <a:cubicBezTo>
                        <a:pt x="67733" y="1807633"/>
                        <a:pt x="57504" y="1787089"/>
                        <a:pt x="50800" y="1765300"/>
                      </a:cubicBezTo>
                      <a:cubicBezTo>
                        <a:pt x="40534" y="1731935"/>
                        <a:pt x="31833" y="1698011"/>
                        <a:pt x="25400" y="1663700"/>
                      </a:cubicBezTo>
                      <a:cubicBezTo>
                        <a:pt x="19110" y="1630154"/>
                        <a:pt x="17211" y="1595931"/>
                        <a:pt x="12700" y="1562100"/>
                      </a:cubicBezTo>
                      <a:cubicBezTo>
                        <a:pt x="8744" y="1532428"/>
                        <a:pt x="4233" y="1502833"/>
                        <a:pt x="0" y="1473200"/>
                      </a:cubicBezTo>
                      <a:cubicBezTo>
                        <a:pt x="4233" y="1401233"/>
                        <a:pt x="6173" y="1329095"/>
                        <a:pt x="12700" y="1257300"/>
                      </a:cubicBezTo>
                      <a:cubicBezTo>
                        <a:pt x="14654" y="1235803"/>
                        <a:pt x="16633" y="1213525"/>
                        <a:pt x="25400" y="1193800"/>
                      </a:cubicBezTo>
                      <a:cubicBezTo>
                        <a:pt x="33997" y="1174458"/>
                        <a:pt x="52282" y="1160949"/>
                        <a:pt x="63500" y="1143000"/>
                      </a:cubicBezTo>
                      <a:cubicBezTo>
                        <a:pt x="170975" y="971040"/>
                        <a:pt x="-23084" y="1245745"/>
                        <a:pt x="139700" y="1028700"/>
                      </a:cubicBezTo>
                      <a:cubicBezTo>
                        <a:pt x="168297" y="990570"/>
                        <a:pt x="167790" y="978429"/>
                        <a:pt x="203200" y="939800"/>
                      </a:cubicBezTo>
                      <a:cubicBezTo>
                        <a:pt x="235564" y="904494"/>
                        <a:pt x="278233" y="878051"/>
                        <a:pt x="304800" y="838200"/>
                      </a:cubicBezTo>
                      <a:cubicBezTo>
                        <a:pt x="330929" y="799006"/>
                        <a:pt x="330272" y="794595"/>
                        <a:pt x="368300" y="762000"/>
                      </a:cubicBezTo>
                      <a:cubicBezTo>
                        <a:pt x="384371" y="748225"/>
                        <a:pt x="403029" y="737675"/>
                        <a:pt x="419100" y="723900"/>
                      </a:cubicBezTo>
                      <a:cubicBezTo>
                        <a:pt x="464140" y="685294"/>
                        <a:pt x="452292" y="679533"/>
                        <a:pt x="508000" y="647700"/>
                      </a:cubicBezTo>
                      <a:cubicBezTo>
                        <a:pt x="519623" y="641058"/>
                        <a:pt x="534126" y="640987"/>
                        <a:pt x="546100" y="635000"/>
                      </a:cubicBezTo>
                      <a:cubicBezTo>
                        <a:pt x="559752" y="628174"/>
                        <a:pt x="570252" y="615799"/>
                        <a:pt x="584200" y="609600"/>
                      </a:cubicBezTo>
                      <a:cubicBezTo>
                        <a:pt x="608666" y="598726"/>
                        <a:pt x="635541" y="594144"/>
                        <a:pt x="660400" y="584200"/>
                      </a:cubicBezTo>
                      <a:cubicBezTo>
                        <a:pt x="677978" y="577169"/>
                        <a:pt x="693473" y="565447"/>
                        <a:pt x="711200" y="558800"/>
                      </a:cubicBezTo>
                      <a:cubicBezTo>
                        <a:pt x="733726" y="550353"/>
                        <a:pt x="805749" y="537789"/>
                        <a:pt x="825500" y="533400"/>
                      </a:cubicBezTo>
                      <a:cubicBezTo>
                        <a:pt x="938500" y="508289"/>
                        <a:pt x="807926" y="527537"/>
                        <a:pt x="1003300" y="508000"/>
                      </a:cubicBezTo>
                      <a:cubicBezTo>
                        <a:pt x="1096433" y="512233"/>
                        <a:pt x="1191281" y="502416"/>
                        <a:pt x="1282700" y="520700"/>
                      </a:cubicBezTo>
                      <a:cubicBezTo>
                        <a:pt x="1321862" y="528532"/>
                        <a:pt x="1384300" y="584200"/>
                        <a:pt x="1384300" y="584200"/>
                      </a:cubicBezTo>
                      <a:cubicBezTo>
                        <a:pt x="1519767" y="753533"/>
                        <a:pt x="1346200" y="546100"/>
                        <a:pt x="1498600" y="698500"/>
                      </a:cubicBezTo>
                      <a:cubicBezTo>
                        <a:pt x="1666991" y="866891"/>
                        <a:pt x="1421026" y="652813"/>
                        <a:pt x="1612900" y="825500"/>
                      </a:cubicBezTo>
                      <a:cubicBezTo>
                        <a:pt x="1633048" y="843633"/>
                        <a:pt x="1656536" y="857855"/>
                        <a:pt x="1676400" y="876300"/>
                      </a:cubicBezTo>
                      <a:cubicBezTo>
                        <a:pt x="1719734" y="916538"/>
                        <a:pt x="1802385" y="995427"/>
                        <a:pt x="1841500" y="1054100"/>
                      </a:cubicBezTo>
                      <a:cubicBezTo>
                        <a:pt x="1852002" y="1069852"/>
                        <a:pt x="1857160" y="1088666"/>
                        <a:pt x="1866900" y="1104900"/>
                      </a:cubicBezTo>
                      <a:cubicBezTo>
                        <a:pt x="1882606" y="1131077"/>
                        <a:pt x="1902875" y="1154415"/>
                        <a:pt x="1917700" y="1181100"/>
                      </a:cubicBezTo>
                      <a:cubicBezTo>
                        <a:pt x="1924201" y="1192802"/>
                        <a:pt x="1924963" y="1206967"/>
                        <a:pt x="1930400" y="1219200"/>
                      </a:cubicBezTo>
                      <a:cubicBezTo>
                        <a:pt x="1941934" y="1245150"/>
                        <a:pt x="1954709" y="1270576"/>
                        <a:pt x="1968500" y="1295400"/>
                      </a:cubicBezTo>
                      <a:cubicBezTo>
                        <a:pt x="1975913" y="1308743"/>
                        <a:pt x="1987701" y="1319552"/>
                        <a:pt x="1993900" y="1333500"/>
                      </a:cubicBezTo>
                      <a:cubicBezTo>
                        <a:pt x="2004774" y="1357966"/>
                        <a:pt x="2009689" y="1384711"/>
                        <a:pt x="2019300" y="1409700"/>
                      </a:cubicBezTo>
                      <a:cubicBezTo>
                        <a:pt x="2030874" y="1439791"/>
                        <a:pt x="2044059" y="1469250"/>
                        <a:pt x="2057400" y="1498600"/>
                      </a:cubicBezTo>
                      <a:cubicBezTo>
                        <a:pt x="2090641" y="1571731"/>
                        <a:pt x="2077229" y="1532836"/>
                        <a:pt x="2120900" y="1612900"/>
                      </a:cubicBezTo>
                      <a:cubicBezTo>
                        <a:pt x="2134498" y="1637831"/>
                        <a:pt x="2145209" y="1664276"/>
                        <a:pt x="2159000" y="1689100"/>
                      </a:cubicBezTo>
                      <a:cubicBezTo>
                        <a:pt x="2166413" y="1702443"/>
                        <a:pt x="2177091" y="1713800"/>
                        <a:pt x="2184400" y="1727200"/>
                      </a:cubicBezTo>
                      <a:cubicBezTo>
                        <a:pt x="2202531" y="1760441"/>
                        <a:pt x="2214197" y="1797295"/>
                        <a:pt x="2235200" y="1828800"/>
                      </a:cubicBezTo>
                      <a:lnTo>
                        <a:pt x="2286000" y="1905000"/>
                      </a:lnTo>
                      <a:cubicBezTo>
                        <a:pt x="2294467" y="1917700"/>
                        <a:pt x="2304574" y="1929448"/>
                        <a:pt x="2311400" y="1943100"/>
                      </a:cubicBezTo>
                      <a:cubicBezTo>
                        <a:pt x="2388157" y="2096613"/>
                        <a:pt x="2290397" y="1906344"/>
                        <a:pt x="2362200" y="2032000"/>
                      </a:cubicBezTo>
                      <a:cubicBezTo>
                        <a:pt x="2388924" y="2078768"/>
                        <a:pt x="2396976" y="2117576"/>
                        <a:pt x="2438400" y="2159000"/>
                      </a:cubicBezTo>
                      <a:cubicBezTo>
                        <a:pt x="2451100" y="2171700"/>
                        <a:pt x="2462863" y="2185411"/>
                        <a:pt x="2476500" y="2197100"/>
                      </a:cubicBezTo>
                      <a:cubicBezTo>
                        <a:pt x="2492571" y="2210875"/>
                        <a:pt x="2513238" y="2219380"/>
                        <a:pt x="2527300" y="2235200"/>
                      </a:cubicBezTo>
                      <a:cubicBezTo>
                        <a:pt x="2547581" y="2258016"/>
                        <a:pt x="2561167" y="2286000"/>
                        <a:pt x="2578100" y="2311400"/>
                      </a:cubicBezTo>
                      <a:lnTo>
                        <a:pt x="2654300" y="2425700"/>
                      </a:lnTo>
                      <a:cubicBezTo>
                        <a:pt x="2673042" y="2453813"/>
                        <a:pt x="2688464" y="2482343"/>
                        <a:pt x="2717800" y="2501900"/>
                      </a:cubicBezTo>
                      <a:cubicBezTo>
                        <a:pt x="2728939" y="2509326"/>
                        <a:pt x="2743926" y="2508613"/>
                        <a:pt x="2755900" y="2514600"/>
                      </a:cubicBezTo>
                      <a:cubicBezTo>
                        <a:pt x="2854377" y="2563839"/>
                        <a:pt x="2736335" y="2520778"/>
                        <a:pt x="2832100" y="2552700"/>
                      </a:cubicBezTo>
                      <a:cubicBezTo>
                        <a:pt x="2857500" y="2548467"/>
                        <a:pt x="2883163" y="2545586"/>
                        <a:pt x="2908300" y="2540000"/>
                      </a:cubicBezTo>
                      <a:cubicBezTo>
                        <a:pt x="2921368" y="2537096"/>
                        <a:pt x="2946400" y="2540687"/>
                        <a:pt x="2946400" y="2527300"/>
                      </a:cubicBezTo>
                      <a:cubicBezTo>
                        <a:pt x="2946400" y="2513913"/>
                        <a:pt x="2921287" y="2517847"/>
                        <a:pt x="2908300" y="2514600"/>
                      </a:cubicBezTo>
                      <a:cubicBezTo>
                        <a:pt x="2904193" y="2513573"/>
                        <a:pt x="2929467" y="2493433"/>
                        <a:pt x="2933700" y="2489200"/>
                      </a:cubicBezTo>
                      <a:close/>
                    </a:path>
                  </a:pathLst>
                </a:custGeom>
                <a:solidFill>
                  <a:srgbClr val="B33C45">
                    <a:alpha val="8313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C3B3C2D1-B55A-D844-9324-9F1167AF99A3}"/>
                    </a:ext>
                  </a:extLst>
                </p:cNvPr>
                <p:cNvSpPr/>
                <p:nvPr/>
              </p:nvSpPr>
              <p:spPr>
                <a:xfrm>
                  <a:off x="2501609" y="4128345"/>
                  <a:ext cx="199007" cy="206870"/>
                </a:xfrm>
                <a:prstGeom prst="ellipse">
                  <a:avLst/>
                </a:prstGeom>
                <a:solidFill>
                  <a:srgbClr val="11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B2B02AF3-100A-4740-9C3B-E72B14793DB3}"/>
                    </a:ext>
                  </a:extLst>
                </p:cNvPr>
                <p:cNvSpPr/>
                <p:nvPr/>
              </p:nvSpPr>
              <p:spPr>
                <a:xfrm>
                  <a:off x="3014239" y="3978770"/>
                  <a:ext cx="62365" cy="68860"/>
                </a:xfrm>
                <a:prstGeom prst="ellipse">
                  <a:avLst/>
                </a:prstGeom>
                <a:solidFill>
                  <a:srgbClr val="11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Freeform 243">
                  <a:extLst>
                    <a:ext uri="{FF2B5EF4-FFF2-40B4-BE49-F238E27FC236}">
                      <a16:creationId xmlns:a16="http://schemas.microsoft.com/office/drawing/2014/main" id="{6E8D59F2-C903-4643-BE90-98F7365BFDAC}"/>
                    </a:ext>
                  </a:extLst>
                </p:cNvPr>
                <p:cNvSpPr/>
                <p:nvPr/>
              </p:nvSpPr>
              <p:spPr>
                <a:xfrm>
                  <a:off x="3111500" y="3651250"/>
                  <a:ext cx="254000" cy="266700"/>
                </a:xfrm>
                <a:custGeom>
                  <a:avLst/>
                  <a:gdLst>
                    <a:gd name="connsiteX0" fmla="*/ 0 w 254000"/>
                    <a:gd name="connsiteY0" fmla="*/ 266700 h 266700"/>
                    <a:gd name="connsiteX1" fmla="*/ 12700 w 254000"/>
                    <a:gd name="connsiteY1" fmla="*/ 203200 h 266700"/>
                    <a:gd name="connsiteX2" fmla="*/ 63500 w 254000"/>
                    <a:gd name="connsiteY2" fmla="*/ 139700 h 266700"/>
                    <a:gd name="connsiteX3" fmla="*/ 203200 w 254000"/>
                    <a:gd name="connsiteY3" fmla="*/ 127000 h 266700"/>
                    <a:gd name="connsiteX4" fmla="*/ 254000 w 254000"/>
                    <a:gd name="connsiteY4" fmla="*/ 50800 h 266700"/>
                    <a:gd name="connsiteX5" fmla="*/ 203200 w 254000"/>
                    <a:gd name="connsiteY5" fmla="*/ 0 h 266700"/>
                    <a:gd name="connsiteX6" fmla="*/ 177800 w 254000"/>
                    <a:gd name="connsiteY6"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266700">
                      <a:moveTo>
                        <a:pt x="0" y="266700"/>
                      </a:moveTo>
                      <a:cubicBezTo>
                        <a:pt x="4233" y="245533"/>
                        <a:pt x="7465" y="224141"/>
                        <a:pt x="12700" y="203200"/>
                      </a:cubicBezTo>
                      <a:cubicBezTo>
                        <a:pt x="20437" y="172254"/>
                        <a:pt x="25424" y="147859"/>
                        <a:pt x="63500" y="139700"/>
                      </a:cubicBezTo>
                      <a:cubicBezTo>
                        <a:pt x="109221" y="129903"/>
                        <a:pt x="156633" y="131233"/>
                        <a:pt x="203200" y="127000"/>
                      </a:cubicBezTo>
                      <a:cubicBezTo>
                        <a:pt x="226107" y="104093"/>
                        <a:pt x="254000" y="87559"/>
                        <a:pt x="254000" y="50800"/>
                      </a:cubicBezTo>
                      <a:cubicBezTo>
                        <a:pt x="254000" y="16933"/>
                        <a:pt x="237067" y="0"/>
                        <a:pt x="203200" y="0"/>
                      </a:cubicBezTo>
                      <a:cubicBezTo>
                        <a:pt x="193734" y="0"/>
                        <a:pt x="186267" y="8467"/>
                        <a:pt x="177800" y="127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Freeform 244">
                  <a:extLst>
                    <a:ext uri="{FF2B5EF4-FFF2-40B4-BE49-F238E27FC236}">
                      <a16:creationId xmlns:a16="http://schemas.microsoft.com/office/drawing/2014/main" id="{3D88DB45-54C2-4541-8E01-495853C39CCF}"/>
                    </a:ext>
                  </a:extLst>
                </p:cNvPr>
                <p:cNvSpPr/>
                <p:nvPr/>
              </p:nvSpPr>
              <p:spPr>
                <a:xfrm>
                  <a:off x="3263900" y="3905250"/>
                  <a:ext cx="273566" cy="95250"/>
                </a:xfrm>
                <a:custGeom>
                  <a:avLst/>
                  <a:gdLst>
                    <a:gd name="connsiteX0" fmla="*/ 0 w 273566"/>
                    <a:gd name="connsiteY0" fmla="*/ 95250 h 95250"/>
                    <a:gd name="connsiteX1" fmla="*/ 12700 w 273566"/>
                    <a:gd name="connsiteY1" fmla="*/ 69850 h 95250"/>
                    <a:gd name="connsiteX2" fmla="*/ 38100 w 273566"/>
                    <a:gd name="connsiteY2" fmla="*/ 38100 h 95250"/>
                    <a:gd name="connsiteX3" fmla="*/ 76200 w 273566"/>
                    <a:gd name="connsiteY3" fmla="*/ 25400 h 95250"/>
                    <a:gd name="connsiteX4" fmla="*/ 146050 w 273566"/>
                    <a:gd name="connsiteY4" fmla="*/ 31750 h 95250"/>
                    <a:gd name="connsiteX5" fmla="*/ 184150 w 273566"/>
                    <a:gd name="connsiteY5" fmla="*/ 44450 h 95250"/>
                    <a:gd name="connsiteX6" fmla="*/ 254000 w 273566"/>
                    <a:gd name="connsiteY6" fmla="*/ 38100 h 95250"/>
                    <a:gd name="connsiteX7" fmla="*/ 273050 w 273566"/>
                    <a:gd name="connsiteY7" fmla="*/ 25400 h 95250"/>
                    <a:gd name="connsiteX8" fmla="*/ 266700 w 273566"/>
                    <a:gd name="connsiteY8" fmla="*/ 6350 h 95250"/>
                    <a:gd name="connsiteX9" fmla="*/ 266700 w 273566"/>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66" h="95250">
                      <a:moveTo>
                        <a:pt x="0" y="95250"/>
                      </a:moveTo>
                      <a:cubicBezTo>
                        <a:pt x="4233" y="86783"/>
                        <a:pt x="8971" y="78551"/>
                        <a:pt x="12700" y="69850"/>
                      </a:cubicBezTo>
                      <a:cubicBezTo>
                        <a:pt x="22016" y="48113"/>
                        <a:pt x="12851" y="49322"/>
                        <a:pt x="38100" y="38100"/>
                      </a:cubicBezTo>
                      <a:cubicBezTo>
                        <a:pt x="50333" y="32663"/>
                        <a:pt x="76200" y="25400"/>
                        <a:pt x="76200" y="25400"/>
                      </a:cubicBezTo>
                      <a:cubicBezTo>
                        <a:pt x="99483" y="27517"/>
                        <a:pt x="123026" y="27687"/>
                        <a:pt x="146050" y="31750"/>
                      </a:cubicBezTo>
                      <a:cubicBezTo>
                        <a:pt x="159233" y="34076"/>
                        <a:pt x="184150" y="44450"/>
                        <a:pt x="184150" y="44450"/>
                      </a:cubicBezTo>
                      <a:cubicBezTo>
                        <a:pt x="207433" y="42333"/>
                        <a:pt x="231140" y="42999"/>
                        <a:pt x="254000" y="38100"/>
                      </a:cubicBezTo>
                      <a:cubicBezTo>
                        <a:pt x="261462" y="36501"/>
                        <a:pt x="270216" y="32486"/>
                        <a:pt x="273050" y="25400"/>
                      </a:cubicBezTo>
                      <a:cubicBezTo>
                        <a:pt x="275536" y="19185"/>
                        <a:pt x="268323" y="12844"/>
                        <a:pt x="266700" y="6350"/>
                      </a:cubicBezTo>
                      <a:cubicBezTo>
                        <a:pt x="266187" y="4297"/>
                        <a:pt x="266700" y="2117"/>
                        <a:pt x="266700" y="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Freeform 245">
                  <a:extLst>
                    <a:ext uri="{FF2B5EF4-FFF2-40B4-BE49-F238E27FC236}">
                      <a16:creationId xmlns:a16="http://schemas.microsoft.com/office/drawing/2014/main" id="{C9853BC1-5190-8642-94F7-AF29FA832677}"/>
                    </a:ext>
                  </a:extLst>
                </p:cNvPr>
                <p:cNvSpPr/>
                <p:nvPr/>
              </p:nvSpPr>
              <p:spPr>
                <a:xfrm>
                  <a:off x="2165819" y="4298950"/>
                  <a:ext cx="273566" cy="95250"/>
                </a:xfrm>
                <a:custGeom>
                  <a:avLst/>
                  <a:gdLst>
                    <a:gd name="connsiteX0" fmla="*/ 0 w 273566"/>
                    <a:gd name="connsiteY0" fmla="*/ 95250 h 95250"/>
                    <a:gd name="connsiteX1" fmla="*/ 12700 w 273566"/>
                    <a:gd name="connsiteY1" fmla="*/ 69850 h 95250"/>
                    <a:gd name="connsiteX2" fmla="*/ 38100 w 273566"/>
                    <a:gd name="connsiteY2" fmla="*/ 38100 h 95250"/>
                    <a:gd name="connsiteX3" fmla="*/ 76200 w 273566"/>
                    <a:gd name="connsiteY3" fmla="*/ 25400 h 95250"/>
                    <a:gd name="connsiteX4" fmla="*/ 146050 w 273566"/>
                    <a:gd name="connsiteY4" fmla="*/ 31750 h 95250"/>
                    <a:gd name="connsiteX5" fmla="*/ 184150 w 273566"/>
                    <a:gd name="connsiteY5" fmla="*/ 44450 h 95250"/>
                    <a:gd name="connsiteX6" fmla="*/ 254000 w 273566"/>
                    <a:gd name="connsiteY6" fmla="*/ 38100 h 95250"/>
                    <a:gd name="connsiteX7" fmla="*/ 273050 w 273566"/>
                    <a:gd name="connsiteY7" fmla="*/ 25400 h 95250"/>
                    <a:gd name="connsiteX8" fmla="*/ 266700 w 273566"/>
                    <a:gd name="connsiteY8" fmla="*/ 6350 h 95250"/>
                    <a:gd name="connsiteX9" fmla="*/ 266700 w 273566"/>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66" h="95250">
                      <a:moveTo>
                        <a:pt x="0" y="95250"/>
                      </a:moveTo>
                      <a:cubicBezTo>
                        <a:pt x="4233" y="86783"/>
                        <a:pt x="8971" y="78551"/>
                        <a:pt x="12700" y="69850"/>
                      </a:cubicBezTo>
                      <a:cubicBezTo>
                        <a:pt x="22016" y="48113"/>
                        <a:pt x="12851" y="49322"/>
                        <a:pt x="38100" y="38100"/>
                      </a:cubicBezTo>
                      <a:cubicBezTo>
                        <a:pt x="50333" y="32663"/>
                        <a:pt x="76200" y="25400"/>
                        <a:pt x="76200" y="25400"/>
                      </a:cubicBezTo>
                      <a:cubicBezTo>
                        <a:pt x="99483" y="27517"/>
                        <a:pt x="123026" y="27687"/>
                        <a:pt x="146050" y="31750"/>
                      </a:cubicBezTo>
                      <a:cubicBezTo>
                        <a:pt x="159233" y="34076"/>
                        <a:pt x="184150" y="44450"/>
                        <a:pt x="184150" y="44450"/>
                      </a:cubicBezTo>
                      <a:cubicBezTo>
                        <a:pt x="207433" y="42333"/>
                        <a:pt x="231140" y="42999"/>
                        <a:pt x="254000" y="38100"/>
                      </a:cubicBezTo>
                      <a:cubicBezTo>
                        <a:pt x="261462" y="36501"/>
                        <a:pt x="270216" y="32486"/>
                        <a:pt x="273050" y="25400"/>
                      </a:cubicBezTo>
                      <a:cubicBezTo>
                        <a:pt x="275536" y="19185"/>
                        <a:pt x="268323" y="12844"/>
                        <a:pt x="266700" y="6350"/>
                      </a:cubicBezTo>
                      <a:cubicBezTo>
                        <a:pt x="266187" y="4297"/>
                        <a:pt x="266700" y="2117"/>
                        <a:pt x="266700" y="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Freeform 246">
                  <a:extLst>
                    <a:ext uri="{FF2B5EF4-FFF2-40B4-BE49-F238E27FC236}">
                      <a16:creationId xmlns:a16="http://schemas.microsoft.com/office/drawing/2014/main" id="{9F30E7DC-1788-3443-8186-E92B678F3450}"/>
                    </a:ext>
                  </a:extLst>
                </p:cNvPr>
                <p:cNvSpPr/>
                <p:nvPr/>
              </p:nvSpPr>
              <p:spPr>
                <a:xfrm>
                  <a:off x="2439385" y="4431310"/>
                  <a:ext cx="181391" cy="412750"/>
                </a:xfrm>
                <a:custGeom>
                  <a:avLst/>
                  <a:gdLst>
                    <a:gd name="connsiteX0" fmla="*/ 181391 w 181391"/>
                    <a:gd name="connsiteY0" fmla="*/ 0 h 412750"/>
                    <a:gd name="connsiteX1" fmla="*/ 155991 w 181391"/>
                    <a:gd name="connsiteY1" fmla="*/ 6350 h 412750"/>
                    <a:gd name="connsiteX2" fmla="*/ 86141 w 181391"/>
                    <a:gd name="connsiteY2" fmla="*/ 12700 h 412750"/>
                    <a:gd name="connsiteX3" fmla="*/ 48041 w 181391"/>
                    <a:gd name="connsiteY3" fmla="*/ 38100 h 412750"/>
                    <a:gd name="connsiteX4" fmla="*/ 28991 w 181391"/>
                    <a:gd name="connsiteY4" fmla="*/ 50800 h 412750"/>
                    <a:gd name="connsiteX5" fmla="*/ 16291 w 181391"/>
                    <a:gd name="connsiteY5" fmla="*/ 69850 h 412750"/>
                    <a:gd name="connsiteX6" fmla="*/ 22641 w 181391"/>
                    <a:gd name="connsiteY6" fmla="*/ 139700 h 412750"/>
                    <a:gd name="connsiteX7" fmla="*/ 28991 w 181391"/>
                    <a:gd name="connsiteY7" fmla="*/ 158750 h 412750"/>
                    <a:gd name="connsiteX8" fmla="*/ 48041 w 181391"/>
                    <a:gd name="connsiteY8" fmla="*/ 177800 h 412750"/>
                    <a:gd name="connsiteX9" fmla="*/ 73441 w 181391"/>
                    <a:gd name="connsiteY9" fmla="*/ 215900 h 412750"/>
                    <a:gd name="connsiteX10" fmla="*/ 86141 w 181391"/>
                    <a:gd name="connsiteY10" fmla="*/ 234950 h 412750"/>
                    <a:gd name="connsiteX11" fmla="*/ 98841 w 181391"/>
                    <a:gd name="connsiteY11" fmla="*/ 254000 h 412750"/>
                    <a:gd name="connsiteX12" fmla="*/ 105191 w 181391"/>
                    <a:gd name="connsiteY12" fmla="*/ 273050 h 412750"/>
                    <a:gd name="connsiteX13" fmla="*/ 86141 w 181391"/>
                    <a:gd name="connsiteY13" fmla="*/ 317500 h 412750"/>
                    <a:gd name="connsiteX14" fmla="*/ 67091 w 181391"/>
                    <a:gd name="connsiteY14" fmla="*/ 323850 h 412750"/>
                    <a:gd name="connsiteX15" fmla="*/ 22641 w 181391"/>
                    <a:gd name="connsiteY15" fmla="*/ 342900 h 412750"/>
                    <a:gd name="connsiteX16" fmla="*/ 3591 w 181391"/>
                    <a:gd name="connsiteY16" fmla="*/ 4127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91" h="412750">
                      <a:moveTo>
                        <a:pt x="181391" y="0"/>
                      </a:moveTo>
                      <a:cubicBezTo>
                        <a:pt x="172924" y="2117"/>
                        <a:pt x="164642" y="5197"/>
                        <a:pt x="155991" y="6350"/>
                      </a:cubicBezTo>
                      <a:cubicBezTo>
                        <a:pt x="132817" y="9440"/>
                        <a:pt x="108570" y="6103"/>
                        <a:pt x="86141" y="12700"/>
                      </a:cubicBezTo>
                      <a:cubicBezTo>
                        <a:pt x="71498" y="17007"/>
                        <a:pt x="60741" y="29633"/>
                        <a:pt x="48041" y="38100"/>
                      </a:cubicBezTo>
                      <a:lnTo>
                        <a:pt x="28991" y="50800"/>
                      </a:lnTo>
                      <a:cubicBezTo>
                        <a:pt x="24758" y="57150"/>
                        <a:pt x="16835" y="62238"/>
                        <a:pt x="16291" y="69850"/>
                      </a:cubicBezTo>
                      <a:cubicBezTo>
                        <a:pt x="14625" y="93170"/>
                        <a:pt x="19335" y="116556"/>
                        <a:pt x="22641" y="139700"/>
                      </a:cubicBezTo>
                      <a:cubicBezTo>
                        <a:pt x="23588" y="146326"/>
                        <a:pt x="25278" y="153181"/>
                        <a:pt x="28991" y="158750"/>
                      </a:cubicBezTo>
                      <a:cubicBezTo>
                        <a:pt x="33972" y="166222"/>
                        <a:pt x="42528" y="170711"/>
                        <a:pt x="48041" y="177800"/>
                      </a:cubicBezTo>
                      <a:cubicBezTo>
                        <a:pt x="57412" y="189848"/>
                        <a:pt x="64974" y="203200"/>
                        <a:pt x="73441" y="215900"/>
                      </a:cubicBezTo>
                      <a:lnTo>
                        <a:pt x="86141" y="234950"/>
                      </a:lnTo>
                      <a:cubicBezTo>
                        <a:pt x="90374" y="241300"/>
                        <a:pt x="96428" y="246760"/>
                        <a:pt x="98841" y="254000"/>
                      </a:cubicBezTo>
                      <a:lnTo>
                        <a:pt x="105191" y="273050"/>
                      </a:lnTo>
                      <a:cubicBezTo>
                        <a:pt x="101378" y="288302"/>
                        <a:pt x="99845" y="306537"/>
                        <a:pt x="86141" y="317500"/>
                      </a:cubicBezTo>
                      <a:cubicBezTo>
                        <a:pt x="80914" y="321681"/>
                        <a:pt x="73078" y="320857"/>
                        <a:pt x="67091" y="323850"/>
                      </a:cubicBezTo>
                      <a:cubicBezTo>
                        <a:pt x="23238" y="345776"/>
                        <a:pt x="75504" y="329684"/>
                        <a:pt x="22641" y="342900"/>
                      </a:cubicBezTo>
                      <a:cubicBezTo>
                        <a:pt x="-12260" y="366167"/>
                        <a:pt x="3591" y="347968"/>
                        <a:pt x="3591" y="41275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Freeform 247">
                  <a:extLst>
                    <a:ext uri="{FF2B5EF4-FFF2-40B4-BE49-F238E27FC236}">
                      <a16:creationId xmlns:a16="http://schemas.microsoft.com/office/drawing/2014/main" id="{FE989C66-C41A-D74C-B854-AFD90FECD6BC}"/>
                    </a:ext>
                  </a:extLst>
                </p:cNvPr>
                <p:cNvSpPr/>
                <p:nvPr/>
              </p:nvSpPr>
              <p:spPr>
                <a:xfrm>
                  <a:off x="2850081" y="4483100"/>
                  <a:ext cx="115369" cy="527314"/>
                </a:xfrm>
                <a:custGeom>
                  <a:avLst/>
                  <a:gdLst>
                    <a:gd name="connsiteX0" fmla="*/ 1069 w 115369"/>
                    <a:gd name="connsiteY0" fmla="*/ 0 h 527314"/>
                    <a:gd name="connsiteX1" fmla="*/ 20119 w 115369"/>
                    <a:gd name="connsiteY1" fmla="*/ 127000 h 527314"/>
                    <a:gd name="connsiteX2" fmla="*/ 39169 w 115369"/>
                    <a:gd name="connsiteY2" fmla="*/ 146050 h 527314"/>
                    <a:gd name="connsiteX3" fmla="*/ 58219 w 115369"/>
                    <a:gd name="connsiteY3" fmla="*/ 158750 h 527314"/>
                    <a:gd name="connsiteX4" fmla="*/ 83619 w 115369"/>
                    <a:gd name="connsiteY4" fmla="*/ 190500 h 527314"/>
                    <a:gd name="connsiteX5" fmla="*/ 89969 w 115369"/>
                    <a:gd name="connsiteY5" fmla="*/ 209550 h 527314"/>
                    <a:gd name="connsiteX6" fmla="*/ 102669 w 115369"/>
                    <a:gd name="connsiteY6" fmla="*/ 228600 h 527314"/>
                    <a:gd name="connsiteX7" fmla="*/ 115369 w 115369"/>
                    <a:gd name="connsiteY7" fmla="*/ 266700 h 527314"/>
                    <a:gd name="connsiteX8" fmla="*/ 109019 w 115369"/>
                    <a:gd name="connsiteY8" fmla="*/ 349250 h 527314"/>
                    <a:gd name="connsiteX9" fmla="*/ 96319 w 115369"/>
                    <a:gd name="connsiteY9" fmla="*/ 368300 h 527314"/>
                    <a:gd name="connsiteX10" fmla="*/ 58219 w 115369"/>
                    <a:gd name="connsiteY10" fmla="*/ 400050 h 527314"/>
                    <a:gd name="connsiteX11" fmla="*/ 51869 w 115369"/>
                    <a:gd name="connsiteY11" fmla="*/ 419100 h 527314"/>
                    <a:gd name="connsiteX12" fmla="*/ 32819 w 115369"/>
                    <a:gd name="connsiteY12" fmla="*/ 457200 h 527314"/>
                    <a:gd name="connsiteX13" fmla="*/ 64569 w 115369"/>
                    <a:gd name="connsiteY13" fmla="*/ 527050 h 5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369" h="527314">
                      <a:moveTo>
                        <a:pt x="1069" y="0"/>
                      </a:moveTo>
                      <a:cubicBezTo>
                        <a:pt x="4935" y="65724"/>
                        <a:pt x="-11955" y="88512"/>
                        <a:pt x="20119" y="127000"/>
                      </a:cubicBezTo>
                      <a:cubicBezTo>
                        <a:pt x="25868" y="133899"/>
                        <a:pt x="32270" y="140301"/>
                        <a:pt x="39169" y="146050"/>
                      </a:cubicBezTo>
                      <a:cubicBezTo>
                        <a:pt x="45032" y="150936"/>
                        <a:pt x="51869" y="154517"/>
                        <a:pt x="58219" y="158750"/>
                      </a:cubicBezTo>
                      <a:cubicBezTo>
                        <a:pt x="74180" y="206633"/>
                        <a:pt x="50793" y="149468"/>
                        <a:pt x="83619" y="190500"/>
                      </a:cubicBezTo>
                      <a:cubicBezTo>
                        <a:pt x="87800" y="195727"/>
                        <a:pt x="86976" y="203563"/>
                        <a:pt x="89969" y="209550"/>
                      </a:cubicBezTo>
                      <a:cubicBezTo>
                        <a:pt x="93382" y="216376"/>
                        <a:pt x="99569" y="221626"/>
                        <a:pt x="102669" y="228600"/>
                      </a:cubicBezTo>
                      <a:cubicBezTo>
                        <a:pt x="108106" y="240833"/>
                        <a:pt x="115369" y="266700"/>
                        <a:pt x="115369" y="266700"/>
                      </a:cubicBezTo>
                      <a:cubicBezTo>
                        <a:pt x="113252" y="294217"/>
                        <a:pt x="114105" y="322125"/>
                        <a:pt x="109019" y="349250"/>
                      </a:cubicBezTo>
                      <a:cubicBezTo>
                        <a:pt x="107613" y="356751"/>
                        <a:pt x="101205" y="362437"/>
                        <a:pt x="96319" y="368300"/>
                      </a:cubicBezTo>
                      <a:cubicBezTo>
                        <a:pt x="81040" y="386635"/>
                        <a:pt x="76950" y="387563"/>
                        <a:pt x="58219" y="400050"/>
                      </a:cubicBezTo>
                      <a:cubicBezTo>
                        <a:pt x="56102" y="406400"/>
                        <a:pt x="54862" y="413113"/>
                        <a:pt x="51869" y="419100"/>
                      </a:cubicBezTo>
                      <a:cubicBezTo>
                        <a:pt x="27250" y="468339"/>
                        <a:pt x="48780" y="409317"/>
                        <a:pt x="32819" y="457200"/>
                      </a:cubicBezTo>
                      <a:cubicBezTo>
                        <a:pt x="39936" y="535482"/>
                        <a:pt x="15790" y="527050"/>
                        <a:pt x="64569" y="52705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Freeform 248">
                  <a:extLst>
                    <a:ext uri="{FF2B5EF4-FFF2-40B4-BE49-F238E27FC236}">
                      <a16:creationId xmlns:a16="http://schemas.microsoft.com/office/drawing/2014/main" id="{B7981CF5-9085-0A4D-89D7-A31E87DAB0AD}"/>
                    </a:ext>
                  </a:extLst>
                </p:cNvPr>
                <p:cNvSpPr/>
                <p:nvPr/>
              </p:nvSpPr>
              <p:spPr>
                <a:xfrm>
                  <a:off x="3251200" y="4368800"/>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Freeform 249">
                  <a:extLst>
                    <a:ext uri="{FF2B5EF4-FFF2-40B4-BE49-F238E27FC236}">
                      <a16:creationId xmlns:a16="http://schemas.microsoft.com/office/drawing/2014/main" id="{A40BACFE-7829-BD4D-B357-AEC95413F47E}"/>
                    </a:ext>
                  </a:extLst>
                </p:cNvPr>
                <p:cNvSpPr/>
                <p:nvPr/>
              </p:nvSpPr>
              <p:spPr>
                <a:xfrm>
                  <a:off x="2140604" y="3721595"/>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Freeform 250">
                  <a:extLst>
                    <a:ext uri="{FF2B5EF4-FFF2-40B4-BE49-F238E27FC236}">
                      <a16:creationId xmlns:a16="http://schemas.microsoft.com/office/drawing/2014/main" id="{4CE446A2-9008-B946-84D2-2EAF10C69B25}"/>
                    </a:ext>
                  </a:extLst>
                </p:cNvPr>
                <p:cNvSpPr/>
                <p:nvPr/>
              </p:nvSpPr>
              <p:spPr>
                <a:xfrm rot="2204340">
                  <a:off x="2544659" y="3518890"/>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7126FEE1-A50C-BD45-8DE3-5B693AF58199}"/>
                  </a:ext>
                </a:extLst>
              </p:cNvPr>
              <p:cNvGrpSpPr/>
              <p:nvPr/>
            </p:nvGrpSpPr>
            <p:grpSpPr>
              <a:xfrm>
                <a:off x="3512213" y="3730496"/>
                <a:ext cx="588422" cy="453353"/>
                <a:chOff x="563688" y="3094979"/>
                <a:chExt cx="1079769" cy="800019"/>
              </a:xfrm>
            </p:grpSpPr>
            <p:sp>
              <p:nvSpPr>
                <p:cNvPr id="232" name="Oval 231">
                  <a:extLst>
                    <a:ext uri="{FF2B5EF4-FFF2-40B4-BE49-F238E27FC236}">
                      <a16:creationId xmlns:a16="http://schemas.microsoft.com/office/drawing/2014/main" id="{195E9C1F-4896-BF4E-89A7-C5423C1DD994}"/>
                    </a:ext>
                  </a:extLst>
                </p:cNvPr>
                <p:cNvSpPr/>
                <p:nvPr/>
              </p:nvSpPr>
              <p:spPr>
                <a:xfrm>
                  <a:off x="690399" y="3094979"/>
                  <a:ext cx="584424" cy="461021"/>
                </a:xfrm>
                <a:prstGeom prst="ellipse">
                  <a:avLst/>
                </a:prstGeom>
                <a:solidFill>
                  <a:srgbClr val="79C09A"/>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5EEFA7C8-13A8-C24E-8C75-83F3A01CDBC2}"/>
                    </a:ext>
                  </a:extLst>
                </p:cNvPr>
                <p:cNvSpPr/>
                <p:nvPr/>
              </p:nvSpPr>
              <p:spPr>
                <a:xfrm>
                  <a:off x="563688" y="3349850"/>
                  <a:ext cx="584424" cy="461021"/>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DE589798-C2C9-144A-84A3-643D34FE3B1A}"/>
                    </a:ext>
                  </a:extLst>
                </p:cNvPr>
                <p:cNvSpPr/>
                <p:nvPr/>
              </p:nvSpPr>
              <p:spPr>
                <a:xfrm>
                  <a:off x="1211433" y="3222284"/>
                  <a:ext cx="432024" cy="439225"/>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681B726D-9F4F-F54C-9DAD-87EBFF36346E}"/>
                    </a:ext>
                  </a:extLst>
                </p:cNvPr>
                <p:cNvSpPr/>
                <p:nvPr/>
              </p:nvSpPr>
              <p:spPr>
                <a:xfrm>
                  <a:off x="935648" y="3455754"/>
                  <a:ext cx="507426" cy="439244"/>
                </a:xfrm>
                <a:prstGeom prst="ellipse">
                  <a:avLst/>
                </a:prstGeom>
                <a:solidFill>
                  <a:srgbClr val="79C09A"/>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605054A8-1637-7F4E-89FF-44E1B263B515}"/>
                    </a:ext>
                  </a:extLst>
                </p:cNvPr>
                <p:cNvSpPr/>
                <p:nvPr/>
              </p:nvSpPr>
              <p:spPr>
                <a:xfrm>
                  <a:off x="999069" y="3113729"/>
                  <a:ext cx="432024" cy="355512"/>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9EAD81B4-EE6B-F04B-8DCD-1B79CB559F42}"/>
                    </a:ext>
                  </a:extLst>
                </p:cNvPr>
                <p:cNvSpPr/>
                <p:nvPr/>
              </p:nvSpPr>
              <p:spPr>
                <a:xfrm>
                  <a:off x="1161329" y="3368707"/>
                  <a:ext cx="236739" cy="174095"/>
                </a:xfrm>
                <a:prstGeom prst="ellipse">
                  <a:avLst/>
                </a:prstGeom>
                <a:solidFill>
                  <a:schemeClr val="bg1">
                    <a:lumMod val="75000"/>
                  </a:schemeClr>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0DD965ED-9535-C24A-BA69-110098EC62A3}"/>
                    </a:ext>
                  </a:extLst>
                </p:cNvPr>
                <p:cNvSpPr/>
                <p:nvPr/>
              </p:nvSpPr>
              <p:spPr>
                <a:xfrm>
                  <a:off x="1022973" y="3422293"/>
                  <a:ext cx="236739" cy="239216"/>
                </a:xfrm>
                <a:prstGeom prst="ellipse">
                  <a:avLst/>
                </a:prstGeom>
                <a:solidFill>
                  <a:schemeClr val="bg1">
                    <a:lumMod val="65000"/>
                  </a:schemeClr>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C23DC744-599F-0A4C-9A01-1CFEBA3C5007}"/>
                    </a:ext>
                  </a:extLst>
                </p:cNvPr>
                <p:cNvSpPr/>
                <p:nvPr/>
              </p:nvSpPr>
              <p:spPr>
                <a:xfrm>
                  <a:off x="1219528" y="3482439"/>
                  <a:ext cx="162917" cy="179070"/>
                </a:xfrm>
                <a:prstGeom prst="ellipse">
                  <a:avLst/>
                </a:prstGeom>
                <a:solidFill>
                  <a:srgbClr val="BE8C4B"/>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7D10C208-D4AA-6B41-B4C4-F0E7C620E077}"/>
                  </a:ext>
                </a:extLst>
              </p:cNvPr>
              <p:cNvGrpSpPr/>
              <p:nvPr/>
            </p:nvGrpSpPr>
            <p:grpSpPr>
              <a:xfrm rot="2451406">
                <a:off x="3056015" y="1515068"/>
                <a:ext cx="523748" cy="1298883"/>
                <a:chOff x="1049389" y="2163337"/>
                <a:chExt cx="655573" cy="1706597"/>
              </a:xfrm>
            </p:grpSpPr>
            <p:pic>
              <p:nvPicPr>
                <p:cNvPr id="226" name="Picture 225">
                  <a:extLst>
                    <a:ext uri="{FF2B5EF4-FFF2-40B4-BE49-F238E27FC236}">
                      <a16:creationId xmlns:a16="http://schemas.microsoft.com/office/drawing/2014/main" id="{49D80B01-5E05-5C40-8286-2325AB6EB412}"/>
                    </a:ext>
                  </a:extLst>
                </p:cNvPr>
                <p:cNvPicPr>
                  <a:picLocks noChangeAspect="1"/>
                </p:cNvPicPr>
                <p:nvPr/>
              </p:nvPicPr>
              <p:blipFill>
                <a:blip r:embed="rId3"/>
                <a:stretch>
                  <a:fillRect/>
                </a:stretch>
              </p:blipFill>
              <p:spPr>
                <a:xfrm rot="18670464">
                  <a:off x="1148570" y="3313542"/>
                  <a:ext cx="609612" cy="503172"/>
                </a:xfrm>
                <a:prstGeom prst="rect">
                  <a:avLst/>
                </a:prstGeom>
              </p:spPr>
            </p:pic>
            <p:pic>
              <p:nvPicPr>
                <p:cNvPr id="227" name="Picture 226">
                  <a:extLst>
                    <a:ext uri="{FF2B5EF4-FFF2-40B4-BE49-F238E27FC236}">
                      <a16:creationId xmlns:a16="http://schemas.microsoft.com/office/drawing/2014/main" id="{D7CD93C7-3652-1343-827A-0AC2F1A7571B}"/>
                    </a:ext>
                  </a:extLst>
                </p:cNvPr>
                <p:cNvPicPr>
                  <a:picLocks noChangeAspect="1"/>
                </p:cNvPicPr>
                <p:nvPr/>
              </p:nvPicPr>
              <p:blipFill>
                <a:blip r:embed="rId3"/>
                <a:stretch>
                  <a:fillRect/>
                </a:stretch>
              </p:blipFill>
              <p:spPr>
                <a:xfrm rot="2929536" flipH="1">
                  <a:off x="996169" y="3313541"/>
                  <a:ext cx="609612" cy="503172"/>
                </a:xfrm>
                <a:prstGeom prst="rect">
                  <a:avLst/>
                </a:prstGeom>
              </p:spPr>
            </p:pic>
            <p:pic>
              <p:nvPicPr>
                <p:cNvPr id="228" name="Picture 227">
                  <a:extLst>
                    <a:ext uri="{FF2B5EF4-FFF2-40B4-BE49-F238E27FC236}">
                      <a16:creationId xmlns:a16="http://schemas.microsoft.com/office/drawing/2014/main" id="{2EA8C73F-0028-C549-9682-CCBE0A3F78C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3379697" flipH="1">
                  <a:off x="1130284" y="3270990"/>
                  <a:ext cx="399318" cy="329596"/>
                </a:xfrm>
                <a:prstGeom prst="rect">
                  <a:avLst/>
                </a:prstGeom>
              </p:spPr>
            </p:pic>
            <p:pic>
              <p:nvPicPr>
                <p:cNvPr id="229" name="Picture 228">
                  <a:extLst>
                    <a:ext uri="{FF2B5EF4-FFF2-40B4-BE49-F238E27FC236}">
                      <a16:creationId xmlns:a16="http://schemas.microsoft.com/office/drawing/2014/main" id="{E5C28FA7-8CE5-C845-971D-4E06BDBB9D6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8360567">
                  <a:off x="1226929" y="3278427"/>
                  <a:ext cx="399318" cy="329596"/>
                </a:xfrm>
                <a:prstGeom prst="rect">
                  <a:avLst/>
                </a:prstGeom>
              </p:spPr>
            </p:pic>
            <p:sp>
              <p:nvSpPr>
                <p:cNvPr id="230" name="Oval 229">
                  <a:extLst>
                    <a:ext uri="{FF2B5EF4-FFF2-40B4-BE49-F238E27FC236}">
                      <a16:creationId xmlns:a16="http://schemas.microsoft.com/office/drawing/2014/main" id="{CA8278A0-C445-2245-9C31-DFADCC7BBBF6}"/>
                    </a:ext>
                  </a:extLst>
                </p:cNvPr>
                <p:cNvSpPr/>
                <p:nvPr/>
              </p:nvSpPr>
              <p:spPr>
                <a:xfrm>
                  <a:off x="1170878" y="2163337"/>
                  <a:ext cx="412595" cy="1059365"/>
                </a:xfrm>
                <a:prstGeom prst="ellipse">
                  <a:avLst/>
                </a:prstGeom>
                <a:solidFill>
                  <a:srgbClr val="DCDF95"/>
                </a:solidFill>
                <a:ln>
                  <a:solidFill>
                    <a:srgbClr val="ABA0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D505FC55-EE2B-A44F-8765-32F25A91FADA}"/>
                    </a:ext>
                  </a:extLst>
                </p:cNvPr>
                <p:cNvSpPr/>
                <p:nvPr/>
              </p:nvSpPr>
              <p:spPr>
                <a:xfrm>
                  <a:off x="1300975" y="2377068"/>
                  <a:ext cx="152400" cy="631902"/>
                </a:xfrm>
                <a:prstGeom prst="ellipse">
                  <a:avLst/>
                </a:prstGeom>
                <a:solidFill>
                  <a:srgbClr val="BBA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4C8628E6-0679-CE49-A9BE-49956E197DC2}"/>
                  </a:ext>
                </a:extLst>
              </p:cNvPr>
              <p:cNvGrpSpPr/>
              <p:nvPr/>
            </p:nvGrpSpPr>
            <p:grpSpPr>
              <a:xfrm rot="15728507">
                <a:off x="3305313" y="2394009"/>
                <a:ext cx="388330" cy="1081286"/>
                <a:chOff x="1868211" y="2377068"/>
                <a:chExt cx="681259" cy="1817393"/>
              </a:xfrm>
            </p:grpSpPr>
            <p:sp>
              <p:nvSpPr>
                <p:cNvPr id="220" name="Rounded Rectangle 219">
                  <a:extLst>
                    <a:ext uri="{FF2B5EF4-FFF2-40B4-BE49-F238E27FC236}">
                      <a16:creationId xmlns:a16="http://schemas.microsoft.com/office/drawing/2014/main" id="{97A15CD2-6171-8D48-A7CE-C5FE76BB5C8B}"/>
                    </a:ext>
                  </a:extLst>
                </p:cNvPr>
                <p:cNvSpPr/>
                <p:nvPr/>
              </p:nvSpPr>
              <p:spPr>
                <a:xfrm rot="1814621">
                  <a:off x="2163474" y="2774700"/>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ounded Rectangle 220">
                  <a:extLst>
                    <a:ext uri="{FF2B5EF4-FFF2-40B4-BE49-F238E27FC236}">
                      <a16:creationId xmlns:a16="http://schemas.microsoft.com/office/drawing/2014/main" id="{5B9568A7-F1C5-274B-8D2A-86D02F3010B5}"/>
                    </a:ext>
                  </a:extLst>
                </p:cNvPr>
                <p:cNvSpPr/>
                <p:nvPr/>
              </p:nvSpPr>
              <p:spPr>
                <a:xfrm>
                  <a:off x="2351314" y="2377068"/>
                  <a:ext cx="198156" cy="453134"/>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ounded Rectangle 221">
                  <a:extLst>
                    <a:ext uri="{FF2B5EF4-FFF2-40B4-BE49-F238E27FC236}">
                      <a16:creationId xmlns:a16="http://schemas.microsoft.com/office/drawing/2014/main" id="{782D40BD-9B45-954A-A782-61D5A29D7C18}"/>
                    </a:ext>
                  </a:extLst>
                </p:cNvPr>
                <p:cNvSpPr/>
                <p:nvPr/>
              </p:nvSpPr>
              <p:spPr>
                <a:xfrm rot="770288">
                  <a:off x="2316852" y="2812335"/>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ounded Rectangle 222">
                  <a:extLst>
                    <a:ext uri="{FF2B5EF4-FFF2-40B4-BE49-F238E27FC236}">
                      <a16:creationId xmlns:a16="http://schemas.microsoft.com/office/drawing/2014/main" id="{EF430EE9-DA75-214E-85D6-A4C007E35F6F}"/>
                    </a:ext>
                  </a:extLst>
                </p:cNvPr>
                <p:cNvSpPr/>
                <p:nvPr/>
              </p:nvSpPr>
              <p:spPr>
                <a:xfrm rot="813275">
                  <a:off x="2202733" y="3262598"/>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ounded Rectangle 223">
                  <a:extLst>
                    <a:ext uri="{FF2B5EF4-FFF2-40B4-BE49-F238E27FC236}">
                      <a16:creationId xmlns:a16="http://schemas.microsoft.com/office/drawing/2014/main" id="{900C65D8-8346-5044-91A4-9DFC50E655CA}"/>
                    </a:ext>
                  </a:extLst>
                </p:cNvPr>
                <p:cNvSpPr/>
                <p:nvPr/>
              </p:nvSpPr>
              <p:spPr>
                <a:xfrm rot="2580939">
                  <a:off x="1868211" y="3142105"/>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ounded Rectangle 224">
                  <a:extLst>
                    <a:ext uri="{FF2B5EF4-FFF2-40B4-BE49-F238E27FC236}">
                      <a16:creationId xmlns:a16="http://schemas.microsoft.com/office/drawing/2014/main" id="{5E7425D7-4CB4-AF4B-9130-C426E01EED5A}"/>
                    </a:ext>
                  </a:extLst>
                </p:cNvPr>
                <p:cNvSpPr/>
                <p:nvPr/>
              </p:nvSpPr>
              <p:spPr>
                <a:xfrm rot="196862">
                  <a:off x="2143891" y="3725921"/>
                  <a:ext cx="205108" cy="468540"/>
                </a:xfrm>
                <a:prstGeom prst="roundRect">
                  <a:avLst>
                    <a:gd name="adj" fmla="val 50000"/>
                  </a:avLst>
                </a:prstGeom>
                <a:solidFill>
                  <a:srgbClr val="BFE8D0"/>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AD809483-8BBE-C346-94EC-AEFE0CB4763E}"/>
                  </a:ext>
                </a:extLst>
              </p:cNvPr>
              <p:cNvGrpSpPr/>
              <p:nvPr/>
            </p:nvGrpSpPr>
            <p:grpSpPr>
              <a:xfrm rot="12495785">
                <a:off x="2888506" y="1606062"/>
                <a:ext cx="283444" cy="378581"/>
                <a:chOff x="-3517814" y="-232228"/>
                <a:chExt cx="5825585" cy="7591832"/>
              </a:xfrm>
            </p:grpSpPr>
            <p:sp>
              <p:nvSpPr>
                <p:cNvPr id="189" name="Freeform 188">
                  <a:extLst>
                    <a:ext uri="{FF2B5EF4-FFF2-40B4-BE49-F238E27FC236}">
                      <a16:creationId xmlns:a16="http://schemas.microsoft.com/office/drawing/2014/main" id="{62856F79-FF48-7344-A65F-43DBBC8234D6}"/>
                    </a:ext>
                  </a:extLst>
                </p:cNvPr>
                <p:cNvSpPr/>
                <p:nvPr/>
              </p:nvSpPr>
              <p:spPr>
                <a:xfrm>
                  <a:off x="-2773532" y="640498"/>
                  <a:ext cx="4034972" cy="5849257"/>
                </a:xfrm>
                <a:custGeom>
                  <a:avLst/>
                  <a:gdLst>
                    <a:gd name="connsiteX0" fmla="*/ 653143 w 4034972"/>
                    <a:gd name="connsiteY0" fmla="*/ 1741714 h 5849257"/>
                    <a:gd name="connsiteX1" fmla="*/ 653143 w 4034972"/>
                    <a:gd name="connsiteY1" fmla="*/ 1741714 h 5849257"/>
                    <a:gd name="connsiteX2" fmla="*/ 667657 w 4034972"/>
                    <a:gd name="connsiteY2" fmla="*/ 812800 h 5849257"/>
                    <a:gd name="connsiteX3" fmla="*/ 696686 w 4034972"/>
                    <a:gd name="connsiteY3" fmla="*/ 682172 h 5849257"/>
                    <a:gd name="connsiteX4" fmla="*/ 740229 w 4034972"/>
                    <a:gd name="connsiteY4" fmla="*/ 537029 h 5849257"/>
                    <a:gd name="connsiteX5" fmla="*/ 754743 w 4034972"/>
                    <a:gd name="connsiteY5" fmla="*/ 493486 h 5849257"/>
                    <a:gd name="connsiteX6" fmla="*/ 769257 w 4034972"/>
                    <a:gd name="connsiteY6" fmla="*/ 449943 h 5849257"/>
                    <a:gd name="connsiteX7" fmla="*/ 885372 w 4034972"/>
                    <a:gd name="connsiteY7" fmla="*/ 304800 h 5849257"/>
                    <a:gd name="connsiteX8" fmla="*/ 928914 w 4034972"/>
                    <a:gd name="connsiteY8" fmla="*/ 275772 h 5849257"/>
                    <a:gd name="connsiteX9" fmla="*/ 972457 w 4034972"/>
                    <a:gd name="connsiteY9" fmla="*/ 232229 h 5849257"/>
                    <a:gd name="connsiteX10" fmla="*/ 1016000 w 4034972"/>
                    <a:gd name="connsiteY10" fmla="*/ 217714 h 5849257"/>
                    <a:gd name="connsiteX11" fmla="*/ 1103086 w 4034972"/>
                    <a:gd name="connsiteY11" fmla="*/ 145143 h 5849257"/>
                    <a:gd name="connsiteX12" fmla="*/ 1146629 w 4034972"/>
                    <a:gd name="connsiteY12" fmla="*/ 130629 h 5849257"/>
                    <a:gd name="connsiteX13" fmla="*/ 1190172 w 4034972"/>
                    <a:gd name="connsiteY13" fmla="*/ 101600 h 5849257"/>
                    <a:gd name="connsiteX14" fmla="*/ 1277257 w 4034972"/>
                    <a:gd name="connsiteY14" fmla="*/ 72572 h 5849257"/>
                    <a:gd name="connsiteX15" fmla="*/ 1320800 w 4034972"/>
                    <a:gd name="connsiteY15" fmla="*/ 58057 h 5849257"/>
                    <a:gd name="connsiteX16" fmla="*/ 1436914 w 4034972"/>
                    <a:gd name="connsiteY16" fmla="*/ 29029 h 5849257"/>
                    <a:gd name="connsiteX17" fmla="*/ 1553029 w 4034972"/>
                    <a:gd name="connsiteY17" fmla="*/ 0 h 5849257"/>
                    <a:gd name="connsiteX18" fmla="*/ 2090057 w 4034972"/>
                    <a:gd name="connsiteY18" fmla="*/ 14514 h 5849257"/>
                    <a:gd name="connsiteX19" fmla="*/ 2177143 w 4034972"/>
                    <a:gd name="connsiteY19" fmla="*/ 43543 h 5849257"/>
                    <a:gd name="connsiteX20" fmla="*/ 2307772 w 4034972"/>
                    <a:gd name="connsiteY20" fmla="*/ 116114 h 5849257"/>
                    <a:gd name="connsiteX21" fmla="*/ 2394857 w 4034972"/>
                    <a:gd name="connsiteY21" fmla="*/ 203200 h 5849257"/>
                    <a:gd name="connsiteX22" fmla="*/ 2438400 w 4034972"/>
                    <a:gd name="connsiteY22" fmla="*/ 246743 h 5849257"/>
                    <a:gd name="connsiteX23" fmla="*/ 2525486 w 4034972"/>
                    <a:gd name="connsiteY23" fmla="*/ 319314 h 5849257"/>
                    <a:gd name="connsiteX24" fmla="*/ 2554514 w 4034972"/>
                    <a:gd name="connsiteY24" fmla="*/ 362857 h 5849257"/>
                    <a:gd name="connsiteX25" fmla="*/ 2598057 w 4034972"/>
                    <a:gd name="connsiteY25" fmla="*/ 406400 h 5849257"/>
                    <a:gd name="connsiteX26" fmla="*/ 2656114 w 4034972"/>
                    <a:gd name="connsiteY26" fmla="*/ 493486 h 5849257"/>
                    <a:gd name="connsiteX27" fmla="*/ 2685143 w 4034972"/>
                    <a:gd name="connsiteY27" fmla="*/ 537029 h 5849257"/>
                    <a:gd name="connsiteX28" fmla="*/ 2728686 w 4034972"/>
                    <a:gd name="connsiteY28" fmla="*/ 580572 h 5849257"/>
                    <a:gd name="connsiteX29" fmla="*/ 2786743 w 4034972"/>
                    <a:gd name="connsiteY29" fmla="*/ 711200 h 5849257"/>
                    <a:gd name="connsiteX30" fmla="*/ 2830286 w 4034972"/>
                    <a:gd name="connsiteY30" fmla="*/ 798286 h 5849257"/>
                    <a:gd name="connsiteX31" fmla="*/ 2873829 w 4034972"/>
                    <a:gd name="connsiteY31" fmla="*/ 885372 h 5849257"/>
                    <a:gd name="connsiteX32" fmla="*/ 2902857 w 4034972"/>
                    <a:gd name="connsiteY32" fmla="*/ 972457 h 5849257"/>
                    <a:gd name="connsiteX33" fmla="*/ 2931886 w 4034972"/>
                    <a:gd name="connsiteY33" fmla="*/ 1103086 h 5849257"/>
                    <a:gd name="connsiteX34" fmla="*/ 2946400 w 4034972"/>
                    <a:gd name="connsiteY34" fmla="*/ 1219200 h 5849257"/>
                    <a:gd name="connsiteX35" fmla="*/ 2960914 w 4034972"/>
                    <a:gd name="connsiteY35" fmla="*/ 1277257 h 5849257"/>
                    <a:gd name="connsiteX36" fmla="*/ 2975429 w 4034972"/>
                    <a:gd name="connsiteY36" fmla="*/ 1393372 h 5849257"/>
                    <a:gd name="connsiteX37" fmla="*/ 2989943 w 4034972"/>
                    <a:gd name="connsiteY37" fmla="*/ 1930400 h 5849257"/>
                    <a:gd name="connsiteX38" fmla="*/ 3018972 w 4034972"/>
                    <a:gd name="connsiteY38" fmla="*/ 2206172 h 5849257"/>
                    <a:gd name="connsiteX39" fmla="*/ 3062514 w 4034972"/>
                    <a:gd name="connsiteY39" fmla="*/ 2510972 h 5849257"/>
                    <a:gd name="connsiteX40" fmla="*/ 3077029 w 4034972"/>
                    <a:gd name="connsiteY40" fmla="*/ 2554514 h 5849257"/>
                    <a:gd name="connsiteX41" fmla="*/ 3106057 w 4034972"/>
                    <a:gd name="connsiteY41" fmla="*/ 2598057 h 5849257"/>
                    <a:gd name="connsiteX42" fmla="*/ 3149600 w 4034972"/>
                    <a:gd name="connsiteY42" fmla="*/ 2685143 h 5849257"/>
                    <a:gd name="connsiteX43" fmla="*/ 3193143 w 4034972"/>
                    <a:gd name="connsiteY43" fmla="*/ 2728686 h 5849257"/>
                    <a:gd name="connsiteX44" fmla="*/ 3222172 w 4034972"/>
                    <a:gd name="connsiteY44" fmla="*/ 2772229 h 5849257"/>
                    <a:gd name="connsiteX45" fmla="*/ 3309257 w 4034972"/>
                    <a:gd name="connsiteY45" fmla="*/ 2859314 h 5849257"/>
                    <a:gd name="connsiteX46" fmla="*/ 3338286 w 4034972"/>
                    <a:gd name="connsiteY46" fmla="*/ 2902857 h 5849257"/>
                    <a:gd name="connsiteX47" fmla="*/ 3425372 w 4034972"/>
                    <a:gd name="connsiteY47" fmla="*/ 2989943 h 5849257"/>
                    <a:gd name="connsiteX48" fmla="*/ 3497943 w 4034972"/>
                    <a:gd name="connsiteY48" fmla="*/ 3062514 h 5849257"/>
                    <a:gd name="connsiteX49" fmla="*/ 3526972 w 4034972"/>
                    <a:gd name="connsiteY49" fmla="*/ 3106057 h 5849257"/>
                    <a:gd name="connsiteX50" fmla="*/ 3570514 w 4034972"/>
                    <a:gd name="connsiteY50" fmla="*/ 3149600 h 5849257"/>
                    <a:gd name="connsiteX51" fmla="*/ 3599543 w 4034972"/>
                    <a:gd name="connsiteY51" fmla="*/ 3207657 h 5849257"/>
                    <a:gd name="connsiteX52" fmla="*/ 3657600 w 4034972"/>
                    <a:gd name="connsiteY52" fmla="*/ 3294743 h 5849257"/>
                    <a:gd name="connsiteX53" fmla="*/ 3686629 w 4034972"/>
                    <a:gd name="connsiteY53" fmla="*/ 3338286 h 5849257"/>
                    <a:gd name="connsiteX54" fmla="*/ 3759200 w 4034972"/>
                    <a:gd name="connsiteY54" fmla="*/ 3454400 h 5849257"/>
                    <a:gd name="connsiteX55" fmla="*/ 3817257 w 4034972"/>
                    <a:gd name="connsiteY55" fmla="*/ 3541486 h 5849257"/>
                    <a:gd name="connsiteX56" fmla="*/ 3831772 w 4034972"/>
                    <a:gd name="connsiteY56" fmla="*/ 3585029 h 5849257"/>
                    <a:gd name="connsiteX57" fmla="*/ 3889829 w 4034972"/>
                    <a:gd name="connsiteY57" fmla="*/ 3672114 h 5849257"/>
                    <a:gd name="connsiteX58" fmla="*/ 3918857 w 4034972"/>
                    <a:gd name="connsiteY58" fmla="*/ 3759200 h 5849257"/>
                    <a:gd name="connsiteX59" fmla="*/ 3933372 w 4034972"/>
                    <a:gd name="connsiteY59" fmla="*/ 3817257 h 5849257"/>
                    <a:gd name="connsiteX60" fmla="*/ 3962400 w 4034972"/>
                    <a:gd name="connsiteY60" fmla="*/ 3904343 h 5849257"/>
                    <a:gd name="connsiteX61" fmla="*/ 4005943 w 4034972"/>
                    <a:gd name="connsiteY61" fmla="*/ 4151086 h 5849257"/>
                    <a:gd name="connsiteX62" fmla="*/ 4020457 w 4034972"/>
                    <a:gd name="connsiteY62" fmla="*/ 4238172 h 5849257"/>
                    <a:gd name="connsiteX63" fmla="*/ 4034972 w 4034972"/>
                    <a:gd name="connsiteY63" fmla="*/ 4412343 h 5849257"/>
                    <a:gd name="connsiteX64" fmla="*/ 4020457 w 4034972"/>
                    <a:gd name="connsiteY64" fmla="*/ 4688114 h 5849257"/>
                    <a:gd name="connsiteX65" fmla="*/ 4005943 w 4034972"/>
                    <a:gd name="connsiteY65" fmla="*/ 5109029 h 5849257"/>
                    <a:gd name="connsiteX66" fmla="*/ 3904343 w 4034972"/>
                    <a:gd name="connsiteY66" fmla="*/ 5239657 h 5849257"/>
                    <a:gd name="connsiteX67" fmla="*/ 3875314 w 4034972"/>
                    <a:gd name="connsiteY67" fmla="*/ 5283200 h 5849257"/>
                    <a:gd name="connsiteX68" fmla="*/ 3788229 w 4034972"/>
                    <a:gd name="connsiteY68" fmla="*/ 5341257 h 5849257"/>
                    <a:gd name="connsiteX69" fmla="*/ 3701143 w 4034972"/>
                    <a:gd name="connsiteY69" fmla="*/ 5413829 h 5849257"/>
                    <a:gd name="connsiteX70" fmla="*/ 3657600 w 4034972"/>
                    <a:gd name="connsiteY70" fmla="*/ 5428343 h 5849257"/>
                    <a:gd name="connsiteX71" fmla="*/ 3541486 w 4034972"/>
                    <a:gd name="connsiteY71" fmla="*/ 5515429 h 5849257"/>
                    <a:gd name="connsiteX72" fmla="*/ 3410857 w 4034972"/>
                    <a:gd name="connsiteY72" fmla="*/ 5617029 h 5849257"/>
                    <a:gd name="connsiteX73" fmla="*/ 3309257 w 4034972"/>
                    <a:gd name="connsiteY73" fmla="*/ 5675086 h 5849257"/>
                    <a:gd name="connsiteX74" fmla="*/ 3265714 w 4034972"/>
                    <a:gd name="connsiteY74" fmla="*/ 5689600 h 5849257"/>
                    <a:gd name="connsiteX75" fmla="*/ 3222172 w 4034972"/>
                    <a:gd name="connsiteY75" fmla="*/ 5718629 h 5849257"/>
                    <a:gd name="connsiteX76" fmla="*/ 3077029 w 4034972"/>
                    <a:gd name="connsiteY76" fmla="*/ 5762172 h 5849257"/>
                    <a:gd name="connsiteX77" fmla="*/ 2989943 w 4034972"/>
                    <a:gd name="connsiteY77" fmla="*/ 5791200 h 5849257"/>
                    <a:gd name="connsiteX78" fmla="*/ 2873829 w 4034972"/>
                    <a:gd name="connsiteY78" fmla="*/ 5820229 h 5849257"/>
                    <a:gd name="connsiteX79" fmla="*/ 2641600 w 4034972"/>
                    <a:gd name="connsiteY79" fmla="*/ 5834743 h 5849257"/>
                    <a:gd name="connsiteX80" fmla="*/ 2481943 w 4034972"/>
                    <a:gd name="connsiteY80" fmla="*/ 5849257 h 5849257"/>
                    <a:gd name="connsiteX81" fmla="*/ 1291772 w 4034972"/>
                    <a:gd name="connsiteY81" fmla="*/ 5834743 h 5849257"/>
                    <a:gd name="connsiteX82" fmla="*/ 1219200 w 4034972"/>
                    <a:gd name="connsiteY82" fmla="*/ 5820229 h 5849257"/>
                    <a:gd name="connsiteX83" fmla="*/ 1103086 w 4034972"/>
                    <a:gd name="connsiteY83" fmla="*/ 5805714 h 5849257"/>
                    <a:gd name="connsiteX84" fmla="*/ 972457 w 4034972"/>
                    <a:gd name="connsiteY84" fmla="*/ 5776686 h 5849257"/>
                    <a:gd name="connsiteX85" fmla="*/ 885372 w 4034972"/>
                    <a:gd name="connsiteY85" fmla="*/ 5747657 h 5849257"/>
                    <a:gd name="connsiteX86" fmla="*/ 769257 w 4034972"/>
                    <a:gd name="connsiteY86" fmla="*/ 5689600 h 5849257"/>
                    <a:gd name="connsiteX87" fmla="*/ 711200 w 4034972"/>
                    <a:gd name="connsiteY87" fmla="*/ 5660572 h 5849257"/>
                    <a:gd name="connsiteX88" fmla="*/ 595086 w 4034972"/>
                    <a:gd name="connsiteY88" fmla="*/ 5617029 h 5849257"/>
                    <a:gd name="connsiteX89" fmla="*/ 508000 w 4034972"/>
                    <a:gd name="connsiteY89" fmla="*/ 5544457 h 5849257"/>
                    <a:gd name="connsiteX90" fmla="*/ 464457 w 4034972"/>
                    <a:gd name="connsiteY90" fmla="*/ 5529943 h 5849257"/>
                    <a:gd name="connsiteX91" fmla="*/ 333829 w 4034972"/>
                    <a:gd name="connsiteY91" fmla="*/ 5428343 h 5849257"/>
                    <a:gd name="connsiteX92" fmla="*/ 275772 w 4034972"/>
                    <a:gd name="connsiteY92" fmla="*/ 5341257 h 5849257"/>
                    <a:gd name="connsiteX93" fmla="*/ 232229 w 4034972"/>
                    <a:gd name="connsiteY93" fmla="*/ 5297714 h 5849257"/>
                    <a:gd name="connsiteX94" fmla="*/ 174172 w 4034972"/>
                    <a:gd name="connsiteY94" fmla="*/ 5210629 h 5849257"/>
                    <a:gd name="connsiteX95" fmla="*/ 145143 w 4034972"/>
                    <a:gd name="connsiteY95" fmla="*/ 5167086 h 5849257"/>
                    <a:gd name="connsiteX96" fmla="*/ 87086 w 4034972"/>
                    <a:gd name="connsiteY96" fmla="*/ 5080000 h 5849257"/>
                    <a:gd name="connsiteX97" fmla="*/ 29029 w 4034972"/>
                    <a:gd name="connsiteY97" fmla="*/ 4905829 h 5849257"/>
                    <a:gd name="connsiteX98" fmla="*/ 14514 w 4034972"/>
                    <a:gd name="connsiteY98" fmla="*/ 4862286 h 5849257"/>
                    <a:gd name="connsiteX99" fmla="*/ 0 w 4034972"/>
                    <a:gd name="connsiteY99" fmla="*/ 4818743 h 5849257"/>
                    <a:gd name="connsiteX100" fmla="*/ 29029 w 4034972"/>
                    <a:gd name="connsiteY100" fmla="*/ 4020457 h 5849257"/>
                    <a:gd name="connsiteX101" fmla="*/ 43543 w 4034972"/>
                    <a:gd name="connsiteY101" fmla="*/ 3947886 h 5849257"/>
                    <a:gd name="connsiteX102" fmla="*/ 58057 w 4034972"/>
                    <a:gd name="connsiteY102" fmla="*/ 3860800 h 5849257"/>
                    <a:gd name="connsiteX103" fmla="*/ 72572 w 4034972"/>
                    <a:gd name="connsiteY103" fmla="*/ 3802743 h 5849257"/>
                    <a:gd name="connsiteX104" fmla="*/ 116114 w 4034972"/>
                    <a:gd name="connsiteY104" fmla="*/ 3570514 h 5849257"/>
                    <a:gd name="connsiteX105" fmla="*/ 145143 w 4034972"/>
                    <a:gd name="connsiteY105" fmla="*/ 3454400 h 5849257"/>
                    <a:gd name="connsiteX106" fmla="*/ 159657 w 4034972"/>
                    <a:gd name="connsiteY106" fmla="*/ 3367314 h 5849257"/>
                    <a:gd name="connsiteX107" fmla="*/ 188686 w 4034972"/>
                    <a:gd name="connsiteY107" fmla="*/ 3280229 h 5849257"/>
                    <a:gd name="connsiteX108" fmla="*/ 203200 w 4034972"/>
                    <a:gd name="connsiteY108" fmla="*/ 3236686 h 5849257"/>
                    <a:gd name="connsiteX109" fmla="*/ 232229 w 4034972"/>
                    <a:gd name="connsiteY109" fmla="*/ 3135086 h 5849257"/>
                    <a:gd name="connsiteX110" fmla="*/ 261257 w 4034972"/>
                    <a:gd name="connsiteY110" fmla="*/ 3062514 h 5849257"/>
                    <a:gd name="connsiteX111" fmla="*/ 290286 w 4034972"/>
                    <a:gd name="connsiteY111" fmla="*/ 2946400 h 5849257"/>
                    <a:gd name="connsiteX112" fmla="*/ 319314 w 4034972"/>
                    <a:gd name="connsiteY112" fmla="*/ 2844800 h 5849257"/>
                    <a:gd name="connsiteX113" fmla="*/ 348343 w 4034972"/>
                    <a:gd name="connsiteY113" fmla="*/ 2757714 h 5849257"/>
                    <a:gd name="connsiteX114" fmla="*/ 377372 w 4034972"/>
                    <a:gd name="connsiteY114" fmla="*/ 2714172 h 5849257"/>
                    <a:gd name="connsiteX115" fmla="*/ 391886 w 4034972"/>
                    <a:gd name="connsiteY115" fmla="*/ 2670629 h 5849257"/>
                    <a:gd name="connsiteX116" fmla="*/ 406400 w 4034972"/>
                    <a:gd name="connsiteY116" fmla="*/ 2612572 h 5849257"/>
                    <a:gd name="connsiteX117" fmla="*/ 435429 w 4034972"/>
                    <a:gd name="connsiteY117" fmla="*/ 2569029 h 5849257"/>
                    <a:gd name="connsiteX118" fmla="*/ 464457 w 4034972"/>
                    <a:gd name="connsiteY118" fmla="*/ 2481943 h 5849257"/>
                    <a:gd name="connsiteX119" fmla="*/ 478972 w 4034972"/>
                    <a:gd name="connsiteY119" fmla="*/ 2438400 h 5849257"/>
                    <a:gd name="connsiteX120" fmla="*/ 508000 w 4034972"/>
                    <a:gd name="connsiteY120" fmla="*/ 2394857 h 5849257"/>
                    <a:gd name="connsiteX121" fmla="*/ 537029 w 4034972"/>
                    <a:gd name="connsiteY121" fmla="*/ 2307772 h 5849257"/>
                    <a:gd name="connsiteX122" fmla="*/ 551543 w 4034972"/>
                    <a:gd name="connsiteY122" fmla="*/ 2264229 h 5849257"/>
                    <a:gd name="connsiteX123" fmla="*/ 580572 w 4034972"/>
                    <a:gd name="connsiteY123" fmla="*/ 2220686 h 5849257"/>
                    <a:gd name="connsiteX124" fmla="*/ 653143 w 4034972"/>
                    <a:gd name="connsiteY124" fmla="*/ 2002972 h 5849257"/>
                    <a:gd name="connsiteX125" fmla="*/ 667657 w 4034972"/>
                    <a:gd name="connsiteY125" fmla="*/ 1959429 h 5849257"/>
                    <a:gd name="connsiteX126" fmla="*/ 682172 w 4034972"/>
                    <a:gd name="connsiteY126" fmla="*/ 1915886 h 5849257"/>
                    <a:gd name="connsiteX127" fmla="*/ 653143 w 4034972"/>
                    <a:gd name="connsiteY127" fmla="*/ 1741714 h 584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034972" h="5849257">
                      <a:moveTo>
                        <a:pt x="653143" y="1741714"/>
                      </a:moveTo>
                      <a:lnTo>
                        <a:pt x="653143" y="1741714"/>
                      </a:lnTo>
                      <a:cubicBezTo>
                        <a:pt x="657981" y="1432076"/>
                        <a:pt x="658813" y="1122349"/>
                        <a:pt x="667657" y="812800"/>
                      </a:cubicBezTo>
                      <a:cubicBezTo>
                        <a:pt x="669736" y="740041"/>
                        <a:pt x="680638" y="738340"/>
                        <a:pt x="696686" y="682172"/>
                      </a:cubicBezTo>
                      <a:cubicBezTo>
                        <a:pt x="740557" y="528620"/>
                        <a:pt x="671244" y="743983"/>
                        <a:pt x="740229" y="537029"/>
                      </a:cubicBezTo>
                      <a:lnTo>
                        <a:pt x="754743" y="493486"/>
                      </a:lnTo>
                      <a:cubicBezTo>
                        <a:pt x="759581" y="478972"/>
                        <a:pt x="760770" y="462673"/>
                        <a:pt x="769257" y="449943"/>
                      </a:cubicBezTo>
                      <a:cubicBezTo>
                        <a:pt x="803648" y="398357"/>
                        <a:pt x="837142" y="344992"/>
                        <a:pt x="885372" y="304800"/>
                      </a:cubicBezTo>
                      <a:cubicBezTo>
                        <a:pt x="898773" y="293633"/>
                        <a:pt x="915513" y="286939"/>
                        <a:pt x="928914" y="275772"/>
                      </a:cubicBezTo>
                      <a:cubicBezTo>
                        <a:pt x="944683" y="262631"/>
                        <a:pt x="955378" y="243615"/>
                        <a:pt x="972457" y="232229"/>
                      </a:cubicBezTo>
                      <a:cubicBezTo>
                        <a:pt x="985187" y="223742"/>
                        <a:pt x="1002316" y="224556"/>
                        <a:pt x="1016000" y="217714"/>
                      </a:cubicBezTo>
                      <a:cubicBezTo>
                        <a:pt x="1110981" y="170224"/>
                        <a:pt x="1006778" y="209348"/>
                        <a:pt x="1103086" y="145143"/>
                      </a:cubicBezTo>
                      <a:cubicBezTo>
                        <a:pt x="1115816" y="136656"/>
                        <a:pt x="1132115" y="135467"/>
                        <a:pt x="1146629" y="130629"/>
                      </a:cubicBezTo>
                      <a:cubicBezTo>
                        <a:pt x="1161143" y="120953"/>
                        <a:pt x="1174231" y="108685"/>
                        <a:pt x="1190172" y="101600"/>
                      </a:cubicBezTo>
                      <a:cubicBezTo>
                        <a:pt x="1218133" y="89173"/>
                        <a:pt x="1248229" y="82248"/>
                        <a:pt x="1277257" y="72572"/>
                      </a:cubicBezTo>
                      <a:cubicBezTo>
                        <a:pt x="1291771" y="67734"/>
                        <a:pt x="1305957" y="61768"/>
                        <a:pt x="1320800" y="58057"/>
                      </a:cubicBezTo>
                      <a:cubicBezTo>
                        <a:pt x="1359505" y="48381"/>
                        <a:pt x="1399066" y="41646"/>
                        <a:pt x="1436914" y="29029"/>
                      </a:cubicBezTo>
                      <a:cubicBezTo>
                        <a:pt x="1503861" y="6712"/>
                        <a:pt x="1465455" y="17514"/>
                        <a:pt x="1553029" y="0"/>
                      </a:cubicBezTo>
                      <a:cubicBezTo>
                        <a:pt x="1732038" y="4838"/>
                        <a:pt x="1911417" y="2051"/>
                        <a:pt x="2090057" y="14514"/>
                      </a:cubicBezTo>
                      <a:cubicBezTo>
                        <a:pt x="2120582" y="16644"/>
                        <a:pt x="2177143" y="43543"/>
                        <a:pt x="2177143" y="43543"/>
                      </a:cubicBezTo>
                      <a:cubicBezTo>
                        <a:pt x="2276959" y="110087"/>
                        <a:pt x="2231131" y="90568"/>
                        <a:pt x="2307772" y="116114"/>
                      </a:cubicBezTo>
                      <a:lnTo>
                        <a:pt x="2394857" y="203200"/>
                      </a:lnTo>
                      <a:cubicBezTo>
                        <a:pt x="2409371" y="217714"/>
                        <a:pt x="2421321" y="235357"/>
                        <a:pt x="2438400" y="246743"/>
                      </a:cubicBezTo>
                      <a:cubicBezTo>
                        <a:pt x="2481212" y="275284"/>
                        <a:pt x="2490565" y="277409"/>
                        <a:pt x="2525486" y="319314"/>
                      </a:cubicBezTo>
                      <a:cubicBezTo>
                        <a:pt x="2536653" y="332715"/>
                        <a:pt x="2543347" y="349456"/>
                        <a:pt x="2554514" y="362857"/>
                      </a:cubicBezTo>
                      <a:cubicBezTo>
                        <a:pt x="2567655" y="378626"/>
                        <a:pt x="2585455" y="390197"/>
                        <a:pt x="2598057" y="406400"/>
                      </a:cubicBezTo>
                      <a:cubicBezTo>
                        <a:pt x="2619476" y="433939"/>
                        <a:pt x="2636762" y="464457"/>
                        <a:pt x="2656114" y="493486"/>
                      </a:cubicBezTo>
                      <a:cubicBezTo>
                        <a:pt x="2665790" y="508000"/>
                        <a:pt x="2672808" y="524694"/>
                        <a:pt x="2685143" y="537029"/>
                      </a:cubicBezTo>
                      <a:lnTo>
                        <a:pt x="2728686" y="580572"/>
                      </a:lnTo>
                      <a:cubicBezTo>
                        <a:pt x="2763230" y="684206"/>
                        <a:pt x="2740741" y="642198"/>
                        <a:pt x="2786743" y="711200"/>
                      </a:cubicBezTo>
                      <a:cubicBezTo>
                        <a:pt x="2823224" y="820646"/>
                        <a:pt x="2774013" y="685740"/>
                        <a:pt x="2830286" y="798286"/>
                      </a:cubicBezTo>
                      <a:cubicBezTo>
                        <a:pt x="2890378" y="918470"/>
                        <a:pt x="2790636" y="760583"/>
                        <a:pt x="2873829" y="885372"/>
                      </a:cubicBezTo>
                      <a:cubicBezTo>
                        <a:pt x="2883505" y="914400"/>
                        <a:pt x="2895435" y="942772"/>
                        <a:pt x="2902857" y="972457"/>
                      </a:cubicBezTo>
                      <a:cubicBezTo>
                        <a:pt x="2914417" y="1018695"/>
                        <a:pt x="2924514" y="1055167"/>
                        <a:pt x="2931886" y="1103086"/>
                      </a:cubicBezTo>
                      <a:cubicBezTo>
                        <a:pt x="2937817" y="1141638"/>
                        <a:pt x="2939988" y="1180725"/>
                        <a:pt x="2946400" y="1219200"/>
                      </a:cubicBezTo>
                      <a:cubicBezTo>
                        <a:pt x="2949679" y="1238877"/>
                        <a:pt x="2957635" y="1257581"/>
                        <a:pt x="2960914" y="1277257"/>
                      </a:cubicBezTo>
                      <a:cubicBezTo>
                        <a:pt x="2967327" y="1315733"/>
                        <a:pt x="2970591" y="1354667"/>
                        <a:pt x="2975429" y="1393372"/>
                      </a:cubicBezTo>
                      <a:cubicBezTo>
                        <a:pt x="2980267" y="1572381"/>
                        <a:pt x="2982926" y="1751463"/>
                        <a:pt x="2989943" y="1930400"/>
                      </a:cubicBezTo>
                      <a:cubicBezTo>
                        <a:pt x="2997087" y="2112570"/>
                        <a:pt x="2994455" y="2083593"/>
                        <a:pt x="3018972" y="2206172"/>
                      </a:cubicBezTo>
                      <a:cubicBezTo>
                        <a:pt x="3027254" y="2297277"/>
                        <a:pt x="3032884" y="2422088"/>
                        <a:pt x="3062514" y="2510972"/>
                      </a:cubicBezTo>
                      <a:cubicBezTo>
                        <a:pt x="3067352" y="2525486"/>
                        <a:pt x="3070187" y="2540830"/>
                        <a:pt x="3077029" y="2554514"/>
                      </a:cubicBezTo>
                      <a:cubicBezTo>
                        <a:pt x="3084830" y="2570116"/>
                        <a:pt x="3098256" y="2582455"/>
                        <a:pt x="3106057" y="2598057"/>
                      </a:cubicBezTo>
                      <a:cubicBezTo>
                        <a:pt x="3138785" y="2663513"/>
                        <a:pt x="3097609" y="2622754"/>
                        <a:pt x="3149600" y="2685143"/>
                      </a:cubicBezTo>
                      <a:cubicBezTo>
                        <a:pt x="3162741" y="2700912"/>
                        <a:pt x="3180002" y="2712917"/>
                        <a:pt x="3193143" y="2728686"/>
                      </a:cubicBezTo>
                      <a:cubicBezTo>
                        <a:pt x="3204310" y="2742087"/>
                        <a:pt x="3210583" y="2759191"/>
                        <a:pt x="3222172" y="2772229"/>
                      </a:cubicBezTo>
                      <a:cubicBezTo>
                        <a:pt x="3249446" y="2802912"/>
                        <a:pt x="3286485" y="2825157"/>
                        <a:pt x="3309257" y="2859314"/>
                      </a:cubicBezTo>
                      <a:cubicBezTo>
                        <a:pt x="3318933" y="2873828"/>
                        <a:pt x="3326697" y="2889819"/>
                        <a:pt x="3338286" y="2902857"/>
                      </a:cubicBezTo>
                      <a:cubicBezTo>
                        <a:pt x="3365560" y="2933540"/>
                        <a:pt x="3402600" y="2955785"/>
                        <a:pt x="3425372" y="2989943"/>
                      </a:cubicBezTo>
                      <a:cubicBezTo>
                        <a:pt x="3464076" y="3048000"/>
                        <a:pt x="3439886" y="3023810"/>
                        <a:pt x="3497943" y="3062514"/>
                      </a:cubicBezTo>
                      <a:cubicBezTo>
                        <a:pt x="3507619" y="3077028"/>
                        <a:pt x="3515805" y="3092656"/>
                        <a:pt x="3526972" y="3106057"/>
                      </a:cubicBezTo>
                      <a:cubicBezTo>
                        <a:pt x="3540112" y="3121826"/>
                        <a:pt x="3558583" y="3132897"/>
                        <a:pt x="3570514" y="3149600"/>
                      </a:cubicBezTo>
                      <a:cubicBezTo>
                        <a:pt x="3583090" y="3167206"/>
                        <a:pt x="3588411" y="3189104"/>
                        <a:pt x="3599543" y="3207657"/>
                      </a:cubicBezTo>
                      <a:cubicBezTo>
                        <a:pt x="3617493" y="3237573"/>
                        <a:pt x="3638248" y="3265714"/>
                        <a:pt x="3657600" y="3294743"/>
                      </a:cubicBezTo>
                      <a:cubicBezTo>
                        <a:pt x="3667276" y="3309257"/>
                        <a:pt x="3678828" y="3322683"/>
                        <a:pt x="3686629" y="3338286"/>
                      </a:cubicBezTo>
                      <a:cubicBezTo>
                        <a:pt x="3734902" y="3434833"/>
                        <a:pt x="3693254" y="3360191"/>
                        <a:pt x="3759200" y="3454400"/>
                      </a:cubicBezTo>
                      <a:cubicBezTo>
                        <a:pt x="3779207" y="3482981"/>
                        <a:pt x="3806224" y="3508388"/>
                        <a:pt x="3817257" y="3541486"/>
                      </a:cubicBezTo>
                      <a:cubicBezTo>
                        <a:pt x="3822095" y="3556000"/>
                        <a:pt x="3824342" y="3571655"/>
                        <a:pt x="3831772" y="3585029"/>
                      </a:cubicBezTo>
                      <a:cubicBezTo>
                        <a:pt x="3848715" y="3615526"/>
                        <a:pt x="3889829" y="3672114"/>
                        <a:pt x="3889829" y="3672114"/>
                      </a:cubicBezTo>
                      <a:cubicBezTo>
                        <a:pt x="3899505" y="3701143"/>
                        <a:pt x="3911435" y="3729515"/>
                        <a:pt x="3918857" y="3759200"/>
                      </a:cubicBezTo>
                      <a:cubicBezTo>
                        <a:pt x="3923695" y="3778552"/>
                        <a:pt x="3927640" y="3798150"/>
                        <a:pt x="3933372" y="3817257"/>
                      </a:cubicBezTo>
                      <a:cubicBezTo>
                        <a:pt x="3942165" y="3846565"/>
                        <a:pt x="3956399" y="3874338"/>
                        <a:pt x="3962400" y="3904343"/>
                      </a:cubicBezTo>
                      <a:cubicBezTo>
                        <a:pt x="4008469" y="4134683"/>
                        <a:pt x="3977289" y="3964829"/>
                        <a:pt x="4005943" y="4151086"/>
                      </a:cubicBezTo>
                      <a:cubicBezTo>
                        <a:pt x="4010418" y="4180173"/>
                        <a:pt x="4017207" y="4208923"/>
                        <a:pt x="4020457" y="4238172"/>
                      </a:cubicBezTo>
                      <a:cubicBezTo>
                        <a:pt x="4026891" y="4296074"/>
                        <a:pt x="4030134" y="4354286"/>
                        <a:pt x="4034972" y="4412343"/>
                      </a:cubicBezTo>
                      <a:cubicBezTo>
                        <a:pt x="4030134" y="4504267"/>
                        <a:pt x="4024289" y="4596143"/>
                        <a:pt x="4020457" y="4688114"/>
                      </a:cubicBezTo>
                      <a:cubicBezTo>
                        <a:pt x="4014612" y="4828381"/>
                        <a:pt x="4025797" y="4970052"/>
                        <a:pt x="4005943" y="5109029"/>
                      </a:cubicBezTo>
                      <a:cubicBezTo>
                        <a:pt x="3998353" y="5162156"/>
                        <a:pt x="3936164" y="5201472"/>
                        <a:pt x="3904343" y="5239657"/>
                      </a:cubicBezTo>
                      <a:cubicBezTo>
                        <a:pt x="3893176" y="5253058"/>
                        <a:pt x="3888442" y="5271713"/>
                        <a:pt x="3875314" y="5283200"/>
                      </a:cubicBezTo>
                      <a:cubicBezTo>
                        <a:pt x="3849058" y="5306174"/>
                        <a:pt x="3812898" y="5316588"/>
                        <a:pt x="3788229" y="5341257"/>
                      </a:cubicBezTo>
                      <a:cubicBezTo>
                        <a:pt x="3756130" y="5373356"/>
                        <a:pt x="3741557" y="5393622"/>
                        <a:pt x="3701143" y="5413829"/>
                      </a:cubicBezTo>
                      <a:cubicBezTo>
                        <a:pt x="3687459" y="5420671"/>
                        <a:pt x="3672114" y="5423505"/>
                        <a:pt x="3657600" y="5428343"/>
                      </a:cubicBezTo>
                      <a:cubicBezTo>
                        <a:pt x="3618895" y="5457372"/>
                        <a:pt x="3575696" y="5481219"/>
                        <a:pt x="3541486" y="5515429"/>
                      </a:cubicBezTo>
                      <a:cubicBezTo>
                        <a:pt x="3473274" y="5583641"/>
                        <a:pt x="3515021" y="5547587"/>
                        <a:pt x="3410857" y="5617029"/>
                      </a:cubicBezTo>
                      <a:cubicBezTo>
                        <a:pt x="3367131" y="5646179"/>
                        <a:pt x="3360813" y="5652991"/>
                        <a:pt x="3309257" y="5675086"/>
                      </a:cubicBezTo>
                      <a:cubicBezTo>
                        <a:pt x="3295195" y="5681113"/>
                        <a:pt x="3280228" y="5684762"/>
                        <a:pt x="3265714" y="5689600"/>
                      </a:cubicBezTo>
                      <a:cubicBezTo>
                        <a:pt x="3251200" y="5699276"/>
                        <a:pt x="3238112" y="5711544"/>
                        <a:pt x="3222172" y="5718629"/>
                      </a:cubicBezTo>
                      <a:cubicBezTo>
                        <a:pt x="3151137" y="5750200"/>
                        <a:pt x="3141970" y="5742690"/>
                        <a:pt x="3077029" y="5762172"/>
                      </a:cubicBezTo>
                      <a:cubicBezTo>
                        <a:pt x="3047721" y="5770965"/>
                        <a:pt x="3018972" y="5781524"/>
                        <a:pt x="2989943" y="5791200"/>
                      </a:cubicBezTo>
                      <a:cubicBezTo>
                        <a:pt x="2946896" y="5805549"/>
                        <a:pt x="2922865" y="5815559"/>
                        <a:pt x="2873829" y="5820229"/>
                      </a:cubicBezTo>
                      <a:cubicBezTo>
                        <a:pt x="2796618" y="5827583"/>
                        <a:pt x="2718949" y="5829014"/>
                        <a:pt x="2641600" y="5834743"/>
                      </a:cubicBezTo>
                      <a:cubicBezTo>
                        <a:pt x="2588308" y="5838691"/>
                        <a:pt x="2535162" y="5844419"/>
                        <a:pt x="2481943" y="5849257"/>
                      </a:cubicBezTo>
                      <a:lnTo>
                        <a:pt x="1291772" y="5834743"/>
                      </a:lnTo>
                      <a:cubicBezTo>
                        <a:pt x="1267109" y="5834176"/>
                        <a:pt x="1243583" y="5823980"/>
                        <a:pt x="1219200" y="5820229"/>
                      </a:cubicBezTo>
                      <a:cubicBezTo>
                        <a:pt x="1180648" y="5814298"/>
                        <a:pt x="1141638" y="5811645"/>
                        <a:pt x="1103086" y="5805714"/>
                      </a:cubicBezTo>
                      <a:cubicBezTo>
                        <a:pt x="1074736" y="5801352"/>
                        <a:pt x="1002872" y="5785811"/>
                        <a:pt x="972457" y="5776686"/>
                      </a:cubicBezTo>
                      <a:cubicBezTo>
                        <a:pt x="943149" y="5767893"/>
                        <a:pt x="910832" y="5764630"/>
                        <a:pt x="885372" y="5747657"/>
                      </a:cubicBezTo>
                      <a:cubicBezTo>
                        <a:pt x="808265" y="5696253"/>
                        <a:pt x="875778" y="5736942"/>
                        <a:pt x="769257" y="5689600"/>
                      </a:cubicBezTo>
                      <a:cubicBezTo>
                        <a:pt x="749485" y="5680813"/>
                        <a:pt x="731459" y="5668169"/>
                        <a:pt x="711200" y="5660572"/>
                      </a:cubicBezTo>
                      <a:cubicBezTo>
                        <a:pt x="553105" y="5601286"/>
                        <a:pt x="756723" y="5697846"/>
                        <a:pt x="595086" y="5617029"/>
                      </a:cubicBezTo>
                      <a:cubicBezTo>
                        <a:pt x="562987" y="5584930"/>
                        <a:pt x="548414" y="5564664"/>
                        <a:pt x="508000" y="5544457"/>
                      </a:cubicBezTo>
                      <a:cubicBezTo>
                        <a:pt x="494316" y="5537615"/>
                        <a:pt x="478971" y="5534781"/>
                        <a:pt x="464457" y="5529943"/>
                      </a:cubicBezTo>
                      <a:cubicBezTo>
                        <a:pt x="366554" y="5432039"/>
                        <a:pt x="416318" y="5455839"/>
                        <a:pt x="333829" y="5428343"/>
                      </a:cubicBezTo>
                      <a:cubicBezTo>
                        <a:pt x="314477" y="5399314"/>
                        <a:pt x="300442" y="5365927"/>
                        <a:pt x="275772" y="5341257"/>
                      </a:cubicBezTo>
                      <a:cubicBezTo>
                        <a:pt x="261258" y="5326743"/>
                        <a:pt x="244831" y="5313917"/>
                        <a:pt x="232229" y="5297714"/>
                      </a:cubicBezTo>
                      <a:cubicBezTo>
                        <a:pt x="210810" y="5270175"/>
                        <a:pt x="193524" y="5239657"/>
                        <a:pt x="174172" y="5210629"/>
                      </a:cubicBezTo>
                      <a:lnTo>
                        <a:pt x="145143" y="5167086"/>
                      </a:lnTo>
                      <a:lnTo>
                        <a:pt x="87086" y="5080000"/>
                      </a:lnTo>
                      <a:lnTo>
                        <a:pt x="29029" y="4905829"/>
                      </a:lnTo>
                      <a:lnTo>
                        <a:pt x="14514" y="4862286"/>
                      </a:lnTo>
                      <a:lnTo>
                        <a:pt x="0" y="4818743"/>
                      </a:lnTo>
                      <a:cubicBezTo>
                        <a:pt x="4792" y="4603105"/>
                        <a:pt x="-4744" y="4273749"/>
                        <a:pt x="29029" y="4020457"/>
                      </a:cubicBezTo>
                      <a:cubicBezTo>
                        <a:pt x="32289" y="3996004"/>
                        <a:pt x="39130" y="3972157"/>
                        <a:pt x="43543" y="3947886"/>
                      </a:cubicBezTo>
                      <a:cubicBezTo>
                        <a:pt x="48807" y="3918932"/>
                        <a:pt x="52285" y="3889658"/>
                        <a:pt x="58057" y="3860800"/>
                      </a:cubicBezTo>
                      <a:cubicBezTo>
                        <a:pt x="61969" y="3841239"/>
                        <a:pt x="68660" y="3822304"/>
                        <a:pt x="72572" y="3802743"/>
                      </a:cubicBezTo>
                      <a:cubicBezTo>
                        <a:pt x="97067" y="3680271"/>
                        <a:pt x="78180" y="3722247"/>
                        <a:pt x="116114" y="3570514"/>
                      </a:cubicBezTo>
                      <a:cubicBezTo>
                        <a:pt x="125790" y="3531809"/>
                        <a:pt x="138584" y="3493753"/>
                        <a:pt x="145143" y="3454400"/>
                      </a:cubicBezTo>
                      <a:cubicBezTo>
                        <a:pt x="149981" y="3425371"/>
                        <a:pt x="152519" y="3395864"/>
                        <a:pt x="159657" y="3367314"/>
                      </a:cubicBezTo>
                      <a:cubicBezTo>
                        <a:pt x="167078" y="3337629"/>
                        <a:pt x="179010" y="3309257"/>
                        <a:pt x="188686" y="3280229"/>
                      </a:cubicBezTo>
                      <a:cubicBezTo>
                        <a:pt x="193524" y="3265715"/>
                        <a:pt x="199489" y="3251529"/>
                        <a:pt x="203200" y="3236686"/>
                      </a:cubicBezTo>
                      <a:cubicBezTo>
                        <a:pt x="214640" y="3190924"/>
                        <a:pt x="216609" y="3176740"/>
                        <a:pt x="232229" y="3135086"/>
                      </a:cubicBezTo>
                      <a:cubicBezTo>
                        <a:pt x="241377" y="3110691"/>
                        <a:pt x="253595" y="3087416"/>
                        <a:pt x="261257" y="3062514"/>
                      </a:cubicBezTo>
                      <a:cubicBezTo>
                        <a:pt x="272990" y="3024382"/>
                        <a:pt x="277670" y="2984249"/>
                        <a:pt x="290286" y="2946400"/>
                      </a:cubicBezTo>
                      <a:cubicBezTo>
                        <a:pt x="339073" y="2800036"/>
                        <a:pt x="264628" y="3027087"/>
                        <a:pt x="319314" y="2844800"/>
                      </a:cubicBezTo>
                      <a:cubicBezTo>
                        <a:pt x="328107" y="2815492"/>
                        <a:pt x="331369" y="2783174"/>
                        <a:pt x="348343" y="2757714"/>
                      </a:cubicBezTo>
                      <a:lnTo>
                        <a:pt x="377372" y="2714172"/>
                      </a:lnTo>
                      <a:cubicBezTo>
                        <a:pt x="382210" y="2699658"/>
                        <a:pt x="387683" y="2685340"/>
                        <a:pt x="391886" y="2670629"/>
                      </a:cubicBezTo>
                      <a:cubicBezTo>
                        <a:pt x="397366" y="2651449"/>
                        <a:pt x="398542" y="2630907"/>
                        <a:pt x="406400" y="2612572"/>
                      </a:cubicBezTo>
                      <a:cubicBezTo>
                        <a:pt x="413272" y="2596538"/>
                        <a:pt x="425753" y="2583543"/>
                        <a:pt x="435429" y="2569029"/>
                      </a:cubicBezTo>
                      <a:lnTo>
                        <a:pt x="464457" y="2481943"/>
                      </a:lnTo>
                      <a:cubicBezTo>
                        <a:pt x="469295" y="2467429"/>
                        <a:pt x="470485" y="2451130"/>
                        <a:pt x="478972" y="2438400"/>
                      </a:cubicBezTo>
                      <a:cubicBezTo>
                        <a:pt x="488648" y="2423886"/>
                        <a:pt x="500915" y="2410797"/>
                        <a:pt x="508000" y="2394857"/>
                      </a:cubicBezTo>
                      <a:cubicBezTo>
                        <a:pt x="520427" y="2366896"/>
                        <a:pt x="527353" y="2336800"/>
                        <a:pt x="537029" y="2307772"/>
                      </a:cubicBezTo>
                      <a:cubicBezTo>
                        <a:pt x="541867" y="2293258"/>
                        <a:pt x="543056" y="2276959"/>
                        <a:pt x="551543" y="2264229"/>
                      </a:cubicBezTo>
                      <a:lnTo>
                        <a:pt x="580572" y="2220686"/>
                      </a:lnTo>
                      <a:lnTo>
                        <a:pt x="653143" y="2002972"/>
                      </a:lnTo>
                      <a:lnTo>
                        <a:pt x="667657" y="1959429"/>
                      </a:lnTo>
                      <a:cubicBezTo>
                        <a:pt x="672495" y="1944915"/>
                        <a:pt x="682172" y="1931186"/>
                        <a:pt x="682172" y="1915886"/>
                      </a:cubicBezTo>
                      <a:lnTo>
                        <a:pt x="653143" y="1741714"/>
                      </a:lnTo>
                      <a:close/>
                    </a:path>
                  </a:pathLst>
                </a:custGeom>
                <a:solidFill>
                  <a:schemeClr val="bg2">
                    <a:lumMod val="75000"/>
                  </a:schemeClr>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Freeform 189">
                  <a:extLst>
                    <a:ext uri="{FF2B5EF4-FFF2-40B4-BE49-F238E27FC236}">
                      <a16:creationId xmlns:a16="http://schemas.microsoft.com/office/drawing/2014/main" id="{99CFE84E-BD1B-0F49-9555-5DCDF024AE2E}"/>
                    </a:ext>
                  </a:extLst>
                </p:cNvPr>
                <p:cNvSpPr/>
                <p:nvPr/>
              </p:nvSpPr>
              <p:spPr>
                <a:xfrm>
                  <a:off x="-1611085" y="1238847"/>
                  <a:ext cx="1336158" cy="1431781"/>
                </a:xfrm>
                <a:custGeom>
                  <a:avLst/>
                  <a:gdLst>
                    <a:gd name="connsiteX0" fmla="*/ 1222128 w 1498743"/>
                    <a:gd name="connsiteY0" fmla="*/ 290285 h 1669142"/>
                    <a:gd name="connsiteX1" fmla="*/ 1222128 w 1498743"/>
                    <a:gd name="connsiteY1" fmla="*/ 290285 h 1669142"/>
                    <a:gd name="connsiteX2" fmla="*/ 1120528 w 1498743"/>
                    <a:gd name="connsiteY2" fmla="*/ 217714 h 1669142"/>
                    <a:gd name="connsiteX3" fmla="*/ 989899 w 1498743"/>
                    <a:gd name="connsiteY3" fmla="*/ 116114 h 1669142"/>
                    <a:gd name="connsiteX4" fmla="*/ 902813 w 1498743"/>
                    <a:gd name="connsiteY4" fmla="*/ 87085 h 1669142"/>
                    <a:gd name="connsiteX5" fmla="*/ 859271 w 1498743"/>
                    <a:gd name="connsiteY5" fmla="*/ 72571 h 1669142"/>
                    <a:gd name="connsiteX6" fmla="*/ 757671 w 1498743"/>
                    <a:gd name="connsiteY6" fmla="*/ 29028 h 1669142"/>
                    <a:gd name="connsiteX7" fmla="*/ 670585 w 1498743"/>
                    <a:gd name="connsiteY7" fmla="*/ 0 h 1669142"/>
                    <a:gd name="connsiteX8" fmla="*/ 467385 w 1498743"/>
                    <a:gd name="connsiteY8" fmla="*/ 14514 h 1669142"/>
                    <a:gd name="connsiteX9" fmla="*/ 423842 w 1498743"/>
                    <a:gd name="connsiteY9" fmla="*/ 29028 h 1669142"/>
                    <a:gd name="connsiteX10" fmla="*/ 249671 w 1498743"/>
                    <a:gd name="connsiteY10" fmla="*/ 174171 h 1669142"/>
                    <a:gd name="connsiteX11" fmla="*/ 206128 w 1498743"/>
                    <a:gd name="connsiteY11" fmla="*/ 217714 h 1669142"/>
                    <a:gd name="connsiteX12" fmla="*/ 148071 w 1498743"/>
                    <a:gd name="connsiteY12" fmla="*/ 304800 h 1669142"/>
                    <a:gd name="connsiteX13" fmla="*/ 119042 w 1498743"/>
                    <a:gd name="connsiteY13" fmla="*/ 348342 h 1669142"/>
                    <a:gd name="connsiteX14" fmla="*/ 75499 w 1498743"/>
                    <a:gd name="connsiteY14" fmla="*/ 406400 h 1669142"/>
                    <a:gd name="connsiteX15" fmla="*/ 60985 w 1498743"/>
                    <a:gd name="connsiteY15" fmla="*/ 449942 h 1669142"/>
                    <a:gd name="connsiteX16" fmla="*/ 46471 w 1498743"/>
                    <a:gd name="connsiteY16" fmla="*/ 508000 h 1669142"/>
                    <a:gd name="connsiteX17" fmla="*/ 17442 w 1498743"/>
                    <a:gd name="connsiteY17" fmla="*/ 595085 h 1669142"/>
                    <a:gd name="connsiteX18" fmla="*/ 17442 w 1498743"/>
                    <a:gd name="connsiteY18" fmla="*/ 1132114 h 1669142"/>
                    <a:gd name="connsiteX19" fmla="*/ 60985 w 1498743"/>
                    <a:gd name="connsiteY19" fmla="*/ 1277257 h 1669142"/>
                    <a:gd name="connsiteX20" fmla="*/ 90013 w 1498743"/>
                    <a:gd name="connsiteY20" fmla="*/ 1320800 h 1669142"/>
                    <a:gd name="connsiteX21" fmla="*/ 104528 w 1498743"/>
                    <a:gd name="connsiteY21" fmla="*/ 1364342 h 1669142"/>
                    <a:gd name="connsiteX22" fmla="*/ 278699 w 1498743"/>
                    <a:gd name="connsiteY22" fmla="*/ 1509485 h 1669142"/>
                    <a:gd name="connsiteX23" fmla="*/ 380299 w 1498743"/>
                    <a:gd name="connsiteY23" fmla="*/ 1567542 h 1669142"/>
                    <a:gd name="connsiteX24" fmla="*/ 423842 w 1498743"/>
                    <a:gd name="connsiteY24" fmla="*/ 1582057 h 1669142"/>
                    <a:gd name="connsiteX25" fmla="*/ 467385 w 1498743"/>
                    <a:gd name="connsiteY25" fmla="*/ 1611085 h 1669142"/>
                    <a:gd name="connsiteX26" fmla="*/ 554471 w 1498743"/>
                    <a:gd name="connsiteY26" fmla="*/ 1640114 h 1669142"/>
                    <a:gd name="connsiteX27" fmla="*/ 670585 w 1498743"/>
                    <a:gd name="connsiteY27" fmla="*/ 1669142 h 1669142"/>
                    <a:gd name="connsiteX28" fmla="*/ 1047956 w 1498743"/>
                    <a:gd name="connsiteY28" fmla="*/ 1654628 h 1669142"/>
                    <a:gd name="connsiteX29" fmla="*/ 1149556 w 1498743"/>
                    <a:gd name="connsiteY29" fmla="*/ 1625600 h 1669142"/>
                    <a:gd name="connsiteX30" fmla="*/ 1193099 w 1498743"/>
                    <a:gd name="connsiteY30" fmla="*/ 1596571 h 1669142"/>
                    <a:gd name="connsiteX31" fmla="*/ 1236642 w 1498743"/>
                    <a:gd name="connsiteY31" fmla="*/ 1582057 h 1669142"/>
                    <a:gd name="connsiteX32" fmla="*/ 1323728 w 1498743"/>
                    <a:gd name="connsiteY32" fmla="*/ 1524000 h 1669142"/>
                    <a:gd name="connsiteX33" fmla="*/ 1352756 w 1498743"/>
                    <a:gd name="connsiteY33" fmla="*/ 1480457 h 1669142"/>
                    <a:gd name="connsiteX34" fmla="*/ 1425328 w 1498743"/>
                    <a:gd name="connsiteY34" fmla="*/ 1407885 h 1669142"/>
                    <a:gd name="connsiteX35" fmla="*/ 1468871 w 1498743"/>
                    <a:gd name="connsiteY35" fmla="*/ 1277257 h 1669142"/>
                    <a:gd name="connsiteX36" fmla="*/ 1483385 w 1498743"/>
                    <a:gd name="connsiteY36" fmla="*/ 1233714 h 1669142"/>
                    <a:gd name="connsiteX37" fmla="*/ 1497899 w 1498743"/>
                    <a:gd name="connsiteY37" fmla="*/ 1190171 h 1669142"/>
                    <a:gd name="connsiteX38" fmla="*/ 1468871 w 1498743"/>
                    <a:gd name="connsiteY38" fmla="*/ 667657 h 1669142"/>
                    <a:gd name="connsiteX39" fmla="*/ 1439842 w 1498743"/>
                    <a:gd name="connsiteY39" fmla="*/ 580571 h 1669142"/>
                    <a:gd name="connsiteX40" fmla="*/ 1367271 w 1498743"/>
                    <a:gd name="connsiteY40" fmla="*/ 449942 h 1669142"/>
                    <a:gd name="connsiteX41" fmla="*/ 1338242 w 1498743"/>
                    <a:gd name="connsiteY41" fmla="*/ 406400 h 1669142"/>
                    <a:gd name="connsiteX42" fmla="*/ 1294699 w 1498743"/>
                    <a:gd name="connsiteY42" fmla="*/ 377371 h 1669142"/>
                    <a:gd name="connsiteX43" fmla="*/ 1265671 w 1498743"/>
                    <a:gd name="connsiteY43" fmla="*/ 333828 h 1669142"/>
                    <a:gd name="connsiteX44" fmla="*/ 1222128 w 1498743"/>
                    <a:gd name="connsiteY44" fmla="*/ 304800 h 1669142"/>
                    <a:gd name="connsiteX45" fmla="*/ 1222128 w 1498743"/>
                    <a:gd name="connsiteY45" fmla="*/ 290285 h 16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8743" h="1669142">
                      <a:moveTo>
                        <a:pt x="1222128" y="290285"/>
                      </a:moveTo>
                      <a:lnTo>
                        <a:pt x="1222128" y="290285"/>
                      </a:lnTo>
                      <a:cubicBezTo>
                        <a:pt x="1188261" y="266095"/>
                        <a:pt x="1153027" y="243713"/>
                        <a:pt x="1120528" y="217714"/>
                      </a:cubicBezTo>
                      <a:cubicBezTo>
                        <a:pt x="1066856" y="174776"/>
                        <a:pt x="1069351" y="142598"/>
                        <a:pt x="989899" y="116114"/>
                      </a:cubicBezTo>
                      <a:lnTo>
                        <a:pt x="902813" y="87085"/>
                      </a:lnTo>
                      <a:lnTo>
                        <a:pt x="859271" y="72571"/>
                      </a:lnTo>
                      <a:cubicBezTo>
                        <a:pt x="790190" y="26516"/>
                        <a:pt x="842875" y="54589"/>
                        <a:pt x="757671" y="29028"/>
                      </a:cubicBezTo>
                      <a:cubicBezTo>
                        <a:pt x="728363" y="20236"/>
                        <a:pt x="670585" y="0"/>
                        <a:pt x="670585" y="0"/>
                      </a:cubicBezTo>
                      <a:cubicBezTo>
                        <a:pt x="602852" y="4838"/>
                        <a:pt x="534826" y="6580"/>
                        <a:pt x="467385" y="14514"/>
                      </a:cubicBezTo>
                      <a:cubicBezTo>
                        <a:pt x="452190" y="16302"/>
                        <a:pt x="437216" y="21598"/>
                        <a:pt x="423842" y="29028"/>
                      </a:cubicBezTo>
                      <a:cubicBezTo>
                        <a:pt x="332908" y="79547"/>
                        <a:pt x="325760" y="98081"/>
                        <a:pt x="249671" y="174171"/>
                      </a:cubicBezTo>
                      <a:cubicBezTo>
                        <a:pt x="235157" y="188685"/>
                        <a:pt x="217514" y="200635"/>
                        <a:pt x="206128" y="217714"/>
                      </a:cubicBezTo>
                      <a:lnTo>
                        <a:pt x="148071" y="304800"/>
                      </a:lnTo>
                      <a:cubicBezTo>
                        <a:pt x="138395" y="319314"/>
                        <a:pt x="129508" y="334387"/>
                        <a:pt x="119042" y="348342"/>
                      </a:cubicBezTo>
                      <a:lnTo>
                        <a:pt x="75499" y="406400"/>
                      </a:lnTo>
                      <a:cubicBezTo>
                        <a:pt x="70661" y="420914"/>
                        <a:pt x="65188" y="435232"/>
                        <a:pt x="60985" y="449942"/>
                      </a:cubicBezTo>
                      <a:cubicBezTo>
                        <a:pt x="55505" y="469123"/>
                        <a:pt x="52203" y="488893"/>
                        <a:pt x="46471" y="508000"/>
                      </a:cubicBezTo>
                      <a:cubicBezTo>
                        <a:pt x="37679" y="537308"/>
                        <a:pt x="17442" y="595085"/>
                        <a:pt x="17442" y="595085"/>
                      </a:cubicBezTo>
                      <a:cubicBezTo>
                        <a:pt x="-5493" y="847377"/>
                        <a:pt x="-6135" y="778448"/>
                        <a:pt x="17442" y="1132114"/>
                      </a:cubicBezTo>
                      <a:cubicBezTo>
                        <a:pt x="18945" y="1154653"/>
                        <a:pt x="56990" y="1271265"/>
                        <a:pt x="60985" y="1277257"/>
                      </a:cubicBezTo>
                      <a:cubicBezTo>
                        <a:pt x="70661" y="1291771"/>
                        <a:pt x="82212" y="1305198"/>
                        <a:pt x="90013" y="1320800"/>
                      </a:cubicBezTo>
                      <a:cubicBezTo>
                        <a:pt x="96855" y="1334484"/>
                        <a:pt x="95135" y="1352266"/>
                        <a:pt x="104528" y="1364342"/>
                      </a:cubicBezTo>
                      <a:cubicBezTo>
                        <a:pt x="164707" y="1441715"/>
                        <a:pt x="201286" y="1457876"/>
                        <a:pt x="278699" y="1509485"/>
                      </a:cubicBezTo>
                      <a:cubicBezTo>
                        <a:pt x="322433" y="1538641"/>
                        <a:pt x="328732" y="1545442"/>
                        <a:pt x="380299" y="1567542"/>
                      </a:cubicBezTo>
                      <a:cubicBezTo>
                        <a:pt x="394361" y="1573569"/>
                        <a:pt x="410158" y="1575215"/>
                        <a:pt x="423842" y="1582057"/>
                      </a:cubicBezTo>
                      <a:cubicBezTo>
                        <a:pt x="439444" y="1589858"/>
                        <a:pt x="451445" y="1604000"/>
                        <a:pt x="467385" y="1611085"/>
                      </a:cubicBezTo>
                      <a:cubicBezTo>
                        <a:pt x="495347" y="1623512"/>
                        <a:pt x="524786" y="1632693"/>
                        <a:pt x="554471" y="1640114"/>
                      </a:cubicBezTo>
                      <a:lnTo>
                        <a:pt x="670585" y="1669142"/>
                      </a:lnTo>
                      <a:cubicBezTo>
                        <a:pt x="796375" y="1664304"/>
                        <a:pt x="922351" y="1663001"/>
                        <a:pt x="1047956" y="1654628"/>
                      </a:cubicBezTo>
                      <a:cubicBezTo>
                        <a:pt x="1070737" y="1653109"/>
                        <a:pt x="1125528" y="1633609"/>
                        <a:pt x="1149556" y="1625600"/>
                      </a:cubicBezTo>
                      <a:cubicBezTo>
                        <a:pt x="1164070" y="1615924"/>
                        <a:pt x="1177497" y="1604372"/>
                        <a:pt x="1193099" y="1596571"/>
                      </a:cubicBezTo>
                      <a:cubicBezTo>
                        <a:pt x="1206783" y="1589729"/>
                        <a:pt x="1223268" y="1589487"/>
                        <a:pt x="1236642" y="1582057"/>
                      </a:cubicBezTo>
                      <a:cubicBezTo>
                        <a:pt x="1267140" y="1565114"/>
                        <a:pt x="1323728" y="1524000"/>
                        <a:pt x="1323728" y="1524000"/>
                      </a:cubicBezTo>
                      <a:cubicBezTo>
                        <a:pt x="1333404" y="1509486"/>
                        <a:pt x="1340421" y="1492792"/>
                        <a:pt x="1352756" y="1480457"/>
                      </a:cubicBezTo>
                      <a:cubicBezTo>
                        <a:pt x="1449521" y="1383690"/>
                        <a:pt x="1347915" y="1524004"/>
                        <a:pt x="1425328" y="1407885"/>
                      </a:cubicBezTo>
                      <a:lnTo>
                        <a:pt x="1468871" y="1277257"/>
                      </a:lnTo>
                      <a:lnTo>
                        <a:pt x="1483385" y="1233714"/>
                      </a:lnTo>
                      <a:lnTo>
                        <a:pt x="1497899" y="1190171"/>
                      </a:lnTo>
                      <a:cubicBezTo>
                        <a:pt x="1495629" y="1119797"/>
                        <a:pt x="1510670" y="820919"/>
                        <a:pt x="1468871" y="667657"/>
                      </a:cubicBezTo>
                      <a:cubicBezTo>
                        <a:pt x="1460820" y="638136"/>
                        <a:pt x="1449518" y="609600"/>
                        <a:pt x="1439842" y="580571"/>
                      </a:cubicBezTo>
                      <a:cubicBezTo>
                        <a:pt x="1414295" y="503930"/>
                        <a:pt x="1433816" y="549759"/>
                        <a:pt x="1367271" y="449942"/>
                      </a:cubicBezTo>
                      <a:cubicBezTo>
                        <a:pt x="1357595" y="435428"/>
                        <a:pt x="1352756" y="416076"/>
                        <a:pt x="1338242" y="406400"/>
                      </a:cubicBezTo>
                      <a:lnTo>
                        <a:pt x="1294699" y="377371"/>
                      </a:lnTo>
                      <a:cubicBezTo>
                        <a:pt x="1285023" y="362857"/>
                        <a:pt x="1278006" y="346163"/>
                        <a:pt x="1265671" y="333828"/>
                      </a:cubicBezTo>
                      <a:cubicBezTo>
                        <a:pt x="1253336" y="321493"/>
                        <a:pt x="1236083" y="315266"/>
                        <a:pt x="1222128" y="304800"/>
                      </a:cubicBezTo>
                      <a:cubicBezTo>
                        <a:pt x="1216654" y="300695"/>
                        <a:pt x="1222128" y="292704"/>
                        <a:pt x="1222128" y="290285"/>
                      </a:cubicBezTo>
                      <a:close/>
                    </a:path>
                  </a:pathLst>
                </a:custGeom>
                <a:solidFill>
                  <a:srgbClr val="C00000"/>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Freeform 190">
                  <a:extLst>
                    <a:ext uri="{FF2B5EF4-FFF2-40B4-BE49-F238E27FC236}">
                      <a16:creationId xmlns:a16="http://schemas.microsoft.com/office/drawing/2014/main" id="{385F3BED-3E27-8E41-B392-CA19667274F3}"/>
                    </a:ext>
                  </a:extLst>
                </p:cNvPr>
                <p:cNvSpPr/>
                <p:nvPr/>
              </p:nvSpPr>
              <p:spPr>
                <a:xfrm>
                  <a:off x="-1861137" y="3817257"/>
                  <a:ext cx="2015900" cy="1861716"/>
                </a:xfrm>
                <a:custGeom>
                  <a:avLst/>
                  <a:gdLst>
                    <a:gd name="connsiteX0" fmla="*/ 1800360 w 2743788"/>
                    <a:gd name="connsiteY0" fmla="*/ 548 h 2540548"/>
                    <a:gd name="connsiteX1" fmla="*/ 1800360 w 2743788"/>
                    <a:gd name="connsiteY1" fmla="*/ 548 h 2540548"/>
                    <a:gd name="connsiteX2" fmla="*/ 1669731 w 2743788"/>
                    <a:gd name="connsiteY2" fmla="*/ 15063 h 2540548"/>
                    <a:gd name="connsiteX3" fmla="*/ 1002074 w 2743788"/>
                    <a:gd name="connsiteY3" fmla="*/ 44091 h 2540548"/>
                    <a:gd name="connsiteX4" fmla="*/ 914988 w 2743788"/>
                    <a:gd name="connsiteY4" fmla="*/ 73120 h 2540548"/>
                    <a:gd name="connsiteX5" fmla="*/ 827902 w 2743788"/>
                    <a:gd name="connsiteY5" fmla="*/ 87634 h 2540548"/>
                    <a:gd name="connsiteX6" fmla="*/ 755331 w 2743788"/>
                    <a:gd name="connsiteY6" fmla="*/ 116663 h 2540548"/>
                    <a:gd name="connsiteX7" fmla="*/ 610188 w 2743788"/>
                    <a:gd name="connsiteY7" fmla="*/ 160206 h 2540548"/>
                    <a:gd name="connsiteX8" fmla="*/ 552131 w 2743788"/>
                    <a:gd name="connsiteY8" fmla="*/ 203748 h 2540548"/>
                    <a:gd name="connsiteX9" fmla="*/ 392474 w 2743788"/>
                    <a:gd name="connsiteY9" fmla="*/ 261806 h 2540548"/>
                    <a:gd name="connsiteX10" fmla="*/ 261845 w 2743788"/>
                    <a:gd name="connsiteY10" fmla="*/ 363406 h 2540548"/>
                    <a:gd name="connsiteX11" fmla="*/ 189274 w 2743788"/>
                    <a:gd name="connsiteY11" fmla="*/ 435977 h 2540548"/>
                    <a:gd name="connsiteX12" fmla="*/ 145731 w 2743788"/>
                    <a:gd name="connsiteY12" fmla="*/ 508548 h 2540548"/>
                    <a:gd name="connsiteX13" fmla="*/ 116702 w 2743788"/>
                    <a:gd name="connsiteY13" fmla="*/ 552091 h 2540548"/>
                    <a:gd name="connsiteX14" fmla="*/ 58645 w 2743788"/>
                    <a:gd name="connsiteY14" fmla="*/ 682720 h 2540548"/>
                    <a:gd name="connsiteX15" fmla="*/ 29617 w 2743788"/>
                    <a:gd name="connsiteY15" fmla="*/ 726263 h 2540548"/>
                    <a:gd name="connsiteX16" fmla="*/ 15102 w 2743788"/>
                    <a:gd name="connsiteY16" fmla="*/ 784320 h 2540548"/>
                    <a:gd name="connsiteX17" fmla="*/ 588 w 2743788"/>
                    <a:gd name="connsiteY17" fmla="*/ 827863 h 2540548"/>
                    <a:gd name="connsiteX18" fmla="*/ 15102 w 2743788"/>
                    <a:gd name="connsiteY18" fmla="*/ 1060091 h 2540548"/>
                    <a:gd name="connsiteX19" fmla="*/ 87674 w 2743788"/>
                    <a:gd name="connsiteY19" fmla="*/ 1161691 h 2540548"/>
                    <a:gd name="connsiteX20" fmla="*/ 116702 w 2743788"/>
                    <a:gd name="connsiteY20" fmla="*/ 1248777 h 2540548"/>
                    <a:gd name="connsiteX21" fmla="*/ 145731 w 2743788"/>
                    <a:gd name="connsiteY21" fmla="*/ 1292320 h 2540548"/>
                    <a:gd name="connsiteX22" fmla="*/ 203788 w 2743788"/>
                    <a:gd name="connsiteY22" fmla="*/ 1422948 h 2540548"/>
                    <a:gd name="connsiteX23" fmla="*/ 218302 w 2743788"/>
                    <a:gd name="connsiteY23" fmla="*/ 1539063 h 2540548"/>
                    <a:gd name="connsiteX24" fmla="*/ 232817 w 2743788"/>
                    <a:gd name="connsiteY24" fmla="*/ 1582606 h 2540548"/>
                    <a:gd name="connsiteX25" fmla="*/ 247331 w 2743788"/>
                    <a:gd name="connsiteY25" fmla="*/ 1640663 h 2540548"/>
                    <a:gd name="connsiteX26" fmla="*/ 261845 w 2743788"/>
                    <a:gd name="connsiteY26" fmla="*/ 1684206 h 2540548"/>
                    <a:gd name="connsiteX27" fmla="*/ 276360 w 2743788"/>
                    <a:gd name="connsiteY27" fmla="*/ 1742263 h 2540548"/>
                    <a:gd name="connsiteX28" fmla="*/ 334417 w 2743788"/>
                    <a:gd name="connsiteY28" fmla="*/ 1829348 h 2540548"/>
                    <a:gd name="connsiteX29" fmla="*/ 406988 w 2743788"/>
                    <a:gd name="connsiteY29" fmla="*/ 1930948 h 2540548"/>
                    <a:gd name="connsiteX30" fmla="*/ 450531 w 2743788"/>
                    <a:gd name="connsiteY30" fmla="*/ 1974491 h 2540548"/>
                    <a:gd name="connsiteX31" fmla="*/ 537617 w 2743788"/>
                    <a:gd name="connsiteY31" fmla="*/ 2076091 h 2540548"/>
                    <a:gd name="connsiteX32" fmla="*/ 639217 w 2743788"/>
                    <a:gd name="connsiteY32" fmla="*/ 2148663 h 2540548"/>
                    <a:gd name="connsiteX33" fmla="*/ 798874 w 2743788"/>
                    <a:gd name="connsiteY33" fmla="*/ 2264777 h 2540548"/>
                    <a:gd name="connsiteX34" fmla="*/ 856931 w 2743788"/>
                    <a:gd name="connsiteY34" fmla="*/ 2293806 h 2540548"/>
                    <a:gd name="connsiteX35" fmla="*/ 900474 w 2743788"/>
                    <a:gd name="connsiteY35" fmla="*/ 2322834 h 2540548"/>
                    <a:gd name="connsiteX36" fmla="*/ 944017 w 2743788"/>
                    <a:gd name="connsiteY36" fmla="*/ 2337348 h 2540548"/>
                    <a:gd name="connsiteX37" fmla="*/ 1016588 w 2743788"/>
                    <a:gd name="connsiteY37" fmla="*/ 2366377 h 2540548"/>
                    <a:gd name="connsiteX38" fmla="*/ 1074645 w 2743788"/>
                    <a:gd name="connsiteY38" fmla="*/ 2395406 h 2540548"/>
                    <a:gd name="connsiteX39" fmla="*/ 1118188 w 2743788"/>
                    <a:gd name="connsiteY39" fmla="*/ 2409920 h 2540548"/>
                    <a:gd name="connsiteX40" fmla="*/ 1248817 w 2743788"/>
                    <a:gd name="connsiteY40" fmla="*/ 2438948 h 2540548"/>
                    <a:gd name="connsiteX41" fmla="*/ 1306874 w 2743788"/>
                    <a:gd name="connsiteY41" fmla="*/ 2467977 h 2540548"/>
                    <a:gd name="connsiteX42" fmla="*/ 1379445 w 2743788"/>
                    <a:gd name="connsiteY42" fmla="*/ 2482491 h 2540548"/>
                    <a:gd name="connsiteX43" fmla="*/ 1437502 w 2743788"/>
                    <a:gd name="connsiteY43" fmla="*/ 2497006 h 2540548"/>
                    <a:gd name="connsiteX44" fmla="*/ 1481045 w 2743788"/>
                    <a:gd name="connsiteY44" fmla="*/ 2511520 h 2540548"/>
                    <a:gd name="connsiteX45" fmla="*/ 1597160 w 2743788"/>
                    <a:gd name="connsiteY45" fmla="*/ 2540548 h 2540548"/>
                    <a:gd name="connsiteX46" fmla="*/ 1945502 w 2743788"/>
                    <a:gd name="connsiteY46" fmla="*/ 2526034 h 2540548"/>
                    <a:gd name="connsiteX47" fmla="*/ 2047102 w 2743788"/>
                    <a:gd name="connsiteY47" fmla="*/ 2482491 h 2540548"/>
                    <a:gd name="connsiteX48" fmla="*/ 2134188 w 2743788"/>
                    <a:gd name="connsiteY48" fmla="*/ 2453463 h 2540548"/>
                    <a:gd name="connsiteX49" fmla="*/ 2177731 w 2743788"/>
                    <a:gd name="connsiteY49" fmla="*/ 2424434 h 2540548"/>
                    <a:gd name="connsiteX50" fmla="*/ 2279331 w 2743788"/>
                    <a:gd name="connsiteY50" fmla="*/ 2380891 h 2540548"/>
                    <a:gd name="connsiteX51" fmla="*/ 2366417 w 2743788"/>
                    <a:gd name="connsiteY51" fmla="*/ 2293806 h 2540548"/>
                    <a:gd name="connsiteX52" fmla="*/ 2409960 w 2743788"/>
                    <a:gd name="connsiteY52" fmla="*/ 2264777 h 2540548"/>
                    <a:gd name="connsiteX53" fmla="*/ 2482531 w 2743788"/>
                    <a:gd name="connsiteY53" fmla="*/ 2163177 h 2540548"/>
                    <a:gd name="connsiteX54" fmla="*/ 2540588 w 2743788"/>
                    <a:gd name="connsiteY54" fmla="*/ 2076091 h 2540548"/>
                    <a:gd name="connsiteX55" fmla="*/ 2569617 w 2743788"/>
                    <a:gd name="connsiteY55" fmla="*/ 2032548 h 2540548"/>
                    <a:gd name="connsiteX56" fmla="*/ 2598645 w 2743788"/>
                    <a:gd name="connsiteY56" fmla="*/ 1989006 h 2540548"/>
                    <a:gd name="connsiteX57" fmla="*/ 2642188 w 2743788"/>
                    <a:gd name="connsiteY57" fmla="*/ 1843863 h 2540548"/>
                    <a:gd name="connsiteX58" fmla="*/ 2656702 w 2743788"/>
                    <a:gd name="connsiteY58" fmla="*/ 1800320 h 2540548"/>
                    <a:gd name="connsiteX59" fmla="*/ 2671217 w 2743788"/>
                    <a:gd name="connsiteY59" fmla="*/ 1756777 h 2540548"/>
                    <a:gd name="connsiteX60" fmla="*/ 2700245 w 2743788"/>
                    <a:gd name="connsiteY60" fmla="*/ 1640663 h 2540548"/>
                    <a:gd name="connsiteX61" fmla="*/ 2714760 w 2743788"/>
                    <a:gd name="connsiteY61" fmla="*/ 1582606 h 2540548"/>
                    <a:gd name="connsiteX62" fmla="*/ 2743788 w 2743788"/>
                    <a:gd name="connsiteY62" fmla="*/ 1466491 h 2540548"/>
                    <a:gd name="connsiteX63" fmla="*/ 2729274 w 2743788"/>
                    <a:gd name="connsiteY63" fmla="*/ 958491 h 2540548"/>
                    <a:gd name="connsiteX64" fmla="*/ 2714760 w 2743788"/>
                    <a:gd name="connsiteY64" fmla="*/ 900434 h 2540548"/>
                    <a:gd name="connsiteX65" fmla="*/ 2642188 w 2743788"/>
                    <a:gd name="connsiteY65" fmla="*/ 711748 h 2540548"/>
                    <a:gd name="connsiteX66" fmla="*/ 2598645 w 2743788"/>
                    <a:gd name="connsiteY66" fmla="*/ 610148 h 2540548"/>
                    <a:gd name="connsiteX67" fmla="*/ 2584131 w 2743788"/>
                    <a:gd name="connsiteY67" fmla="*/ 552091 h 2540548"/>
                    <a:gd name="connsiteX68" fmla="*/ 2555102 w 2743788"/>
                    <a:gd name="connsiteY68" fmla="*/ 494034 h 2540548"/>
                    <a:gd name="connsiteX69" fmla="*/ 2511560 w 2743788"/>
                    <a:gd name="connsiteY69" fmla="*/ 406948 h 2540548"/>
                    <a:gd name="connsiteX70" fmla="*/ 2497045 w 2743788"/>
                    <a:gd name="connsiteY70" fmla="*/ 348891 h 2540548"/>
                    <a:gd name="connsiteX71" fmla="*/ 2438988 w 2743788"/>
                    <a:gd name="connsiteY71" fmla="*/ 247291 h 2540548"/>
                    <a:gd name="connsiteX72" fmla="*/ 2409960 w 2743788"/>
                    <a:gd name="connsiteY72" fmla="*/ 189234 h 2540548"/>
                    <a:gd name="connsiteX73" fmla="*/ 2395445 w 2743788"/>
                    <a:gd name="connsiteY73" fmla="*/ 145691 h 2540548"/>
                    <a:gd name="connsiteX74" fmla="*/ 2322874 w 2743788"/>
                    <a:gd name="connsiteY74" fmla="*/ 73120 h 2540548"/>
                    <a:gd name="connsiteX75" fmla="*/ 2177731 w 2743788"/>
                    <a:gd name="connsiteY75" fmla="*/ 58606 h 2540548"/>
                    <a:gd name="connsiteX76" fmla="*/ 2090645 w 2743788"/>
                    <a:gd name="connsiteY76" fmla="*/ 44091 h 2540548"/>
                    <a:gd name="connsiteX77" fmla="*/ 1974531 w 2743788"/>
                    <a:gd name="connsiteY77" fmla="*/ 29577 h 2540548"/>
                    <a:gd name="connsiteX78" fmla="*/ 1930988 w 2743788"/>
                    <a:gd name="connsiteY78" fmla="*/ 15063 h 2540548"/>
                    <a:gd name="connsiteX79" fmla="*/ 1800360 w 2743788"/>
                    <a:gd name="connsiteY79" fmla="*/ 548 h 25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743788" h="2540548">
                      <a:moveTo>
                        <a:pt x="1800360" y="548"/>
                      </a:moveTo>
                      <a:lnTo>
                        <a:pt x="1800360" y="548"/>
                      </a:lnTo>
                      <a:cubicBezTo>
                        <a:pt x="1756817" y="5386"/>
                        <a:pt x="1713506" y="13276"/>
                        <a:pt x="1669731" y="15063"/>
                      </a:cubicBezTo>
                      <a:lnTo>
                        <a:pt x="1002074" y="44091"/>
                      </a:lnTo>
                      <a:cubicBezTo>
                        <a:pt x="973045" y="53767"/>
                        <a:pt x="944673" y="65699"/>
                        <a:pt x="914988" y="73120"/>
                      </a:cubicBezTo>
                      <a:cubicBezTo>
                        <a:pt x="886438" y="80258"/>
                        <a:pt x="856294" y="79891"/>
                        <a:pt x="827902" y="87634"/>
                      </a:cubicBezTo>
                      <a:cubicBezTo>
                        <a:pt x="802766" y="94489"/>
                        <a:pt x="779816" y="107759"/>
                        <a:pt x="755331" y="116663"/>
                      </a:cubicBezTo>
                      <a:cubicBezTo>
                        <a:pt x="677600" y="144929"/>
                        <a:pt x="679494" y="142879"/>
                        <a:pt x="610188" y="160206"/>
                      </a:cubicBezTo>
                      <a:cubicBezTo>
                        <a:pt x="590836" y="174720"/>
                        <a:pt x="573767" y="192930"/>
                        <a:pt x="552131" y="203748"/>
                      </a:cubicBezTo>
                      <a:cubicBezTo>
                        <a:pt x="519528" y="220049"/>
                        <a:pt x="439021" y="246290"/>
                        <a:pt x="392474" y="261806"/>
                      </a:cubicBezTo>
                      <a:cubicBezTo>
                        <a:pt x="348931" y="295673"/>
                        <a:pt x="292444" y="317508"/>
                        <a:pt x="261845" y="363406"/>
                      </a:cubicBezTo>
                      <a:cubicBezTo>
                        <a:pt x="223141" y="421462"/>
                        <a:pt x="247331" y="397272"/>
                        <a:pt x="189274" y="435977"/>
                      </a:cubicBezTo>
                      <a:cubicBezTo>
                        <a:pt x="174760" y="460167"/>
                        <a:pt x="160683" y="484626"/>
                        <a:pt x="145731" y="508548"/>
                      </a:cubicBezTo>
                      <a:cubicBezTo>
                        <a:pt x="136486" y="523341"/>
                        <a:pt x="125357" y="536945"/>
                        <a:pt x="116702" y="552091"/>
                      </a:cubicBezTo>
                      <a:cubicBezTo>
                        <a:pt x="55152" y="659804"/>
                        <a:pt x="120841" y="558327"/>
                        <a:pt x="58645" y="682720"/>
                      </a:cubicBezTo>
                      <a:cubicBezTo>
                        <a:pt x="50844" y="698322"/>
                        <a:pt x="39293" y="711749"/>
                        <a:pt x="29617" y="726263"/>
                      </a:cubicBezTo>
                      <a:cubicBezTo>
                        <a:pt x="24779" y="745615"/>
                        <a:pt x="20582" y="765140"/>
                        <a:pt x="15102" y="784320"/>
                      </a:cubicBezTo>
                      <a:cubicBezTo>
                        <a:pt x="10899" y="799031"/>
                        <a:pt x="588" y="812564"/>
                        <a:pt x="588" y="827863"/>
                      </a:cubicBezTo>
                      <a:cubicBezTo>
                        <a:pt x="588" y="905423"/>
                        <a:pt x="-4476" y="985042"/>
                        <a:pt x="15102" y="1060091"/>
                      </a:cubicBezTo>
                      <a:cubicBezTo>
                        <a:pt x="25608" y="1100362"/>
                        <a:pt x="63483" y="1127824"/>
                        <a:pt x="87674" y="1161691"/>
                      </a:cubicBezTo>
                      <a:cubicBezTo>
                        <a:pt x="97350" y="1190720"/>
                        <a:pt x="104275" y="1220815"/>
                        <a:pt x="116702" y="1248777"/>
                      </a:cubicBezTo>
                      <a:cubicBezTo>
                        <a:pt x="123787" y="1264718"/>
                        <a:pt x="138646" y="1276379"/>
                        <a:pt x="145731" y="1292320"/>
                      </a:cubicBezTo>
                      <a:cubicBezTo>
                        <a:pt x="214822" y="1447774"/>
                        <a:pt x="138093" y="1324405"/>
                        <a:pt x="203788" y="1422948"/>
                      </a:cubicBezTo>
                      <a:cubicBezTo>
                        <a:pt x="208626" y="1461653"/>
                        <a:pt x="211324" y="1500686"/>
                        <a:pt x="218302" y="1539063"/>
                      </a:cubicBezTo>
                      <a:cubicBezTo>
                        <a:pt x="221039" y="1554116"/>
                        <a:pt x="228614" y="1567895"/>
                        <a:pt x="232817" y="1582606"/>
                      </a:cubicBezTo>
                      <a:cubicBezTo>
                        <a:pt x="238297" y="1601786"/>
                        <a:pt x="241851" y="1621483"/>
                        <a:pt x="247331" y="1640663"/>
                      </a:cubicBezTo>
                      <a:cubicBezTo>
                        <a:pt x="251534" y="1655374"/>
                        <a:pt x="257642" y="1669495"/>
                        <a:pt x="261845" y="1684206"/>
                      </a:cubicBezTo>
                      <a:cubicBezTo>
                        <a:pt x="267325" y="1703386"/>
                        <a:pt x="267439" y="1724421"/>
                        <a:pt x="276360" y="1742263"/>
                      </a:cubicBezTo>
                      <a:cubicBezTo>
                        <a:pt x="291962" y="1773467"/>
                        <a:pt x="315065" y="1800320"/>
                        <a:pt x="334417" y="1829348"/>
                      </a:cubicBezTo>
                      <a:cubicBezTo>
                        <a:pt x="357395" y="1863815"/>
                        <a:pt x="379977" y="1899435"/>
                        <a:pt x="406988" y="1930948"/>
                      </a:cubicBezTo>
                      <a:cubicBezTo>
                        <a:pt x="420346" y="1946533"/>
                        <a:pt x="437173" y="1958906"/>
                        <a:pt x="450531" y="1974491"/>
                      </a:cubicBezTo>
                      <a:cubicBezTo>
                        <a:pt x="503479" y="2036264"/>
                        <a:pt x="479438" y="2026223"/>
                        <a:pt x="537617" y="2076091"/>
                      </a:cubicBezTo>
                      <a:cubicBezTo>
                        <a:pt x="591419" y="2122207"/>
                        <a:pt x="588678" y="2111908"/>
                        <a:pt x="639217" y="2148663"/>
                      </a:cubicBezTo>
                      <a:cubicBezTo>
                        <a:pt x="646217" y="2153754"/>
                        <a:pt x="759450" y="2242249"/>
                        <a:pt x="798874" y="2264777"/>
                      </a:cubicBezTo>
                      <a:cubicBezTo>
                        <a:pt x="817660" y="2275512"/>
                        <a:pt x="838145" y="2283071"/>
                        <a:pt x="856931" y="2293806"/>
                      </a:cubicBezTo>
                      <a:cubicBezTo>
                        <a:pt x="872077" y="2302461"/>
                        <a:pt x="884872" y="2315033"/>
                        <a:pt x="900474" y="2322834"/>
                      </a:cubicBezTo>
                      <a:cubicBezTo>
                        <a:pt x="914158" y="2329676"/>
                        <a:pt x="929692" y="2331976"/>
                        <a:pt x="944017" y="2337348"/>
                      </a:cubicBezTo>
                      <a:cubicBezTo>
                        <a:pt x="968412" y="2346496"/>
                        <a:pt x="992780" y="2355795"/>
                        <a:pt x="1016588" y="2366377"/>
                      </a:cubicBezTo>
                      <a:cubicBezTo>
                        <a:pt x="1036360" y="2375165"/>
                        <a:pt x="1054758" y="2386883"/>
                        <a:pt x="1074645" y="2395406"/>
                      </a:cubicBezTo>
                      <a:cubicBezTo>
                        <a:pt x="1088707" y="2401433"/>
                        <a:pt x="1103477" y="2405717"/>
                        <a:pt x="1118188" y="2409920"/>
                      </a:cubicBezTo>
                      <a:cubicBezTo>
                        <a:pt x="1166017" y="2423585"/>
                        <a:pt x="1198932" y="2428971"/>
                        <a:pt x="1248817" y="2438948"/>
                      </a:cubicBezTo>
                      <a:cubicBezTo>
                        <a:pt x="1268169" y="2448624"/>
                        <a:pt x="1286348" y="2461135"/>
                        <a:pt x="1306874" y="2467977"/>
                      </a:cubicBezTo>
                      <a:cubicBezTo>
                        <a:pt x="1330277" y="2475778"/>
                        <a:pt x="1355363" y="2477139"/>
                        <a:pt x="1379445" y="2482491"/>
                      </a:cubicBezTo>
                      <a:cubicBezTo>
                        <a:pt x="1398918" y="2486818"/>
                        <a:pt x="1418322" y="2491526"/>
                        <a:pt x="1437502" y="2497006"/>
                      </a:cubicBezTo>
                      <a:cubicBezTo>
                        <a:pt x="1452213" y="2501209"/>
                        <a:pt x="1466202" y="2507809"/>
                        <a:pt x="1481045" y="2511520"/>
                      </a:cubicBezTo>
                      <a:lnTo>
                        <a:pt x="1597160" y="2540548"/>
                      </a:lnTo>
                      <a:cubicBezTo>
                        <a:pt x="1713274" y="2535710"/>
                        <a:pt x="1829605" y="2534619"/>
                        <a:pt x="1945502" y="2526034"/>
                      </a:cubicBezTo>
                      <a:cubicBezTo>
                        <a:pt x="1974174" y="2523910"/>
                        <a:pt x="2025420" y="2491164"/>
                        <a:pt x="2047102" y="2482491"/>
                      </a:cubicBezTo>
                      <a:cubicBezTo>
                        <a:pt x="2075512" y="2471127"/>
                        <a:pt x="2134188" y="2453463"/>
                        <a:pt x="2134188" y="2453463"/>
                      </a:cubicBezTo>
                      <a:cubicBezTo>
                        <a:pt x="2148702" y="2443787"/>
                        <a:pt x="2162129" y="2432235"/>
                        <a:pt x="2177731" y="2424434"/>
                      </a:cubicBezTo>
                      <a:cubicBezTo>
                        <a:pt x="2276501" y="2375049"/>
                        <a:pt x="2158516" y="2456401"/>
                        <a:pt x="2279331" y="2380891"/>
                      </a:cubicBezTo>
                      <a:cubicBezTo>
                        <a:pt x="2405823" y="2301833"/>
                        <a:pt x="2284683" y="2375538"/>
                        <a:pt x="2366417" y="2293806"/>
                      </a:cubicBezTo>
                      <a:cubicBezTo>
                        <a:pt x="2378752" y="2281471"/>
                        <a:pt x="2395446" y="2274453"/>
                        <a:pt x="2409960" y="2264777"/>
                      </a:cubicBezTo>
                      <a:cubicBezTo>
                        <a:pt x="2504316" y="2123240"/>
                        <a:pt x="2356536" y="2343171"/>
                        <a:pt x="2482531" y="2163177"/>
                      </a:cubicBezTo>
                      <a:cubicBezTo>
                        <a:pt x="2502538" y="2134596"/>
                        <a:pt x="2521236" y="2105120"/>
                        <a:pt x="2540588" y="2076091"/>
                      </a:cubicBezTo>
                      <a:lnTo>
                        <a:pt x="2569617" y="2032548"/>
                      </a:lnTo>
                      <a:lnTo>
                        <a:pt x="2598645" y="1989006"/>
                      </a:lnTo>
                      <a:cubicBezTo>
                        <a:pt x="2620582" y="1901262"/>
                        <a:pt x="2606851" y="1949874"/>
                        <a:pt x="2642188" y="1843863"/>
                      </a:cubicBezTo>
                      <a:lnTo>
                        <a:pt x="2656702" y="1800320"/>
                      </a:lnTo>
                      <a:cubicBezTo>
                        <a:pt x="2661540" y="1785806"/>
                        <a:pt x="2667506" y="1771620"/>
                        <a:pt x="2671217" y="1756777"/>
                      </a:cubicBezTo>
                      <a:lnTo>
                        <a:pt x="2700245" y="1640663"/>
                      </a:lnTo>
                      <a:cubicBezTo>
                        <a:pt x="2705083" y="1621311"/>
                        <a:pt x="2708452" y="1601530"/>
                        <a:pt x="2714760" y="1582606"/>
                      </a:cubicBezTo>
                      <a:cubicBezTo>
                        <a:pt x="2737075" y="1515659"/>
                        <a:pt x="2726274" y="1554065"/>
                        <a:pt x="2743788" y="1466491"/>
                      </a:cubicBezTo>
                      <a:cubicBezTo>
                        <a:pt x="2738950" y="1297158"/>
                        <a:pt x="2737950" y="1127671"/>
                        <a:pt x="2729274" y="958491"/>
                      </a:cubicBezTo>
                      <a:cubicBezTo>
                        <a:pt x="2728252" y="938569"/>
                        <a:pt x="2720626" y="919500"/>
                        <a:pt x="2714760" y="900434"/>
                      </a:cubicBezTo>
                      <a:cubicBezTo>
                        <a:pt x="2674453" y="769435"/>
                        <a:pt x="2686992" y="801357"/>
                        <a:pt x="2642188" y="711748"/>
                      </a:cubicBezTo>
                      <a:cubicBezTo>
                        <a:pt x="2600520" y="545071"/>
                        <a:pt x="2658786" y="750476"/>
                        <a:pt x="2598645" y="610148"/>
                      </a:cubicBezTo>
                      <a:cubicBezTo>
                        <a:pt x="2590787" y="591813"/>
                        <a:pt x="2591135" y="570769"/>
                        <a:pt x="2584131" y="552091"/>
                      </a:cubicBezTo>
                      <a:cubicBezTo>
                        <a:pt x="2576534" y="531832"/>
                        <a:pt x="2563625" y="513921"/>
                        <a:pt x="2555102" y="494034"/>
                      </a:cubicBezTo>
                      <a:cubicBezTo>
                        <a:pt x="2519045" y="409901"/>
                        <a:pt x="2567348" y="490631"/>
                        <a:pt x="2511560" y="406948"/>
                      </a:cubicBezTo>
                      <a:cubicBezTo>
                        <a:pt x="2506722" y="387596"/>
                        <a:pt x="2504049" y="367569"/>
                        <a:pt x="2497045" y="348891"/>
                      </a:cubicBezTo>
                      <a:cubicBezTo>
                        <a:pt x="2473118" y="285086"/>
                        <a:pt x="2469617" y="300891"/>
                        <a:pt x="2438988" y="247291"/>
                      </a:cubicBezTo>
                      <a:cubicBezTo>
                        <a:pt x="2428253" y="228505"/>
                        <a:pt x="2418483" y="209121"/>
                        <a:pt x="2409960" y="189234"/>
                      </a:cubicBezTo>
                      <a:cubicBezTo>
                        <a:pt x="2403933" y="175172"/>
                        <a:pt x="2402287" y="159375"/>
                        <a:pt x="2395445" y="145691"/>
                      </a:cubicBezTo>
                      <a:cubicBezTo>
                        <a:pt x="2381982" y="118765"/>
                        <a:pt x="2355690" y="80693"/>
                        <a:pt x="2322874" y="73120"/>
                      </a:cubicBezTo>
                      <a:cubicBezTo>
                        <a:pt x="2275497" y="62187"/>
                        <a:pt x="2225978" y="64637"/>
                        <a:pt x="2177731" y="58606"/>
                      </a:cubicBezTo>
                      <a:cubicBezTo>
                        <a:pt x="2148529" y="54956"/>
                        <a:pt x="2119778" y="48253"/>
                        <a:pt x="2090645" y="44091"/>
                      </a:cubicBezTo>
                      <a:cubicBezTo>
                        <a:pt x="2052031" y="38575"/>
                        <a:pt x="2013236" y="34415"/>
                        <a:pt x="1974531" y="29577"/>
                      </a:cubicBezTo>
                      <a:cubicBezTo>
                        <a:pt x="1960017" y="24739"/>
                        <a:pt x="1946110" y="17389"/>
                        <a:pt x="1930988" y="15063"/>
                      </a:cubicBezTo>
                      <a:cubicBezTo>
                        <a:pt x="1781031" y="-8008"/>
                        <a:pt x="1822131" y="2967"/>
                        <a:pt x="1800360" y="548"/>
                      </a:cubicBezTo>
                      <a:close/>
                    </a:path>
                  </a:pathLst>
                </a:custGeom>
                <a:solidFill>
                  <a:srgbClr val="C00000"/>
                </a:solid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Freeform 191">
                  <a:extLst>
                    <a:ext uri="{FF2B5EF4-FFF2-40B4-BE49-F238E27FC236}">
                      <a16:creationId xmlns:a16="http://schemas.microsoft.com/office/drawing/2014/main" id="{38E49849-E6B3-B34E-AF86-91400901F2C5}"/>
                    </a:ext>
                  </a:extLst>
                </p:cNvPr>
                <p:cNvSpPr/>
                <p:nvPr/>
              </p:nvSpPr>
              <p:spPr>
                <a:xfrm>
                  <a:off x="-362857" y="232229"/>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Freeform 192">
                  <a:extLst>
                    <a:ext uri="{FF2B5EF4-FFF2-40B4-BE49-F238E27FC236}">
                      <a16:creationId xmlns:a16="http://schemas.microsoft.com/office/drawing/2014/main" id="{B1FE35B1-7824-C446-B52A-934F68B2947E}"/>
                    </a:ext>
                  </a:extLst>
                </p:cNvPr>
                <p:cNvSpPr/>
                <p:nvPr/>
              </p:nvSpPr>
              <p:spPr>
                <a:xfrm>
                  <a:off x="-101600" y="1030514"/>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Freeform 193">
                  <a:extLst>
                    <a:ext uri="{FF2B5EF4-FFF2-40B4-BE49-F238E27FC236}">
                      <a16:creationId xmlns:a16="http://schemas.microsoft.com/office/drawing/2014/main" id="{A843F857-6D14-D041-A89C-52E87B674356}"/>
                    </a:ext>
                  </a:extLst>
                </p:cNvPr>
                <p:cNvSpPr/>
                <p:nvPr/>
              </p:nvSpPr>
              <p:spPr>
                <a:xfrm>
                  <a:off x="116114" y="1404387"/>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Freeform 194">
                  <a:extLst>
                    <a:ext uri="{FF2B5EF4-FFF2-40B4-BE49-F238E27FC236}">
                      <a16:creationId xmlns:a16="http://schemas.microsoft.com/office/drawing/2014/main" id="{DD7EAB9C-EEAC-2446-9B7F-1663EC9769C0}"/>
                    </a:ext>
                  </a:extLst>
                </p:cNvPr>
                <p:cNvSpPr/>
                <p:nvPr/>
              </p:nvSpPr>
              <p:spPr>
                <a:xfrm>
                  <a:off x="188686" y="2032000"/>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Freeform 195">
                  <a:extLst>
                    <a:ext uri="{FF2B5EF4-FFF2-40B4-BE49-F238E27FC236}">
                      <a16:creationId xmlns:a16="http://schemas.microsoft.com/office/drawing/2014/main" id="{4FB5AE80-C360-1D46-A47B-7A70B0962CBF}"/>
                    </a:ext>
                  </a:extLst>
                </p:cNvPr>
                <p:cNvSpPr/>
                <p:nvPr/>
              </p:nvSpPr>
              <p:spPr>
                <a:xfrm rot="4239054">
                  <a:off x="-1889353" y="116114"/>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Freeform 196">
                  <a:extLst>
                    <a:ext uri="{FF2B5EF4-FFF2-40B4-BE49-F238E27FC236}">
                      <a16:creationId xmlns:a16="http://schemas.microsoft.com/office/drawing/2014/main" id="{86E5BDF3-D79A-944D-B3E0-EFAE6CF4AC0F}"/>
                    </a:ext>
                  </a:extLst>
                </p:cNvPr>
                <p:cNvSpPr/>
                <p:nvPr/>
              </p:nvSpPr>
              <p:spPr>
                <a:xfrm rot="1830603">
                  <a:off x="-2600114" y="583143"/>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Freeform 197">
                  <a:extLst>
                    <a:ext uri="{FF2B5EF4-FFF2-40B4-BE49-F238E27FC236}">
                      <a16:creationId xmlns:a16="http://schemas.microsoft.com/office/drawing/2014/main" id="{D9949353-44D7-4C44-BE26-795EE4B5020D}"/>
                    </a:ext>
                  </a:extLst>
                </p:cNvPr>
                <p:cNvSpPr/>
                <p:nvPr/>
              </p:nvSpPr>
              <p:spPr>
                <a:xfrm>
                  <a:off x="-3381482" y="1462049"/>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Freeform 198">
                  <a:extLst>
                    <a:ext uri="{FF2B5EF4-FFF2-40B4-BE49-F238E27FC236}">
                      <a16:creationId xmlns:a16="http://schemas.microsoft.com/office/drawing/2014/main" id="{4E87B07B-1BE8-7146-8B5D-BFC4A31AC831}"/>
                    </a:ext>
                  </a:extLst>
                </p:cNvPr>
                <p:cNvSpPr/>
                <p:nvPr/>
              </p:nvSpPr>
              <p:spPr>
                <a:xfrm>
                  <a:off x="-3364068" y="2547467"/>
                  <a:ext cx="1277257" cy="322813"/>
                </a:xfrm>
                <a:custGeom>
                  <a:avLst/>
                  <a:gdLst>
                    <a:gd name="connsiteX0" fmla="*/ 0 w 1277257"/>
                    <a:gd name="connsiteY0" fmla="*/ 250242 h 322813"/>
                    <a:gd name="connsiteX1" fmla="*/ 72572 w 1277257"/>
                    <a:gd name="connsiteY1" fmla="*/ 235727 h 322813"/>
                    <a:gd name="connsiteX2" fmla="*/ 130629 w 1277257"/>
                    <a:gd name="connsiteY2" fmla="*/ 221213 h 322813"/>
                    <a:gd name="connsiteX3" fmla="*/ 261257 w 1277257"/>
                    <a:gd name="connsiteY3" fmla="*/ 192184 h 322813"/>
                    <a:gd name="connsiteX4" fmla="*/ 522515 w 1277257"/>
                    <a:gd name="connsiteY4" fmla="*/ 206699 h 322813"/>
                    <a:gd name="connsiteX5" fmla="*/ 609600 w 1277257"/>
                    <a:gd name="connsiteY5" fmla="*/ 235727 h 322813"/>
                    <a:gd name="connsiteX6" fmla="*/ 696686 w 1277257"/>
                    <a:gd name="connsiteY6" fmla="*/ 293784 h 322813"/>
                    <a:gd name="connsiteX7" fmla="*/ 740229 w 1277257"/>
                    <a:gd name="connsiteY7" fmla="*/ 322813 h 322813"/>
                    <a:gd name="connsiteX8" fmla="*/ 899886 w 1277257"/>
                    <a:gd name="connsiteY8" fmla="*/ 250242 h 322813"/>
                    <a:gd name="connsiteX9" fmla="*/ 914400 w 1277257"/>
                    <a:gd name="connsiteY9" fmla="*/ 206699 h 322813"/>
                    <a:gd name="connsiteX10" fmla="*/ 943429 w 1277257"/>
                    <a:gd name="connsiteY10" fmla="*/ 163156 h 322813"/>
                    <a:gd name="connsiteX11" fmla="*/ 972457 w 1277257"/>
                    <a:gd name="connsiteY11" fmla="*/ 76070 h 322813"/>
                    <a:gd name="connsiteX12" fmla="*/ 1016000 w 1277257"/>
                    <a:gd name="connsiteY12" fmla="*/ 32527 h 322813"/>
                    <a:gd name="connsiteX13" fmla="*/ 1277257 w 1277257"/>
                    <a:gd name="connsiteY13" fmla="*/ 3499 h 3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7257" h="322813">
                      <a:moveTo>
                        <a:pt x="0" y="250242"/>
                      </a:moveTo>
                      <a:cubicBezTo>
                        <a:pt x="24191" y="245404"/>
                        <a:pt x="48490" y="241079"/>
                        <a:pt x="72572" y="235727"/>
                      </a:cubicBezTo>
                      <a:cubicBezTo>
                        <a:pt x="92045" y="231400"/>
                        <a:pt x="111192" y="225699"/>
                        <a:pt x="130629" y="221213"/>
                      </a:cubicBezTo>
                      <a:lnTo>
                        <a:pt x="261257" y="192184"/>
                      </a:lnTo>
                      <a:cubicBezTo>
                        <a:pt x="348343" y="197022"/>
                        <a:pt x="435968" y="195881"/>
                        <a:pt x="522515" y="206699"/>
                      </a:cubicBezTo>
                      <a:cubicBezTo>
                        <a:pt x="552877" y="210494"/>
                        <a:pt x="609600" y="235727"/>
                        <a:pt x="609600" y="235727"/>
                      </a:cubicBezTo>
                      <a:lnTo>
                        <a:pt x="696686" y="293784"/>
                      </a:lnTo>
                      <a:lnTo>
                        <a:pt x="740229" y="322813"/>
                      </a:lnTo>
                      <a:cubicBezTo>
                        <a:pt x="803287" y="304796"/>
                        <a:pt x="856096" y="302790"/>
                        <a:pt x="899886" y="250242"/>
                      </a:cubicBezTo>
                      <a:cubicBezTo>
                        <a:pt x="909680" y="238489"/>
                        <a:pt x="907558" y="220383"/>
                        <a:pt x="914400" y="206699"/>
                      </a:cubicBezTo>
                      <a:cubicBezTo>
                        <a:pt x="922201" y="191097"/>
                        <a:pt x="933753" y="177670"/>
                        <a:pt x="943429" y="163156"/>
                      </a:cubicBezTo>
                      <a:cubicBezTo>
                        <a:pt x="953105" y="134127"/>
                        <a:pt x="950820" y="97707"/>
                        <a:pt x="972457" y="76070"/>
                      </a:cubicBezTo>
                      <a:cubicBezTo>
                        <a:pt x="986971" y="61556"/>
                        <a:pt x="998057" y="42495"/>
                        <a:pt x="1016000" y="32527"/>
                      </a:cubicBezTo>
                      <a:cubicBezTo>
                        <a:pt x="1101297" y="-14860"/>
                        <a:pt x="1180384" y="3499"/>
                        <a:pt x="1277257" y="3499"/>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Freeform 199">
                  <a:extLst>
                    <a:ext uri="{FF2B5EF4-FFF2-40B4-BE49-F238E27FC236}">
                      <a16:creationId xmlns:a16="http://schemas.microsoft.com/office/drawing/2014/main" id="{A9BA2D30-9AE8-474E-8F2B-2F73A05657C2}"/>
                    </a:ext>
                  </a:extLst>
                </p:cNvPr>
                <p:cNvSpPr/>
                <p:nvPr/>
              </p:nvSpPr>
              <p:spPr>
                <a:xfrm rot="9501663">
                  <a:off x="-1019708" y="-74057"/>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Freeform 200">
                  <a:extLst>
                    <a:ext uri="{FF2B5EF4-FFF2-40B4-BE49-F238E27FC236}">
                      <a16:creationId xmlns:a16="http://schemas.microsoft.com/office/drawing/2014/main" id="{7F6F2DB5-F919-AA43-8185-7D03CDAA67B8}"/>
                    </a:ext>
                  </a:extLst>
                </p:cNvPr>
                <p:cNvSpPr/>
                <p:nvPr/>
              </p:nvSpPr>
              <p:spPr>
                <a:xfrm rot="1657511">
                  <a:off x="-2880816" y="1835725"/>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Freeform 201">
                  <a:extLst>
                    <a:ext uri="{FF2B5EF4-FFF2-40B4-BE49-F238E27FC236}">
                      <a16:creationId xmlns:a16="http://schemas.microsoft.com/office/drawing/2014/main" id="{4D3F554F-E668-6A4F-B290-BFF907B8323A}"/>
                    </a:ext>
                  </a:extLst>
                </p:cNvPr>
                <p:cNvSpPr/>
                <p:nvPr/>
              </p:nvSpPr>
              <p:spPr>
                <a:xfrm rot="1539239">
                  <a:off x="-3138901" y="3124075"/>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Freeform 202">
                  <a:extLst>
                    <a:ext uri="{FF2B5EF4-FFF2-40B4-BE49-F238E27FC236}">
                      <a16:creationId xmlns:a16="http://schemas.microsoft.com/office/drawing/2014/main" id="{228EC949-8DAC-3B4E-86EB-123945775242}"/>
                    </a:ext>
                  </a:extLst>
                </p:cNvPr>
                <p:cNvSpPr/>
                <p:nvPr/>
              </p:nvSpPr>
              <p:spPr>
                <a:xfrm rot="3502481">
                  <a:off x="1362028" y="5298070"/>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Freeform 203">
                  <a:extLst>
                    <a:ext uri="{FF2B5EF4-FFF2-40B4-BE49-F238E27FC236}">
                      <a16:creationId xmlns:a16="http://schemas.microsoft.com/office/drawing/2014/main" id="{EE6E49A7-5C40-F14C-9D6D-748C965C26A2}"/>
                    </a:ext>
                  </a:extLst>
                </p:cNvPr>
                <p:cNvSpPr/>
                <p:nvPr/>
              </p:nvSpPr>
              <p:spPr>
                <a:xfrm rot="5400000">
                  <a:off x="1016771" y="5964401"/>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Freeform 204">
                  <a:extLst>
                    <a:ext uri="{FF2B5EF4-FFF2-40B4-BE49-F238E27FC236}">
                      <a16:creationId xmlns:a16="http://schemas.microsoft.com/office/drawing/2014/main" id="{07C67028-B4E9-C04A-83D5-54E0EA4123C8}"/>
                    </a:ext>
                  </a:extLst>
                </p:cNvPr>
                <p:cNvSpPr/>
                <p:nvPr/>
              </p:nvSpPr>
              <p:spPr>
                <a:xfrm>
                  <a:off x="314254" y="3170594"/>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Freeform 205">
                  <a:extLst>
                    <a:ext uri="{FF2B5EF4-FFF2-40B4-BE49-F238E27FC236}">
                      <a16:creationId xmlns:a16="http://schemas.microsoft.com/office/drawing/2014/main" id="{3CB829CF-7290-D344-BFEC-D0294B1EA323}"/>
                    </a:ext>
                  </a:extLst>
                </p:cNvPr>
                <p:cNvSpPr/>
                <p:nvPr/>
              </p:nvSpPr>
              <p:spPr>
                <a:xfrm rot="20530707">
                  <a:off x="-3300326" y="3996180"/>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Freeform 206">
                  <a:extLst>
                    <a:ext uri="{FF2B5EF4-FFF2-40B4-BE49-F238E27FC236}">
                      <a16:creationId xmlns:a16="http://schemas.microsoft.com/office/drawing/2014/main" id="{02034C29-EDAC-E144-B8F3-153680CED0E9}"/>
                    </a:ext>
                  </a:extLst>
                </p:cNvPr>
                <p:cNvSpPr/>
                <p:nvPr/>
              </p:nvSpPr>
              <p:spPr>
                <a:xfrm>
                  <a:off x="-2785439" y="1146628"/>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Freeform 207">
                  <a:extLst>
                    <a:ext uri="{FF2B5EF4-FFF2-40B4-BE49-F238E27FC236}">
                      <a16:creationId xmlns:a16="http://schemas.microsoft.com/office/drawing/2014/main" id="{830EB3EB-C459-3742-BFBD-8F795323A827}"/>
                    </a:ext>
                  </a:extLst>
                </p:cNvPr>
                <p:cNvSpPr/>
                <p:nvPr/>
              </p:nvSpPr>
              <p:spPr>
                <a:xfrm>
                  <a:off x="-3483082" y="4630518"/>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Freeform 208">
                  <a:extLst>
                    <a:ext uri="{FF2B5EF4-FFF2-40B4-BE49-F238E27FC236}">
                      <a16:creationId xmlns:a16="http://schemas.microsoft.com/office/drawing/2014/main" id="{4A958040-7E39-1449-9C35-9C3D97D621C7}"/>
                    </a:ext>
                  </a:extLst>
                </p:cNvPr>
                <p:cNvSpPr/>
                <p:nvPr/>
              </p:nvSpPr>
              <p:spPr>
                <a:xfrm rot="1038243">
                  <a:off x="-3517814" y="5346152"/>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Freeform 209">
                  <a:extLst>
                    <a:ext uri="{FF2B5EF4-FFF2-40B4-BE49-F238E27FC236}">
                      <a16:creationId xmlns:a16="http://schemas.microsoft.com/office/drawing/2014/main" id="{22C93CB2-CF17-884E-B575-CC63FBA7F27A}"/>
                    </a:ext>
                  </a:extLst>
                </p:cNvPr>
                <p:cNvSpPr/>
                <p:nvPr/>
              </p:nvSpPr>
              <p:spPr>
                <a:xfrm rot="20530707">
                  <a:off x="-3190124" y="6078461"/>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Freeform 210">
                  <a:extLst>
                    <a:ext uri="{FF2B5EF4-FFF2-40B4-BE49-F238E27FC236}">
                      <a16:creationId xmlns:a16="http://schemas.microsoft.com/office/drawing/2014/main" id="{405BA429-6114-B948-AF97-E4C345DF5A91}"/>
                    </a:ext>
                  </a:extLst>
                </p:cNvPr>
                <p:cNvSpPr/>
                <p:nvPr/>
              </p:nvSpPr>
              <p:spPr>
                <a:xfrm rot="9501663">
                  <a:off x="-2680784" y="6343578"/>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Freeform 211">
                  <a:extLst>
                    <a:ext uri="{FF2B5EF4-FFF2-40B4-BE49-F238E27FC236}">
                      <a16:creationId xmlns:a16="http://schemas.microsoft.com/office/drawing/2014/main" id="{83D07DDD-1FFC-384B-9D2F-9A9544AC1A9F}"/>
                    </a:ext>
                  </a:extLst>
                </p:cNvPr>
                <p:cNvSpPr/>
                <p:nvPr/>
              </p:nvSpPr>
              <p:spPr>
                <a:xfrm rot="16818297">
                  <a:off x="-2152796" y="6779032"/>
                  <a:ext cx="928914" cy="232229"/>
                </a:xfrm>
                <a:custGeom>
                  <a:avLst/>
                  <a:gdLst>
                    <a:gd name="connsiteX0" fmla="*/ 0 w 928914"/>
                    <a:gd name="connsiteY0" fmla="*/ 130629 h 232229"/>
                    <a:gd name="connsiteX1" fmla="*/ 377371 w 928914"/>
                    <a:gd name="connsiteY1" fmla="*/ 116115 h 232229"/>
                    <a:gd name="connsiteX2" fmla="*/ 420914 w 928914"/>
                    <a:gd name="connsiteY2" fmla="*/ 130629 h 232229"/>
                    <a:gd name="connsiteX3" fmla="*/ 508000 w 928914"/>
                    <a:gd name="connsiteY3" fmla="*/ 203200 h 232229"/>
                    <a:gd name="connsiteX4" fmla="*/ 551543 w 928914"/>
                    <a:gd name="connsiteY4" fmla="*/ 232229 h 232229"/>
                    <a:gd name="connsiteX5" fmla="*/ 609600 w 928914"/>
                    <a:gd name="connsiteY5" fmla="*/ 72572 h 232229"/>
                    <a:gd name="connsiteX6" fmla="*/ 638629 w 928914"/>
                    <a:gd name="connsiteY6" fmla="*/ 29029 h 232229"/>
                    <a:gd name="connsiteX7" fmla="*/ 725714 w 928914"/>
                    <a:gd name="connsiteY7" fmla="*/ 0 h 232229"/>
                    <a:gd name="connsiteX8" fmla="*/ 928914 w 928914"/>
                    <a:gd name="connsiteY8" fmla="*/ 14515 h 2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914" h="232229">
                      <a:moveTo>
                        <a:pt x="0" y="130629"/>
                      </a:moveTo>
                      <a:cubicBezTo>
                        <a:pt x="260873" y="93361"/>
                        <a:pt x="135015" y="95918"/>
                        <a:pt x="377371" y="116115"/>
                      </a:cubicBezTo>
                      <a:cubicBezTo>
                        <a:pt x="391885" y="120953"/>
                        <a:pt x="407230" y="123787"/>
                        <a:pt x="420914" y="130629"/>
                      </a:cubicBezTo>
                      <a:cubicBezTo>
                        <a:pt x="474969" y="157656"/>
                        <a:pt x="459850" y="163075"/>
                        <a:pt x="508000" y="203200"/>
                      </a:cubicBezTo>
                      <a:cubicBezTo>
                        <a:pt x="521401" y="214367"/>
                        <a:pt x="537029" y="222553"/>
                        <a:pt x="551543" y="232229"/>
                      </a:cubicBezTo>
                      <a:cubicBezTo>
                        <a:pt x="648362" y="199957"/>
                        <a:pt x="570845" y="240511"/>
                        <a:pt x="609600" y="72572"/>
                      </a:cubicBezTo>
                      <a:cubicBezTo>
                        <a:pt x="613522" y="55575"/>
                        <a:pt x="623836" y="38274"/>
                        <a:pt x="638629" y="29029"/>
                      </a:cubicBezTo>
                      <a:cubicBezTo>
                        <a:pt x="664577" y="12812"/>
                        <a:pt x="725714" y="0"/>
                        <a:pt x="725714" y="0"/>
                      </a:cubicBezTo>
                      <a:cubicBezTo>
                        <a:pt x="860840" y="19305"/>
                        <a:pt x="793103" y="14515"/>
                        <a:pt x="928914" y="14515"/>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Freeform 212">
                  <a:extLst>
                    <a:ext uri="{FF2B5EF4-FFF2-40B4-BE49-F238E27FC236}">
                      <a16:creationId xmlns:a16="http://schemas.microsoft.com/office/drawing/2014/main" id="{4DA22834-A21A-B643-864F-C2A19F2A6646}"/>
                    </a:ext>
                  </a:extLst>
                </p:cNvPr>
                <p:cNvSpPr/>
                <p:nvPr/>
              </p:nvSpPr>
              <p:spPr>
                <a:xfrm>
                  <a:off x="-1113862" y="6452461"/>
                  <a:ext cx="254596" cy="885371"/>
                </a:xfrm>
                <a:custGeom>
                  <a:avLst/>
                  <a:gdLst>
                    <a:gd name="connsiteX0" fmla="*/ 138482 w 254596"/>
                    <a:gd name="connsiteY0" fmla="*/ 0 h 885371"/>
                    <a:gd name="connsiteX1" fmla="*/ 80425 w 254596"/>
                    <a:gd name="connsiteY1" fmla="*/ 435429 h 885371"/>
                    <a:gd name="connsiteX2" fmla="*/ 123968 w 254596"/>
                    <a:gd name="connsiteY2" fmla="*/ 449943 h 885371"/>
                    <a:gd name="connsiteX3" fmla="*/ 225568 w 254596"/>
                    <a:gd name="connsiteY3" fmla="*/ 537029 h 885371"/>
                    <a:gd name="connsiteX4" fmla="*/ 254596 w 254596"/>
                    <a:gd name="connsiteY4" fmla="*/ 580571 h 885371"/>
                    <a:gd name="connsiteX5" fmla="*/ 240082 w 254596"/>
                    <a:gd name="connsiteY5" fmla="*/ 638629 h 885371"/>
                    <a:gd name="connsiteX6" fmla="*/ 211053 w 254596"/>
                    <a:gd name="connsiteY6" fmla="*/ 682171 h 885371"/>
                    <a:gd name="connsiteX7" fmla="*/ 123968 w 254596"/>
                    <a:gd name="connsiteY7" fmla="*/ 754743 h 885371"/>
                    <a:gd name="connsiteX8" fmla="*/ 80425 w 254596"/>
                    <a:gd name="connsiteY8" fmla="*/ 769257 h 885371"/>
                    <a:gd name="connsiteX9" fmla="*/ 51396 w 254596"/>
                    <a:gd name="connsiteY9" fmla="*/ 812800 h 885371"/>
                    <a:gd name="connsiteX10" fmla="*/ 109453 w 254596"/>
                    <a:gd name="connsiteY10" fmla="*/ 885371 h 885371"/>
                    <a:gd name="connsiteX11" fmla="*/ 196539 w 254596"/>
                    <a:gd name="connsiteY11" fmla="*/ 870857 h 885371"/>
                    <a:gd name="connsiteX12" fmla="*/ 240082 w 254596"/>
                    <a:gd name="connsiteY12" fmla="*/ 856343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596" h="885371">
                      <a:moveTo>
                        <a:pt x="138482" y="0"/>
                      </a:moveTo>
                      <a:cubicBezTo>
                        <a:pt x="58069" y="271395"/>
                        <a:pt x="-94184" y="335652"/>
                        <a:pt x="80425" y="435429"/>
                      </a:cubicBezTo>
                      <a:cubicBezTo>
                        <a:pt x="93709" y="443020"/>
                        <a:pt x="109454" y="445105"/>
                        <a:pt x="123968" y="449943"/>
                      </a:cubicBezTo>
                      <a:cubicBezTo>
                        <a:pt x="166680" y="481977"/>
                        <a:pt x="191875" y="496597"/>
                        <a:pt x="225568" y="537029"/>
                      </a:cubicBezTo>
                      <a:cubicBezTo>
                        <a:pt x="236735" y="550430"/>
                        <a:pt x="244920" y="566057"/>
                        <a:pt x="254596" y="580571"/>
                      </a:cubicBezTo>
                      <a:cubicBezTo>
                        <a:pt x="249758" y="599924"/>
                        <a:pt x="247940" y="620294"/>
                        <a:pt x="240082" y="638629"/>
                      </a:cubicBezTo>
                      <a:cubicBezTo>
                        <a:pt x="233211" y="654662"/>
                        <a:pt x="222220" y="668770"/>
                        <a:pt x="211053" y="682171"/>
                      </a:cubicBezTo>
                      <a:cubicBezTo>
                        <a:pt x="188126" y="709683"/>
                        <a:pt x="156587" y="738434"/>
                        <a:pt x="123968" y="754743"/>
                      </a:cubicBezTo>
                      <a:cubicBezTo>
                        <a:pt x="110284" y="761585"/>
                        <a:pt x="94939" y="764419"/>
                        <a:pt x="80425" y="769257"/>
                      </a:cubicBezTo>
                      <a:cubicBezTo>
                        <a:pt x="70749" y="783771"/>
                        <a:pt x="54264" y="795593"/>
                        <a:pt x="51396" y="812800"/>
                      </a:cubicBezTo>
                      <a:cubicBezTo>
                        <a:pt x="44385" y="854865"/>
                        <a:pt x="84012" y="868410"/>
                        <a:pt x="109453" y="885371"/>
                      </a:cubicBezTo>
                      <a:cubicBezTo>
                        <a:pt x="138482" y="880533"/>
                        <a:pt x="167811" y="877241"/>
                        <a:pt x="196539" y="870857"/>
                      </a:cubicBezTo>
                      <a:cubicBezTo>
                        <a:pt x="211474" y="867538"/>
                        <a:pt x="240082" y="856343"/>
                        <a:pt x="240082" y="8563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Freeform 213">
                  <a:extLst>
                    <a:ext uri="{FF2B5EF4-FFF2-40B4-BE49-F238E27FC236}">
                      <a16:creationId xmlns:a16="http://schemas.microsoft.com/office/drawing/2014/main" id="{A9BAD60C-193F-3040-BA16-8B8BE8421128}"/>
                    </a:ext>
                  </a:extLst>
                </p:cNvPr>
                <p:cNvSpPr/>
                <p:nvPr/>
              </p:nvSpPr>
              <p:spPr>
                <a:xfrm>
                  <a:off x="203200" y="2655655"/>
                  <a:ext cx="841868" cy="203659"/>
                </a:xfrm>
                <a:custGeom>
                  <a:avLst/>
                  <a:gdLst>
                    <a:gd name="connsiteX0" fmla="*/ 0 w 841868"/>
                    <a:gd name="connsiteY0" fmla="*/ 29488 h 203659"/>
                    <a:gd name="connsiteX1" fmla="*/ 333829 w 841868"/>
                    <a:gd name="connsiteY1" fmla="*/ 73031 h 203659"/>
                    <a:gd name="connsiteX2" fmla="*/ 391886 w 841868"/>
                    <a:gd name="connsiteY2" fmla="*/ 160116 h 203659"/>
                    <a:gd name="connsiteX3" fmla="*/ 478971 w 841868"/>
                    <a:gd name="connsiteY3" fmla="*/ 203659 h 203659"/>
                    <a:gd name="connsiteX4" fmla="*/ 609600 w 841868"/>
                    <a:gd name="connsiteY4" fmla="*/ 189145 h 203659"/>
                    <a:gd name="connsiteX5" fmla="*/ 653143 w 841868"/>
                    <a:gd name="connsiteY5" fmla="*/ 174631 h 203659"/>
                    <a:gd name="connsiteX6" fmla="*/ 711200 w 841868"/>
                    <a:gd name="connsiteY6" fmla="*/ 87545 h 203659"/>
                    <a:gd name="connsiteX7" fmla="*/ 725714 w 841868"/>
                    <a:gd name="connsiteY7" fmla="*/ 14974 h 203659"/>
                    <a:gd name="connsiteX8" fmla="*/ 827314 w 841868"/>
                    <a:gd name="connsiteY8" fmla="*/ 14974 h 203659"/>
                    <a:gd name="connsiteX9" fmla="*/ 841829 w 841868"/>
                    <a:gd name="connsiteY9" fmla="*/ 73031 h 20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868" h="203659">
                      <a:moveTo>
                        <a:pt x="0" y="29488"/>
                      </a:moveTo>
                      <a:cubicBezTo>
                        <a:pt x="111276" y="44002"/>
                        <a:pt x="227369" y="37544"/>
                        <a:pt x="333829" y="73031"/>
                      </a:cubicBezTo>
                      <a:cubicBezTo>
                        <a:pt x="366926" y="84063"/>
                        <a:pt x="362858" y="140764"/>
                        <a:pt x="391886" y="160116"/>
                      </a:cubicBezTo>
                      <a:cubicBezTo>
                        <a:pt x="448159" y="197631"/>
                        <a:pt x="418880" y="183629"/>
                        <a:pt x="478971" y="203659"/>
                      </a:cubicBezTo>
                      <a:cubicBezTo>
                        <a:pt x="522514" y="198821"/>
                        <a:pt x="566385" y="196347"/>
                        <a:pt x="609600" y="189145"/>
                      </a:cubicBezTo>
                      <a:cubicBezTo>
                        <a:pt x="624691" y="186630"/>
                        <a:pt x="642325" y="185449"/>
                        <a:pt x="653143" y="174631"/>
                      </a:cubicBezTo>
                      <a:cubicBezTo>
                        <a:pt x="677813" y="149961"/>
                        <a:pt x="711200" y="87545"/>
                        <a:pt x="711200" y="87545"/>
                      </a:cubicBezTo>
                      <a:cubicBezTo>
                        <a:pt x="716038" y="63355"/>
                        <a:pt x="712030" y="35500"/>
                        <a:pt x="725714" y="14974"/>
                      </a:cubicBezTo>
                      <a:cubicBezTo>
                        <a:pt x="746537" y="-16261"/>
                        <a:pt x="808711" y="10323"/>
                        <a:pt x="827314" y="14974"/>
                      </a:cubicBezTo>
                      <a:cubicBezTo>
                        <a:pt x="843359" y="63106"/>
                        <a:pt x="841829" y="43217"/>
                        <a:pt x="841829" y="73031"/>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Freeform 214">
                  <a:extLst>
                    <a:ext uri="{FF2B5EF4-FFF2-40B4-BE49-F238E27FC236}">
                      <a16:creationId xmlns:a16="http://schemas.microsoft.com/office/drawing/2014/main" id="{0761988E-3798-A141-8975-AF5FFF24ABF3}"/>
                    </a:ext>
                  </a:extLst>
                </p:cNvPr>
                <p:cNvSpPr/>
                <p:nvPr/>
              </p:nvSpPr>
              <p:spPr>
                <a:xfrm>
                  <a:off x="1219200" y="4554923"/>
                  <a:ext cx="1088571" cy="191248"/>
                </a:xfrm>
                <a:custGeom>
                  <a:avLst/>
                  <a:gdLst>
                    <a:gd name="connsiteX0" fmla="*/ 0 w 1088571"/>
                    <a:gd name="connsiteY0" fmla="*/ 191248 h 191248"/>
                    <a:gd name="connsiteX1" fmla="*/ 304800 w 1088571"/>
                    <a:gd name="connsiteY1" fmla="*/ 2563 h 191248"/>
                    <a:gd name="connsiteX2" fmla="*/ 362857 w 1088571"/>
                    <a:gd name="connsiteY2" fmla="*/ 17077 h 191248"/>
                    <a:gd name="connsiteX3" fmla="*/ 449943 w 1088571"/>
                    <a:gd name="connsiteY3" fmla="*/ 89648 h 191248"/>
                    <a:gd name="connsiteX4" fmla="*/ 493486 w 1088571"/>
                    <a:gd name="connsiteY4" fmla="*/ 104163 h 191248"/>
                    <a:gd name="connsiteX5" fmla="*/ 537029 w 1088571"/>
                    <a:gd name="connsiteY5" fmla="*/ 133191 h 191248"/>
                    <a:gd name="connsiteX6" fmla="*/ 624114 w 1088571"/>
                    <a:gd name="connsiteY6" fmla="*/ 162220 h 191248"/>
                    <a:gd name="connsiteX7" fmla="*/ 798286 w 1088571"/>
                    <a:gd name="connsiteY7" fmla="*/ 133191 h 191248"/>
                    <a:gd name="connsiteX8" fmla="*/ 841829 w 1088571"/>
                    <a:gd name="connsiteY8" fmla="*/ 104163 h 191248"/>
                    <a:gd name="connsiteX9" fmla="*/ 899886 w 1088571"/>
                    <a:gd name="connsiteY9" fmla="*/ 31591 h 191248"/>
                    <a:gd name="connsiteX10" fmla="*/ 986971 w 1088571"/>
                    <a:gd name="connsiteY10" fmla="*/ 2563 h 191248"/>
                    <a:gd name="connsiteX11" fmla="*/ 1045029 w 1088571"/>
                    <a:gd name="connsiteY11" fmla="*/ 17077 h 191248"/>
                    <a:gd name="connsiteX12" fmla="*/ 1074057 w 1088571"/>
                    <a:gd name="connsiteY12" fmla="*/ 60620 h 191248"/>
                    <a:gd name="connsiteX13" fmla="*/ 1088571 w 1088571"/>
                    <a:gd name="connsiteY13" fmla="*/ 75134 h 1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8571" h="191248">
                      <a:moveTo>
                        <a:pt x="0" y="191248"/>
                      </a:moveTo>
                      <a:cubicBezTo>
                        <a:pt x="101600" y="128353"/>
                        <a:pt x="197075" y="54271"/>
                        <a:pt x="304800" y="2563"/>
                      </a:cubicBezTo>
                      <a:cubicBezTo>
                        <a:pt x="322784" y="-6069"/>
                        <a:pt x="344522" y="9219"/>
                        <a:pt x="362857" y="17077"/>
                      </a:cubicBezTo>
                      <a:cubicBezTo>
                        <a:pt x="429335" y="45568"/>
                        <a:pt x="387174" y="47802"/>
                        <a:pt x="449943" y="89648"/>
                      </a:cubicBezTo>
                      <a:cubicBezTo>
                        <a:pt x="462673" y="98135"/>
                        <a:pt x="479802" y="97321"/>
                        <a:pt x="493486" y="104163"/>
                      </a:cubicBezTo>
                      <a:cubicBezTo>
                        <a:pt x="509088" y="111964"/>
                        <a:pt x="521089" y="126106"/>
                        <a:pt x="537029" y="133191"/>
                      </a:cubicBezTo>
                      <a:cubicBezTo>
                        <a:pt x="564990" y="145618"/>
                        <a:pt x="624114" y="162220"/>
                        <a:pt x="624114" y="162220"/>
                      </a:cubicBezTo>
                      <a:cubicBezTo>
                        <a:pt x="665515" y="157620"/>
                        <a:pt x="749651" y="157509"/>
                        <a:pt x="798286" y="133191"/>
                      </a:cubicBezTo>
                      <a:cubicBezTo>
                        <a:pt x="813888" y="125390"/>
                        <a:pt x="827315" y="113839"/>
                        <a:pt x="841829" y="104163"/>
                      </a:cubicBezTo>
                      <a:cubicBezTo>
                        <a:pt x="857568" y="56946"/>
                        <a:pt x="848506" y="54426"/>
                        <a:pt x="899886" y="31591"/>
                      </a:cubicBezTo>
                      <a:cubicBezTo>
                        <a:pt x="927847" y="19164"/>
                        <a:pt x="986971" y="2563"/>
                        <a:pt x="986971" y="2563"/>
                      </a:cubicBezTo>
                      <a:cubicBezTo>
                        <a:pt x="1006324" y="7401"/>
                        <a:pt x="1028431" y="6012"/>
                        <a:pt x="1045029" y="17077"/>
                      </a:cubicBezTo>
                      <a:cubicBezTo>
                        <a:pt x="1059543" y="26753"/>
                        <a:pt x="1063591" y="46665"/>
                        <a:pt x="1074057" y="60620"/>
                      </a:cubicBezTo>
                      <a:cubicBezTo>
                        <a:pt x="1078162" y="66094"/>
                        <a:pt x="1083733" y="70296"/>
                        <a:pt x="1088571" y="75134"/>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Freeform 215">
                  <a:extLst>
                    <a:ext uri="{FF2B5EF4-FFF2-40B4-BE49-F238E27FC236}">
                      <a16:creationId xmlns:a16="http://schemas.microsoft.com/office/drawing/2014/main" id="{992F7535-C43B-844A-8324-2FC3E0710C7C}"/>
                    </a:ext>
                  </a:extLst>
                </p:cNvPr>
                <p:cNvSpPr/>
                <p:nvPr/>
              </p:nvSpPr>
              <p:spPr>
                <a:xfrm rot="6405247">
                  <a:off x="307974" y="6465604"/>
                  <a:ext cx="669636" cy="638628"/>
                </a:xfrm>
                <a:custGeom>
                  <a:avLst/>
                  <a:gdLst>
                    <a:gd name="connsiteX0" fmla="*/ 0 w 669636"/>
                    <a:gd name="connsiteY0" fmla="*/ 638628 h 638628"/>
                    <a:gd name="connsiteX1" fmla="*/ 14514 w 669636"/>
                    <a:gd name="connsiteY1" fmla="*/ 551542 h 638628"/>
                    <a:gd name="connsiteX2" fmla="*/ 29028 w 669636"/>
                    <a:gd name="connsiteY2" fmla="*/ 508000 h 638628"/>
                    <a:gd name="connsiteX3" fmla="*/ 116114 w 669636"/>
                    <a:gd name="connsiteY3" fmla="*/ 478971 h 638628"/>
                    <a:gd name="connsiteX4" fmla="*/ 290286 w 669636"/>
                    <a:gd name="connsiteY4" fmla="*/ 449942 h 638628"/>
                    <a:gd name="connsiteX5" fmla="*/ 333828 w 669636"/>
                    <a:gd name="connsiteY5" fmla="*/ 435428 h 638628"/>
                    <a:gd name="connsiteX6" fmla="*/ 362857 w 669636"/>
                    <a:gd name="connsiteY6" fmla="*/ 348342 h 638628"/>
                    <a:gd name="connsiteX7" fmla="*/ 377371 w 669636"/>
                    <a:gd name="connsiteY7" fmla="*/ 203200 h 638628"/>
                    <a:gd name="connsiteX8" fmla="*/ 391886 w 669636"/>
                    <a:gd name="connsiteY8" fmla="*/ 159657 h 638628"/>
                    <a:gd name="connsiteX9" fmla="*/ 624114 w 669636"/>
                    <a:gd name="connsiteY9" fmla="*/ 87085 h 638628"/>
                    <a:gd name="connsiteX10" fmla="*/ 667657 w 669636"/>
                    <a:gd name="connsiteY10"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36" h="638628">
                      <a:moveTo>
                        <a:pt x="0" y="638628"/>
                      </a:moveTo>
                      <a:cubicBezTo>
                        <a:pt x="4838" y="609599"/>
                        <a:pt x="8130" y="580270"/>
                        <a:pt x="14514" y="551542"/>
                      </a:cubicBezTo>
                      <a:cubicBezTo>
                        <a:pt x="17833" y="536607"/>
                        <a:pt x="16579" y="516892"/>
                        <a:pt x="29028" y="508000"/>
                      </a:cubicBezTo>
                      <a:cubicBezTo>
                        <a:pt x="53927" y="490215"/>
                        <a:pt x="86109" y="484972"/>
                        <a:pt x="116114" y="478971"/>
                      </a:cubicBezTo>
                      <a:cubicBezTo>
                        <a:pt x="222232" y="457748"/>
                        <a:pt x="164264" y="467946"/>
                        <a:pt x="290286" y="449942"/>
                      </a:cubicBezTo>
                      <a:cubicBezTo>
                        <a:pt x="304800" y="445104"/>
                        <a:pt x="324936" y="447877"/>
                        <a:pt x="333828" y="435428"/>
                      </a:cubicBezTo>
                      <a:cubicBezTo>
                        <a:pt x="351613" y="410529"/>
                        <a:pt x="362857" y="348342"/>
                        <a:pt x="362857" y="348342"/>
                      </a:cubicBezTo>
                      <a:cubicBezTo>
                        <a:pt x="367695" y="299961"/>
                        <a:pt x="369978" y="251257"/>
                        <a:pt x="377371" y="203200"/>
                      </a:cubicBezTo>
                      <a:cubicBezTo>
                        <a:pt x="379697" y="188078"/>
                        <a:pt x="381068" y="170475"/>
                        <a:pt x="391886" y="159657"/>
                      </a:cubicBezTo>
                      <a:cubicBezTo>
                        <a:pt x="472190" y="79353"/>
                        <a:pt x="510090" y="98488"/>
                        <a:pt x="624114" y="87085"/>
                      </a:cubicBezTo>
                      <a:cubicBezTo>
                        <a:pt x="683759" y="47322"/>
                        <a:pt x="667657" y="75501"/>
                        <a:pt x="667657"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Freeform 216">
                  <a:extLst>
                    <a:ext uri="{FF2B5EF4-FFF2-40B4-BE49-F238E27FC236}">
                      <a16:creationId xmlns:a16="http://schemas.microsoft.com/office/drawing/2014/main" id="{0FB0FD25-401E-0B45-836A-655549757274}"/>
                    </a:ext>
                  </a:extLst>
                </p:cNvPr>
                <p:cNvSpPr/>
                <p:nvPr/>
              </p:nvSpPr>
              <p:spPr>
                <a:xfrm rot="20530707">
                  <a:off x="773688" y="3628006"/>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Freeform 217">
                  <a:extLst>
                    <a:ext uri="{FF2B5EF4-FFF2-40B4-BE49-F238E27FC236}">
                      <a16:creationId xmlns:a16="http://schemas.microsoft.com/office/drawing/2014/main" id="{EC1D6BC2-0D50-6D4F-8E3E-C94B48B898DF}"/>
                    </a:ext>
                  </a:extLst>
                </p:cNvPr>
                <p:cNvSpPr/>
                <p:nvPr/>
              </p:nvSpPr>
              <p:spPr>
                <a:xfrm rot="15784435">
                  <a:off x="-700358" y="6785926"/>
                  <a:ext cx="740228" cy="130629"/>
                </a:xfrm>
                <a:custGeom>
                  <a:avLst/>
                  <a:gdLst>
                    <a:gd name="connsiteX0" fmla="*/ 0 w 740228"/>
                    <a:gd name="connsiteY0" fmla="*/ 58057 h 130629"/>
                    <a:gd name="connsiteX1" fmla="*/ 304800 w 740228"/>
                    <a:gd name="connsiteY1" fmla="*/ 29029 h 130629"/>
                    <a:gd name="connsiteX2" fmla="*/ 348343 w 740228"/>
                    <a:gd name="connsiteY2" fmla="*/ 58057 h 130629"/>
                    <a:gd name="connsiteX3" fmla="*/ 435428 w 740228"/>
                    <a:gd name="connsiteY3" fmla="*/ 130629 h 130629"/>
                    <a:gd name="connsiteX4" fmla="*/ 522514 w 740228"/>
                    <a:gd name="connsiteY4" fmla="*/ 116114 h 130629"/>
                    <a:gd name="connsiteX5" fmla="*/ 551543 w 740228"/>
                    <a:gd name="connsiteY5" fmla="*/ 72571 h 130629"/>
                    <a:gd name="connsiteX6" fmla="*/ 682171 w 740228"/>
                    <a:gd name="connsiteY6" fmla="*/ 0 h 130629"/>
                    <a:gd name="connsiteX7" fmla="*/ 740228 w 740228"/>
                    <a:gd name="connsiteY7" fmla="*/ 43543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130629">
                      <a:moveTo>
                        <a:pt x="0" y="58057"/>
                      </a:moveTo>
                      <a:cubicBezTo>
                        <a:pt x="216674" y="3888"/>
                        <a:pt x="114693" y="7905"/>
                        <a:pt x="304800" y="29029"/>
                      </a:cubicBezTo>
                      <a:cubicBezTo>
                        <a:pt x="319314" y="38705"/>
                        <a:pt x="334942" y="46890"/>
                        <a:pt x="348343" y="58057"/>
                      </a:cubicBezTo>
                      <a:cubicBezTo>
                        <a:pt x="460105" y="151193"/>
                        <a:pt x="327312" y="58551"/>
                        <a:pt x="435428" y="130629"/>
                      </a:cubicBezTo>
                      <a:cubicBezTo>
                        <a:pt x="464457" y="125791"/>
                        <a:pt x="496192" y="129275"/>
                        <a:pt x="522514" y="116114"/>
                      </a:cubicBezTo>
                      <a:cubicBezTo>
                        <a:pt x="538116" y="108313"/>
                        <a:pt x="538415" y="84058"/>
                        <a:pt x="551543" y="72571"/>
                      </a:cubicBezTo>
                      <a:cubicBezTo>
                        <a:pt x="612969" y="18824"/>
                        <a:pt x="622365" y="19935"/>
                        <a:pt x="682171" y="0"/>
                      </a:cubicBezTo>
                      <a:cubicBezTo>
                        <a:pt x="735977" y="17935"/>
                        <a:pt x="718872" y="830"/>
                        <a:pt x="740228" y="43543"/>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Freeform 218">
                  <a:extLst>
                    <a:ext uri="{FF2B5EF4-FFF2-40B4-BE49-F238E27FC236}">
                      <a16:creationId xmlns:a16="http://schemas.microsoft.com/office/drawing/2014/main" id="{482D8644-0CDD-ED4E-86C9-E35126E4AD6B}"/>
                    </a:ext>
                  </a:extLst>
                </p:cNvPr>
                <p:cNvSpPr/>
                <p:nvPr/>
              </p:nvSpPr>
              <p:spPr>
                <a:xfrm>
                  <a:off x="1074057" y="3991429"/>
                  <a:ext cx="682639" cy="275771"/>
                </a:xfrm>
                <a:custGeom>
                  <a:avLst/>
                  <a:gdLst>
                    <a:gd name="connsiteX0" fmla="*/ 0 w 682639"/>
                    <a:gd name="connsiteY0" fmla="*/ 275771 h 275771"/>
                    <a:gd name="connsiteX1" fmla="*/ 159657 w 682639"/>
                    <a:gd name="connsiteY1" fmla="*/ 14514 h 275771"/>
                    <a:gd name="connsiteX2" fmla="*/ 203200 w 682639"/>
                    <a:gd name="connsiteY2" fmla="*/ 0 h 275771"/>
                    <a:gd name="connsiteX3" fmla="*/ 333829 w 682639"/>
                    <a:gd name="connsiteY3" fmla="*/ 29028 h 275771"/>
                    <a:gd name="connsiteX4" fmla="*/ 420914 w 682639"/>
                    <a:gd name="connsiteY4" fmla="*/ 87085 h 275771"/>
                    <a:gd name="connsiteX5" fmla="*/ 464457 w 682639"/>
                    <a:gd name="connsiteY5" fmla="*/ 116114 h 275771"/>
                    <a:gd name="connsiteX6" fmla="*/ 508000 w 682639"/>
                    <a:gd name="connsiteY6" fmla="*/ 130628 h 275771"/>
                    <a:gd name="connsiteX7" fmla="*/ 624114 w 682639"/>
                    <a:gd name="connsiteY7" fmla="*/ 116114 h 275771"/>
                    <a:gd name="connsiteX8" fmla="*/ 682172 w 682639"/>
                    <a:gd name="connsiteY8" fmla="*/ 29028 h 275771"/>
                    <a:gd name="connsiteX9" fmla="*/ 653143 w 682639"/>
                    <a:gd name="connsiteY9" fmla="*/ 0 h 27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639" h="275771">
                      <a:moveTo>
                        <a:pt x="0" y="275771"/>
                      </a:moveTo>
                      <a:cubicBezTo>
                        <a:pt x="60216" y="155339"/>
                        <a:pt x="56941" y="65871"/>
                        <a:pt x="159657" y="14514"/>
                      </a:cubicBezTo>
                      <a:cubicBezTo>
                        <a:pt x="173341" y="7672"/>
                        <a:pt x="188686" y="4838"/>
                        <a:pt x="203200" y="0"/>
                      </a:cubicBezTo>
                      <a:cubicBezTo>
                        <a:pt x="226827" y="3938"/>
                        <a:pt x="303203" y="12014"/>
                        <a:pt x="333829" y="29028"/>
                      </a:cubicBezTo>
                      <a:cubicBezTo>
                        <a:pt x="364326" y="45971"/>
                        <a:pt x="391886" y="67733"/>
                        <a:pt x="420914" y="87085"/>
                      </a:cubicBezTo>
                      <a:cubicBezTo>
                        <a:pt x="435428" y="96761"/>
                        <a:pt x="447908" y="110598"/>
                        <a:pt x="464457" y="116114"/>
                      </a:cubicBezTo>
                      <a:lnTo>
                        <a:pt x="508000" y="130628"/>
                      </a:lnTo>
                      <a:cubicBezTo>
                        <a:pt x="546705" y="125790"/>
                        <a:pt x="587457" y="129444"/>
                        <a:pt x="624114" y="116114"/>
                      </a:cubicBezTo>
                      <a:cubicBezTo>
                        <a:pt x="642891" y="109286"/>
                        <a:pt x="687689" y="56614"/>
                        <a:pt x="682172" y="29028"/>
                      </a:cubicBezTo>
                      <a:cubicBezTo>
                        <a:pt x="679488" y="15610"/>
                        <a:pt x="662819" y="9676"/>
                        <a:pt x="653143" y="0"/>
                      </a:cubicBezTo>
                    </a:path>
                  </a:pathLst>
                </a:custGeom>
                <a:noFill/>
                <a:ln w="3175">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C089E1A3-F995-ED47-B2F5-D4E52798D5D2}"/>
                  </a:ext>
                </a:extLst>
              </p:cNvPr>
              <p:cNvGrpSpPr/>
              <p:nvPr/>
            </p:nvGrpSpPr>
            <p:grpSpPr>
              <a:xfrm rot="5009295">
                <a:off x="3500845" y="2090776"/>
                <a:ext cx="651956" cy="618972"/>
                <a:chOff x="2140604" y="3518890"/>
                <a:chExt cx="1434592" cy="1491524"/>
              </a:xfrm>
            </p:grpSpPr>
            <p:sp>
              <p:nvSpPr>
                <p:cNvPr id="177" name="Oval 176">
                  <a:extLst>
                    <a:ext uri="{FF2B5EF4-FFF2-40B4-BE49-F238E27FC236}">
                      <a16:creationId xmlns:a16="http://schemas.microsoft.com/office/drawing/2014/main" id="{4A234003-3052-D24F-A169-3D41DC21AA23}"/>
                    </a:ext>
                  </a:extLst>
                </p:cNvPr>
                <p:cNvSpPr/>
                <p:nvPr/>
              </p:nvSpPr>
              <p:spPr>
                <a:xfrm>
                  <a:off x="2387600" y="3873500"/>
                  <a:ext cx="968787" cy="609600"/>
                </a:xfrm>
                <a:prstGeom prst="ellipse">
                  <a:avLst/>
                </a:prstGeom>
                <a:solidFill>
                  <a:srgbClr val="BE9B68"/>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Freeform 177">
                  <a:extLst>
                    <a:ext uri="{FF2B5EF4-FFF2-40B4-BE49-F238E27FC236}">
                      <a16:creationId xmlns:a16="http://schemas.microsoft.com/office/drawing/2014/main" id="{9DC0164B-881E-B14B-91BE-319B30B2AC12}"/>
                    </a:ext>
                  </a:extLst>
                </p:cNvPr>
                <p:cNvSpPr/>
                <p:nvPr/>
              </p:nvSpPr>
              <p:spPr>
                <a:xfrm>
                  <a:off x="2700616" y="4004170"/>
                  <a:ext cx="456764" cy="390030"/>
                </a:xfrm>
                <a:custGeom>
                  <a:avLst/>
                  <a:gdLst>
                    <a:gd name="connsiteX0" fmla="*/ 2933700 w 8090059"/>
                    <a:gd name="connsiteY0" fmla="*/ 2489200 h 7391400"/>
                    <a:gd name="connsiteX1" fmla="*/ 2933700 w 8090059"/>
                    <a:gd name="connsiteY1" fmla="*/ 2489200 h 7391400"/>
                    <a:gd name="connsiteX2" fmla="*/ 2895600 w 8090059"/>
                    <a:gd name="connsiteY2" fmla="*/ 2070100 h 7391400"/>
                    <a:gd name="connsiteX3" fmla="*/ 2870200 w 8090059"/>
                    <a:gd name="connsiteY3" fmla="*/ 1981200 h 7391400"/>
                    <a:gd name="connsiteX4" fmla="*/ 2857500 w 8090059"/>
                    <a:gd name="connsiteY4" fmla="*/ 1930400 h 7391400"/>
                    <a:gd name="connsiteX5" fmla="*/ 2832100 w 8090059"/>
                    <a:gd name="connsiteY5" fmla="*/ 1879600 h 7391400"/>
                    <a:gd name="connsiteX6" fmla="*/ 2819400 w 8090059"/>
                    <a:gd name="connsiteY6" fmla="*/ 1828800 h 7391400"/>
                    <a:gd name="connsiteX7" fmla="*/ 2794000 w 8090059"/>
                    <a:gd name="connsiteY7" fmla="*/ 1790700 h 7391400"/>
                    <a:gd name="connsiteX8" fmla="*/ 2768600 w 8090059"/>
                    <a:gd name="connsiteY8" fmla="*/ 1739900 h 7391400"/>
                    <a:gd name="connsiteX9" fmla="*/ 2743200 w 8090059"/>
                    <a:gd name="connsiteY9" fmla="*/ 1701800 h 7391400"/>
                    <a:gd name="connsiteX10" fmla="*/ 2679700 w 8090059"/>
                    <a:gd name="connsiteY10" fmla="*/ 1574800 h 7391400"/>
                    <a:gd name="connsiteX11" fmla="*/ 2641600 w 8090059"/>
                    <a:gd name="connsiteY11" fmla="*/ 1498600 h 7391400"/>
                    <a:gd name="connsiteX12" fmla="*/ 2603500 w 8090059"/>
                    <a:gd name="connsiteY12" fmla="*/ 1422400 h 7391400"/>
                    <a:gd name="connsiteX13" fmla="*/ 2590800 w 8090059"/>
                    <a:gd name="connsiteY13" fmla="*/ 1371600 h 7391400"/>
                    <a:gd name="connsiteX14" fmla="*/ 2565400 w 8090059"/>
                    <a:gd name="connsiteY14" fmla="*/ 1295400 h 7391400"/>
                    <a:gd name="connsiteX15" fmla="*/ 2552700 w 8090059"/>
                    <a:gd name="connsiteY15" fmla="*/ 1244600 h 7391400"/>
                    <a:gd name="connsiteX16" fmla="*/ 2527300 w 8090059"/>
                    <a:gd name="connsiteY16" fmla="*/ 1193800 h 7391400"/>
                    <a:gd name="connsiteX17" fmla="*/ 2527300 w 8090059"/>
                    <a:gd name="connsiteY17" fmla="*/ 647700 h 7391400"/>
                    <a:gd name="connsiteX18" fmla="*/ 2552700 w 8090059"/>
                    <a:gd name="connsiteY18" fmla="*/ 520700 h 7391400"/>
                    <a:gd name="connsiteX19" fmla="*/ 2603500 w 8090059"/>
                    <a:gd name="connsiteY19" fmla="*/ 419100 h 7391400"/>
                    <a:gd name="connsiteX20" fmla="*/ 2641600 w 8090059"/>
                    <a:gd name="connsiteY20" fmla="*/ 330200 h 7391400"/>
                    <a:gd name="connsiteX21" fmla="*/ 2679700 w 8090059"/>
                    <a:gd name="connsiteY21" fmla="*/ 279400 h 7391400"/>
                    <a:gd name="connsiteX22" fmla="*/ 2730500 w 8090059"/>
                    <a:gd name="connsiteY22" fmla="*/ 177800 h 7391400"/>
                    <a:gd name="connsiteX23" fmla="*/ 2781300 w 8090059"/>
                    <a:gd name="connsiteY23" fmla="*/ 139700 h 7391400"/>
                    <a:gd name="connsiteX24" fmla="*/ 2857500 w 8090059"/>
                    <a:gd name="connsiteY24" fmla="*/ 76200 h 7391400"/>
                    <a:gd name="connsiteX25" fmla="*/ 2933700 w 8090059"/>
                    <a:gd name="connsiteY25" fmla="*/ 50800 h 7391400"/>
                    <a:gd name="connsiteX26" fmla="*/ 3009900 w 8090059"/>
                    <a:gd name="connsiteY26" fmla="*/ 25400 h 7391400"/>
                    <a:gd name="connsiteX27" fmla="*/ 3048000 w 8090059"/>
                    <a:gd name="connsiteY27" fmla="*/ 12700 h 7391400"/>
                    <a:gd name="connsiteX28" fmla="*/ 3098800 w 8090059"/>
                    <a:gd name="connsiteY28" fmla="*/ 0 h 7391400"/>
                    <a:gd name="connsiteX29" fmla="*/ 3517900 w 8090059"/>
                    <a:gd name="connsiteY29" fmla="*/ 25400 h 7391400"/>
                    <a:gd name="connsiteX30" fmla="*/ 3556000 w 8090059"/>
                    <a:gd name="connsiteY30" fmla="*/ 38100 h 7391400"/>
                    <a:gd name="connsiteX31" fmla="*/ 3657600 w 8090059"/>
                    <a:gd name="connsiteY31" fmla="*/ 101600 h 7391400"/>
                    <a:gd name="connsiteX32" fmla="*/ 3695700 w 8090059"/>
                    <a:gd name="connsiteY32" fmla="*/ 127000 h 7391400"/>
                    <a:gd name="connsiteX33" fmla="*/ 3746500 w 8090059"/>
                    <a:gd name="connsiteY33" fmla="*/ 152400 h 7391400"/>
                    <a:gd name="connsiteX34" fmla="*/ 3784600 w 8090059"/>
                    <a:gd name="connsiteY34" fmla="*/ 190500 h 7391400"/>
                    <a:gd name="connsiteX35" fmla="*/ 3860800 w 8090059"/>
                    <a:gd name="connsiteY35" fmla="*/ 241300 h 7391400"/>
                    <a:gd name="connsiteX36" fmla="*/ 3949700 w 8090059"/>
                    <a:gd name="connsiteY36" fmla="*/ 304800 h 7391400"/>
                    <a:gd name="connsiteX37" fmla="*/ 4038600 w 8090059"/>
                    <a:gd name="connsiteY37" fmla="*/ 368300 h 7391400"/>
                    <a:gd name="connsiteX38" fmla="*/ 4114800 w 8090059"/>
                    <a:gd name="connsiteY38" fmla="*/ 444500 h 7391400"/>
                    <a:gd name="connsiteX39" fmla="*/ 4152900 w 8090059"/>
                    <a:gd name="connsiteY39" fmla="*/ 482600 h 7391400"/>
                    <a:gd name="connsiteX40" fmla="*/ 4178300 w 8090059"/>
                    <a:gd name="connsiteY40" fmla="*/ 520700 h 7391400"/>
                    <a:gd name="connsiteX41" fmla="*/ 4216400 w 8090059"/>
                    <a:gd name="connsiteY41" fmla="*/ 558800 h 7391400"/>
                    <a:gd name="connsiteX42" fmla="*/ 4267200 w 8090059"/>
                    <a:gd name="connsiteY42" fmla="*/ 660400 h 7391400"/>
                    <a:gd name="connsiteX43" fmla="*/ 4292600 w 8090059"/>
                    <a:gd name="connsiteY43" fmla="*/ 762000 h 7391400"/>
                    <a:gd name="connsiteX44" fmla="*/ 4305300 w 8090059"/>
                    <a:gd name="connsiteY44" fmla="*/ 812800 h 7391400"/>
                    <a:gd name="connsiteX45" fmla="*/ 4330700 w 8090059"/>
                    <a:gd name="connsiteY45" fmla="*/ 914400 h 7391400"/>
                    <a:gd name="connsiteX46" fmla="*/ 4343400 w 8090059"/>
                    <a:gd name="connsiteY46" fmla="*/ 1028700 h 7391400"/>
                    <a:gd name="connsiteX47" fmla="*/ 4356100 w 8090059"/>
                    <a:gd name="connsiteY47" fmla="*/ 1130300 h 7391400"/>
                    <a:gd name="connsiteX48" fmla="*/ 4343400 w 8090059"/>
                    <a:gd name="connsiteY48" fmla="*/ 1625600 h 7391400"/>
                    <a:gd name="connsiteX49" fmla="*/ 4330700 w 8090059"/>
                    <a:gd name="connsiteY49" fmla="*/ 1701800 h 7391400"/>
                    <a:gd name="connsiteX50" fmla="*/ 4305300 w 8090059"/>
                    <a:gd name="connsiteY50" fmla="*/ 1828800 h 7391400"/>
                    <a:gd name="connsiteX51" fmla="*/ 4279900 w 8090059"/>
                    <a:gd name="connsiteY51" fmla="*/ 1955800 h 7391400"/>
                    <a:gd name="connsiteX52" fmla="*/ 4254500 w 8090059"/>
                    <a:gd name="connsiteY52" fmla="*/ 2044700 h 7391400"/>
                    <a:gd name="connsiteX53" fmla="*/ 4229100 w 8090059"/>
                    <a:gd name="connsiteY53" fmla="*/ 2082800 h 7391400"/>
                    <a:gd name="connsiteX54" fmla="*/ 4216400 w 8090059"/>
                    <a:gd name="connsiteY54" fmla="*/ 2133600 h 7391400"/>
                    <a:gd name="connsiteX55" fmla="*/ 4203700 w 8090059"/>
                    <a:gd name="connsiteY55" fmla="*/ 2171700 h 7391400"/>
                    <a:gd name="connsiteX56" fmla="*/ 4140200 w 8090059"/>
                    <a:gd name="connsiteY56" fmla="*/ 2286000 h 7391400"/>
                    <a:gd name="connsiteX57" fmla="*/ 4152900 w 8090059"/>
                    <a:gd name="connsiteY57" fmla="*/ 2387600 h 7391400"/>
                    <a:gd name="connsiteX58" fmla="*/ 4165600 w 8090059"/>
                    <a:gd name="connsiteY58" fmla="*/ 2451100 h 7391400"/>
                    <a:gd name="connsiteX59" fmla="*/ 4178300 w 8090059"/>
                    <a:gd name="connsiteY59" fmla="*/ 2603500 h 7391400"/>
                    <a:gd name="connsiteX60" fmla="*/ 4191000 w 8090059"/>
                    <a:gd name="connsiteY60" fmla="*/ 2654300 h 7391400"/>
                    <a:gd name="connsiteX61" fmla="*/ 4279900 w 8090059"/>
                    <a:gd name="connsiteY61" fmla="*/ 2768600 h 7391400"/>
                    <a:gd name="connsiteX62" fmla="*/ 4356100 w 8090059"/>
                    <a:gd name="connsiteY62" fmla="*/ 2819400 h 7391400"/>
                    <a:gd name="connsiteX63" fmla="*/ 4394200 w 8090059"/>
                    <a:gd name="connsiteY63" fmla="*/ 2844800 h 7391400"/>
                    <a:gd name="connsiteX64" fmla="*/ 4483100 w 8090059"/>
                    <a:gd name="connsiteY64" fmla="*/ 2870200 h 7391400"/>
                    <a:gd name="connsiteX65" fmla="*/ 4762500 w 8090059"/>
                    <a:gd name="connsiteY65" fmla="*/ 2844800 h 7391400"/>
                    <a:gd name="connsiteX66" fmla="*/ 4838700 w 8090059"/>
                    <a:gd name="connsiteY66" fmla="*/ 2806700 h 7391400"/>
                    <a:gd name="connsiteX67" fmla="*/ 4914900 w 8090059"/>
                    <a:gd name="connsiteY67" fmla="*/ 2781300 h 7391400"/>
                    <a:gd name="connsiteX68" fmla="*/ 4991100 w 8090059"/>
                    <a:gd name="connsiteY68" fmla="*/ 2743200 h 7391400"/>
                    <a:gd name="connsiteX69" fmla="*/ 5029200 w 8090059"/>
                    <a:gd name="connsiteY69" fmla="*/ 2717800 h 7391400"/>
                    <a:gd name="connsiteX70" fmla="*/ 5067300 w 8090059"/>
                    <a:gd name="connsiteY70" fmla="*/ 2705100 h 7391400"/>
                    <a:gd name="connsiteX71" fmla="*/ 5105400 w 8090059"/>
                    <a:gd name="connsiteY71" fmla="*/ 2679700 h 7391400"/>
                    <a:gd name="connsiteX72" fmla="*/ 5143500 w 8090059"/>
                    <a:gd name="connsiteY72" fmla="*/ 2667000 h 7391400"/>
                    <a:gd name="connsiteX73" fmla="*/ 5219700 w 8090059"/>
                    <a:gd name="connsiteY73" fmla="*/ 2616200 h 7391400"/>
                    <a:gd name="connsiteX74" fmla="*/ 5257800 w 8090059"/>
                    <a:gd name="connsiteY74" fmla="*/ 2603500 h 7391400"/>
                    <a:gd name="connsiteX75" fmla="*/ 5334000 w 8090059"/>
                    <a:gd name="connsiteY75" fmla="*/ 2565400 h 7391400"/>
                    <a:gd name="connsiteX76" fmla="*/ 5359400 w 8090059"/>
                    <a:gd name="connsiteY76" fmla="*/ 2501900 h 7391400"/>
                    <a:gd name="connsiteX77" fmla="*/ 5410200 w 8090059"/>
                    <a:gd name="connsiteY77" fmla="*/ 2425700 h 7391400"/>
                    <a:gd name="connsiteX78" fmla="*/ 5499100 w 8090059"/>
                    <a:gd name="connsiteY78" fmla="*/ 2362200 h 7391400"/>
                    <a:gd name="connsiteX79" fmla="*/ 5537200 w 8090059"/>
                    <a:gd name="connsiteY79" fmla="*/ 2336800 h 7391400"/>
                    <a:gd name="connsiteX80" fmla="*/ 5613400 w 8090059"/>
                    <a:gd name="connsiteY80" fmla="*/ 2273300 h 7391400"/>
                    <a:gd name="connsiteX81" fmla="*/ 5651500 w 8090059"/>
                    <a:gd name="connsiteY81" fmla="*/ 2260600 h 7391400"/>
                    <a:gd name="connsiteX82" fmla="*/ 5727700 w 8090059"/>
                    <a:gd name="connsiteY82" fmla="*/ 2209800 h 7391400"/>
                    <a:gd name="connsiteX83" fmla="*/ 5765800 w 8090059"/>
                    <a:gd name="connsiteY83" fmla="*/ 2184400 h 7391400"/>
                    <a:gd name="connsiteX84" fmla="*/ 5854700 w 8090059"/>
                    <a:gd name="connsiteY84" fmla="*/ 2146300 h 7391400"/>
                    <a:gd name="connsiteX85" fmla="*/ 5943600 w 8090059"/>
                    <a:gd name="connsiteY85" fmla="*/ 2095500 h 7391400"/>
                    <a:gd name="connsiteX86" fmla="*/ 6019800 w 8090059"/>
                    <a:gd name="connsiteY86" fmla="*/ 2070100 h 7391400"/>
                    <a:gd name="connsiteX87" fmla="*/ 6096000 w 8090059"/>
                    <a:gd name="connsiteY87" fmla="*/ 2032000 h 7391400"/>
                    <a:gd name="connsiteX88" fmla="*/ 6184900 w 8090059"/>
                    <a:gd name="connsiteY88" fmla="*/ 2019300 h 7391400"/>
                    <a:gd name="connsiteX89" fmla="*/ 6223000 w 8090059"/>
                    <a:gd name="connsiteY89" fmla="*/ 1993900 h 7391400"/>
                    <a:gd name="connsiteX90" fmla="*/ 6350000 w 8090059"/>
                    <a:gd name="connsiteY90" fmla="*/ 1955800 h 7391400"/>
                    <a:gd name="connsiteX91" fmla="*/ 6464300 w 8090059"/>
                    <a:gd name="connsiteY91" fmla="*/ 1917700 h 7391400"/>
                    <a:gd name="connsiteX92" fmla="*/ 6515100 w 8090059"/>
                    <a:gd name="connsiteY92" fmla="*/ 1905000 h 7391400"/>
                    <a:gd name="connsiteX93" fmla="*/ 6629400 w 8090059"/>
                    <a:gd name="connsiteY93" fmla="*/ 1866900 h 7391400"/>
                    <a:gd name="connsiteX94" fmla="*/ 6781800 w 8090059"/>
                    <a:gd name="connsiteY94" fmla="*/ 1854200 h 7391400"/>
                    <a:gd name="connsiteX95" fmla="*/ 7162800 w 8090059"/>
                    <a:gd name="connsiteY95" fmla="*/ 1866900 h 7391400"/>
                    <a:gd name="connsiteX96" fmla="*/ 7213600 w 8090059"/>
                    <a:gd name="connsiteY96" fmla="*/ 1892300 h 7391400"/>
                    <a:gd name="connsiteX97" fmla="*/ 7264400 w 8090059"/>
                    <a:gd name="connsiteY97" fmla="*/ 1905000 h 7391400"/>
                    <a:gd name="connsiteX98" fmla="*/ 7404100 w 8090059"/>
                    <a:gd name="connsiteY98" fmla="*/ 1981200 h 7391400"/>
                    <a:gd name="connsiteX99" fmla="*/ 7442200 w 8090059"/>
                    <a:gd name="connsiteY99" fmla="*/ 2019300 h 7391400"/>
                    <a:gd name="connsiteX100" fmla="*/ 7556500 w 8090059"/>
                    <a:gd name="connsiteY100" fmla="*/ 2095500 h 7391400"/>
                    <a:gd name="connsiteX101" fmla="*/ 7594600 w 8090059"/>
                    <a:gd name="connsiteY101" fmla="*/ 2120900 h 7391400"/>
                    <a:gd name="connsiteX102" fmla="*/ 7632700 w 8090059"/>
                    <a:gd name="connsiteY102" fmla="*/ 2146300 h 7391400"/>
                    <a:gd name="connsiteX103" fmla="*/ 7670800 w 8090059"/>
                    <a:gd name="connsiteY103" fmla="*/ 2184400 h 7391400"/>
                    <a:gd name="connsiteX104" fmla="*/ 7759700 w 8090059"/>
                    <a:gd name="connsiteY104" fmla="*/ 2260600 h 7391400"/>
                    <a:gd name="connsiteX105" fmla="*/ 7810500 w 8090059"/>
                    <a:gd name="connsiteY105" fmla="*/ 2336800 h 7391400"/>
                    <a:gd name="connsiteX106" fmla="*/ 7899400 w 8090059"/>
                    <a:gd name="connsiteY106" fmla="*/ 2463800 h 7391400"/>
                    <a:gd name="connsiteX107" fmla="*/ 7924800 w 8090059"/>
                    <a:gd name="connsiteY107" fmla="*/ 2540000 h 7391400"/>
                    <a:gd name="connsiteX108" fmla="*/ 7975600 w 8090059"/>
                    <a:gd name="connsiteY108" fmla="*/ 2616200 h 7391400"/>
                    <a:gd name="connsiteX109" fmla="*/ 7988300 w 8090059"/>
                    <a:gd name="connsiteY109" fmla="*/ 2654300 h 7391400"/>
                    <a:gd name="connsiteX110" fmla="*/ 8013700 w 8090059"/>
                    <a:gd name="connsiteY110" fmla="*/ 2692400 h 7391400"/>
                    <a:gd name="connsiteX111" fmla="*/ 8039100 w 8090059"/>
                    <a:gd name="connsiteY111" fmla="*/ 2768600 h 7391400"/>
                    <a:gd name="connsiteX112" fmla="*/ 8051800 w 8090059"/>
                    <a:gd name="connsiteY112" fmla="*/ 2806700 h 7391400"/>
                    <a:gd name="connsiteX113" fmla="*/ 8064500 w 8090059"/>
                    <a:gd name="connsiteY113" fmla="*/ 2844800 h 7391400"/>
                    <a:gd name="connsiteX114" fmla="*/ 8077200 w 8090059"/>
                    <a:gd name="connsiteY114" fmla="*/ 2882900 h 7391400"/>
                    <a:gd name="connsiteX115" fmla="*/ 8077200 w 8090059"/>
                    <a:gd name="connsiteY115" fmla="*/ 3352800 h 7391400"/>
                    <a:gd name="connsiteX116" fmla="*/ 8064500 w 8090059"/>
                    <a:gd name="connsiteY116" fmla="*/ 3390900 h 7391400"/>
                    <a:gd name="connsiteX117" fmla="*/ 8039100 w 8090059"/>
                    <a:gd name="connsiteY117" fmla="*/ 3429000 h 7391400"/>
                    <a:gd name="connsiteX118" fmla="*/ 8013700 w 8090059"/>
                    <a:gd name="connsiteY118" fmla="*/ 3479800 h 7391400"/>
                    <a:gd name="connsiteX119" fmla="*/ 7975600 w 8090059"/>
                    <a:gd name="connsiteY119" fmla="*/ 3517900 h 7391400"/>
                    <a:gd name="connsiteX120" fmla="*/ 7950200 w 8090059"/>
                    <a:gd name="connsiteY120" fmla="*/ 3556000 h 7391400"/>
                    <a:gd name="connsiteX121" fmla="*/ 7912100 w 8090059"/>
                    <a:gd name="connsiteY121" fmla="*/ 3606800 h 7391400"/>
                    <a:gd name="connsiteX122" fmla="*/ 7886700 w 8090059"/>
                    <a:gd name="connsiteY122" fmla="*/ 3644900 h 7391400"/>
                    <a:gd name="connsiteX123" fmla="*/ 7810500 w 8090059"/>
                    <a:gd name="connsiteY123" fmla="*/ 3721100 h 7391400"/>
                    <a:gd name="connsiteX124" fmla="*/ 7759700 w 8090059"/>
                    <a:gd name="connsiteY124" fmla="*/ 3759200 h 7391400"/>
                    <a:gd name="connsiteX125" fmla="*/ 7721600 w 8090059"/>
                    <a:gd name="connsiteY125" fmla="*/ 3810000 h 7391400"/>
                    <a:gd name="connsiteX126" fmla="*/ 7607300 w 8090059"/>
                    <a:gd name="connsiteY126" fmla="*/ 3898900 h 7391400"/>
                    <a:gd name="connsiteX127" fmla="*/ 7556500 w 8090059"/>
                    <a:gd name="connsiteY127" fmla="*/ 3937000 h 7391400"/>
                    <a:gd name="connsiteX128" fmla="*/ 7505700 w 8090059"/>
                    <a:gd name="connsiteY128" fmla="*/ 3962400 h 7391400"/>
                    <a:gd name="connsiteX129" fmla="*/ 7378700 w 8090059"/>
                    <a:gd name="connsiteY129" fmla="*/ 4038600 h 7391400"/>
                    <a:gd name="connsiteX130" fmla="*/ 7239000 w 8090059"/>
                    <a:gd name="connsiteY130" fmla="*/ 4076700 h 7391400"/>
                    <a:gd name="connsiteX131" fmla="*/ 7188200 w 8090059"/>
                    <a:gd name="connsiteY131" fmla="*/ 4089400 h 7391400"/>
                    <a:gd name="connsiteX132" fmla="*/ 7099300 w 8090059"/>
                    <a:gd name="connsiteY132" fmla="*/ 4114800 h 7391400"/>
                    <a:gd name="connsiteX133" fmla="*/ 6985000 w 8090059"/>
                    <a:gd name="connsiteY133" fmla="*/ 4127500 h 7391400"/>
                    <a:gd name="connsiteX134" fmla="*/ 6591300 w 8090059"/>
                    <a:gd name="connsiteY134" fmla="*/ 4114800 h 7391400"/>
                    <a:gd name="connsiteX135" fmla="*/ 6477000 w 8090059"/>
                    <a:gd name="connsiteY135" fmla="*/ 4076700 h 7391400"/>
                    <a:gd name="connsiteX136" fmla="*/ 6400800 w 8090059"/>
                    <a:gd name="connsiteY136" fmla="*/ 4051300 h 7391400"/>
                    <a:gd name="connsiteX137" fmla="*/ 6324600 w 8090059"/>
                    <a:gd name="connsiteY137" fmla="*/ 4025900 h 7391400"/>
                    <a:gd name="connsiteX138" fmla="*/ 6273800 w 8090059"/>
                    <a:gd name="connsiteY138" fmla="*/ 4013200 h 7391400"/>
                    <a:gd name="connsiteX139" fmla="*/ 6235700 w 8090059"/>
                    <a:gd name="connsiteY139" fmla="*/ 4000500 h 7391400"/>
                    <a:gd name="connsiteX140" fmla="*/ 6146800 w 8090059"/>
                    <a:gd name="connsiteY140" fmla="*/ 3987800 h 7391400"/>
                    <a:gd name="connsiteX141" fmla="*/ 6007100 w 8090059"/>
                    <a:gd name="connsiteY141" fmla="*/ 3962400 h 7391400"/>
                    <a:gd name="connsiteX142" fmla="*/ 5930900 w 8090059"/>
                    <a:gd name="connsiteY142" fmla="*/ 3949700 h 7391400"/>
                    <a:gd name="connsiteX143" fmla="*/ 5791200 w 8090059"/>
                    <a:gd name="connsiteY143" fmla="*/ 3911600 h 7391400"/>
                    <a:gd name="connsiteX144" fmla="*/ 5740400 w 8090059"/>
                    <a:gd name="connsiteY144" fmla="*/ 3898900 h 7391400"/>
                    <a:gd name="connsiteX145" fmla="*/ 5689600 w 8090059"/>
                    <a:gd name="connsiteY145" fmla="*/ 3873500 h 7391400"/>
                    <a:gd name="connsiteX146" fmla="*/ 5562600 w 8090059"/>
                    <a:gd name="connsiteY146" fmla="*/ 3848100 h 7391400"/>
                    <a:gd name="connsiteX147" fmla="*/ 5461000 w 8090059"/>
                    <a:gd name="connsiteY147" fmla="*/ 3797300 h 7391400"/>
                    <a:gd name="connsiteX148" fmla="*/ 5422900 w 8090059"/>
                    <a:gd name="connsiteY148" fmla="*/ 3784600 h 7391400"/>
                    <a:gd name="connsiteX149" fmla="*/ 5321300 w 8090059"/>
                    <a:gd name="connsiteY149" fmla="*/ 3721100 h 7391400"/>
                    <a:gd name="connsiteX150" fmla="*/ 5270500 w 8090059"/>
                    <a:gd name="connsiteY150" fmla="*/ 3695700 h 7391400"/>
                    <a:gd name="connsiteX151" fmla="*/ 5130800 w 8090059"/>
                    <a:gd name="connsiteY151" fmla="*/ 3644900 h 7391400"/>
                    <a:gd name="connsiteX152" fmla="*/ 5092700 w 8090059"/>
                    <a:gd name="connsiteY152" fmla="*/ 3632200 h 7391400"/>
                    <a:gd name="connsiteX153" fmla="*/ 5054600 w 8090059"/>
                    <a:gd name="connsiteY153" fmla="*/ 3619500 h 7391400"/>
                    <a:gd name="connsiteX154" fmla="*/ 4978400 w 8090059"/>
                    <a:gd name="connsiteY154" fmla="*/ 3606800 h 7391400"/>
                    <a:gd name="connsiteX155" fmla="*/ 4838700 w 8090059"/>
                    <a:gd name="connsiteY155" fmla="*/ 3619500 h 7391400"/>
                    <a:gd name="connsiteX156" fmla="*/ 4686300 w 8090059"/>
                    <a:gd name="connsiteY156" fmla="*/ 3695700 h 7391400"/>
                    <a:gd name="connsiteX157" fmla="*/ 4648200 w 8090059"/>
                    <a:gd name="connsiteY157" fmla="*/ 3733800 h 7391400"/>
                    <a:gd name="connsiteX158" fmla="*/ 4622800 w 8090059"/>
                    <a:gd name="connsiteY158" fmla="*/ 3771900 h 7391400"/>
                    <a:gd name="connsiteX159" fmla="*/ 4584700 w 8090059"/>
                    <a:gd name="connsiteY159" fmla="*/ 3911600 h 7391400"/>
                    <a:gd name="connsiteX160" fmla="*/ 4597400 w 8090059"/>
                    <a:gd name="connsiteY160" fmla="*/ 4267200 h 7391400"/>
                    <a:gd name="connsiteX161" fmla="*/ 4610100 w 8090059"/>
                    <a:gd name="connsiteY161" fmla="*/ 4305300 h 7391400"/>
                    <a:gd name="connsiteX162" fmla="*/ 4686300 w 8090059"/>
                    <a:gd name="connsiteY162" fmla="*/ 4368800 h 7391400"/>
                    <a:gd name="connsiteX163" fmla="*/ 4749800 w 8090059"/>
                    <a:gd name="connsiteY163" fmla="*/ 4432300 h 7391400"/>
                    <a:gd name="connsiteX164" fmla="*/ 4826000 w 8090059"/>
                    <a:gd name="connsiteY164" fmla="*/ 4508500 h 7391400"/>
                    <a:gd name="connsiteX165" fmla="*/ 4927600 w 8090059"/>
                    <a:gd name="connsiteY165" fmla="*/ 4597400 h 7391400"/>
                    <a:gd name="connsiteX166" fmla="*/ 4965700 w 8090059"/>
                    <a:gd name="connsiteY166" fmla="*/ 4622800 h 7391400"/>
                    <a:gd name="connsiteX167" fmla="*/ 5003800 w 8090059"/>
                    <a:gd name="connsiteY167" fmla="*/ 4635500 h 7391400"/>
                    <a:gd name="connsiteX168" fmla="*/ 5041900 w 8090059"/>
                    <a:gd name="connsiteY168" fmla="*/ 4660900 h 7391400"/>
                    <a:gd name="connsiteX169" fmla="*/ 5080000 w 8090059"/>
                    <a:gd name="connsiteY169" fmla="*/ 4673600 h 7391400"/>
                    <a:gd name="connsiteX170" fmla="*/ 5130800 w 8090059"/>
                    <a:gd name="connsiteY170" fmla="*/ 4699000 h 7391400"/>
                    <a:gd name="connsiteX171" fmla="*/ 5219700 w 8090059"/>
                    <a:gd name="connsiteY171" fmla="*/ 4724400 h 7391400"/>
                    <a:gd name="connsiteX172" fmla="*/ 5346700 w 8090059"/>
                    <a:gd name="connsiteY172" fmla="*/ 4800600 h 7391400"/>
                    <a:gd name="connsiteX173" fmla="*/ 5384800 w 8090059"/>
                    <a:gd name="connsiteY173" fmla="*/ 4826000 h 7391400"/>
                    <a:gd name="connsiteX174" fmla="*/ 5448300 w 8090059"/>
                    <a:gd name="connsiteY174" fmla="*/ 4851400 h 7391400"/>
                    <a:gd name="connsiteX175" fmla="*/ 5524500 w 8090059"/>
                    <a:gd name="connsiteY175" fmla="*/ 4876800 h 7391400"/>
                    <a:gd name="connsiteX176" fmla="*/ 5562600 w 8090059"/>
                    <a:gd name="connsiteY176" fmla="*/ 4889500 h 7391400"/>
                    <a:gd name="connsiteX177" fmla="*/ 5613400 w 8090059"/>
                    <a:gd name="connsiteY177" fmla="*/ 4902200 h 7391400"/>
                    <a:gd name="connsiteX178" fmla="*/ 5689600 w 8090059"/>
                    <a:gd name="connsiteY178" fmla="*/ 4927600 h 7391400"/>
                    <a:gd name="connsiteX179" fmla="*/ 5727700 w 8090059"/>
                    <a:gd name="connsiteY179" fmla="*/ 4940300 h 7391400"/>
                    <a:gd name="connsiteX180" fmla="*/ 5765800 w 8090059"/>
                    <a:gd name="connsiteY180" fmla="*/ 4978400 h 7391400"/>
                    <a:gd name="connsiteX181" fmla="*/ 5803900 w 8090059"/>
                    <a:gd name="connsiteY181" fmla="*/ 4991100 h 7391400"/>
                    <a:gd name="connsiteX182" fmla="*/ 5880100 w 8090059"/>
                    <a:gd name="connsiteY182" fmla="*/ 5029200 h 7391400"/>
                    <a:gd name="connsiteX183" fmla="*/ 6019800 w 8090059"/>
                    <a:gd name="connsiteY183" fmla="*/ 5118100 h 7391400"/>
                    <a:gd name="connsiteX184" fmla="*/ 6057900 w 8090059"/>
                    <a:gd name="connsiteY184" fmla="*/ 5143500 h 7391400"/>
                    <a:gd name="connsiteX185" fmla="*/ 6108700 w 8090059"/>
                    <a:gd name="connsiteY185" fmla="*/ 5168900 h 7391400"/>
                    <a:gd name="connsiteX186" fmla="*/ 6210300 w 8090059"/>
                    <a:gd name="connsiteY186" fmla="*/ 5232400 h 7391400"/>
                    <a:gd name="connsiteX187" fmla="*/ 6261100 w 8090059"/>
                    <a:gd name="connsiteY187" fmla="*/ 5283200 h 7391400"/>
                    <a:gd name="connsiteX188" fmla="*/ 6337300 w 8090059"/>
                    <a:gd name="connsiteY188" fmla="*/ 5334000 h 7391400"/>
                    <a:gd name="connsiteX189" fmla="*/ 6388100 w 8090059"/>
                    <a:gd name="connsiteY189" fmla="*/ 5372100 h 7391400"/>
                    <a:gd name="connsiteX190" fmla="*/ 6502400 w 8090059"/>
                    <a:gd name="connsiteY190" fmla="*/ 5448300 h 7391400"/>
                    <a:gd name="connsiteX191" fmla="*/ 6540500 w 8090059"/>
                    <a:gd name="connsiteY191" fmla="*/ 5473700 h 7391400"/>
                    <a:gd name="connsiteX192" fmla="*/ 6565900 w 8090059"/>
                    <a:gd name="connsiteY192" fmla="*/ 5511800 h 7391400"/>
                    <a:gd name="connsiteX193" fmla="*/ 6591300 w 8090059"/>
                    <a:gd name="connsiteY193" fmla="*/ 5562600 h 7391400"/>
                    <a:gd name="connsiteX194" fmla="*/ 6629400 w 8090059"/>
                    <a:gd name="connsiteY194" fmla="*/ 5613400 h 7391400"/>
                    <a:gd name="connsiteX195" fmla="*/ 6692900 w 8090059"/>
                    <a:gd name="connsiteY195" fmla="*/ 5803900 h 7391400"/>
                    <a:gd name="connsiteX196" fmla="*/ 6731000 w 8090059"/>
                    <a:gd name="connsiteY196" fmla="*/ 5905500 h 7391400"/>
                    <a:gd name="connsiteX197" fmla="*/ 6756400 w 8090059"/>
                    <a:gd name="connsiteY197" fmla="*/ 6019800 h 7391400"/>
                    <a:gd name="connsiteX198" fmla="*/ 6781800 w 8090059"/>
                    <a:gd name="connsiteY198" fmla="*/ 6108700 h 7391400"/>
                    <a:gd name="connsiteX199" fmla="*/ 6807200 w 8090059"/>
                    <a:gd name="connsiteY199" fmla="*/ 6235700 h 7391400"/>
                    <a:gd name="connsiteX200" fmla="*/ 6794500 w 8090059"/>
                    <a:gd name="connsiteY200" fmla="*/ 6642100 h 7391400"/>
                    <a:gd name="connsiteX201" fmla="*/ 6743700 w 8090059"/>
                    <a:gd name="connsiteY201" fmla="*/ 6604000 h 7391400"/>
                    <a:gd name="connsiteX202" fmla="*/ 6705600 w 8090059"/>
                    <a:gd name="connsiteY202" fmla="*/ 6654800 h 7391400"/>
                    <a:gd name="connsiteX203" fmla="*/ 6680200 w 8090059"/>
                    <a:gd name="connsiteY203" fmla="*/ 6718300 h 7391400"/>
                    <a:gd name="connsiteX204" fmla="*/ 6616700 w 8090059"/>
                    <a:gd name="connsiteY204" fmla="*/ 6832600 h 7391400"/>
                    <a:gd name="connsiteX205" fmla="*/ 6540500 w 8090059"/>
                    <a:gd name="connsiteY205" fmla="*/ 6908800 h 7391400"/>
                    <a:gd name="connsiteX206" fmla="*/ 6489700 w 8090059"/>
                    <a:gd name="connsiteY206" fmla="*/ 6972300 h 7391400"/>
                    <a:gd name="connsiteX207" fmla="*/ 6413500 w 8090059"/>
                    <a:gd name="connsiteY207" fmla="*/ 7035800 h 7391400"/>
                    <a:gd name="connsiteX208" fmla="*/ 6324600 w 8090059"/>
                    <a:gd name="connsiteY208" fmla="*/ 7124700 h 7391400"/>
                    <a:gd name="connsiteX209" fmla="*/ 6299200 w 8090059"/>
                    <a:gd name="connsiteY209" fmla="*/ 7162800 h 7391400"/>
                    <a:gd name="connsiteX210" fmla="*/ 6159500 w 8090059"/>
                    <a:gd name="connsiteY210" fmla="*/ 7239000 h 7391400"/>
                    <a:gd name="connsiteX211" fmla="*/ 6032500 w 8090059"/>
                    <a:gd name="connsiteY211" fmla="*/ 7315200 h 7391400"/>
                    <a:gd name="connsiteX212" fmla="*/ 5969000 w 8090059"/>
                    <a:gd name="connsiteY212" fmla="*/ 7340600 h 7391400"/>
                    <a:gd name="connsiteX213" fmla="*/ 5930900 w 8090059"/>
                    <a:gd name="connsiteY213" fmla="*/ 7353300 h 7391400"/>
                    <a:gd name="connsiteX214" fmla="*/ 5791200 w 8090059"/>
                    <a:gd name="connsiteY214" fmla="*/ 7391400 h 7391400"/>
                    <a:gd name="connsiteX215" fmla="*/ 5245100 w 8090059"/>
                    <a:gd name="connsiteY215" fmla="*/ 7378700 h 7391400"/>
                    <a:gd name="connsiteX216" fmla="*/ 5118100 w 8090059"/>
                    <a:gd name="connsiteY216" fmla="*/ 7340600 h 7391400"/>
                    <a:gd name="connsiteX217" fmla="*/ 5029200 w 8090059"/>
                    <a:gd name="connsiteY217" fmla="*/ 7315200 h 7391400"/>
                    <a:gd name="connsiteX218" fmla="*/ 4991100 w 8090059"/>
                    <a:gd name="connsiteY218" fmla="*/ 7289800 h 7391400"/>
                    <a:gd name="connsiteX219" fmla="*/ 4940300 w 8090059"/>
                    <a:gd name="connsiteY219" fmla="*/ 7264400 h 7391400"/>
                    <a:gd name="connsiteX220" fmla="*/ 4851400 w 8090059"/>
                    <a:gd name="connsiteY220" fmla="*/ 7175500 h 7391400"/>
                    <a:gd name="connsiteX221" fmla="*/ 4813300 w 8090059"/>
                    <a:gd name="connsiteY221" fmla="*/ 7137400 h 7391400"/>
                    <a:gd name="connsiteX222" fmla="*/ 4737100 w 8090059"/>
                    <a:gd name="connsiteY222" fmla="*/ 7010400 h 7391400"/>
                    <a:gd name="connsiteX223" fmla="*/ 4673600 w 8090059"/>
                    <a:gd name="connsiteY223" fmla="*/ 6858000 h 7391400"/>
                    <a:gd name="connsiteX224" fmla="*/ 4648200 w 8090059"/>
                    <a:gd name="connsiteY224" fmla="*/ 6781800 h 7391400"/>
                    <a:gd name="connsiteX225" fmla="*/ 4610100 w 8090059"/>
                    <a:gd name="connsiteY225" fmla="*/ 6680200 h 7391400"/>
                    <a:gd name="connsiteX226" fmla="*/ 4572000 w 8090059"/>
                    <a:gd name="connsiteY226" fmla="*/ 6578600 h 7391400"/>
                    <a:gd name="connsiteX227" fmla="*/ 4546600 w 8090059"/>
                    <a:gd name="connsiteY227" fmla="*/ 6477000 h 7391400"/>
                    <a:gd name="connsiteX228" fmla="*/ 4495800 w 8090059"/>
                    <a:gd name="connsiteY228" fmla="*/ 6362700 h 7391400"/>
                    <a:gd name="connsiteX229" fmla="*/ 4470400 w 8090059"/>
                    <a:gd name="connsiteY229" fmla="*/ 6286500 h 7391400"/>
                    <a:gd name="connsiteX230" fmla="*/ 4457700 w 8090059"/>
                    <a:gd name="connsiteY230" fmla="*/ 6248400 h 7391400"/>
                    <a:gd name="connsiteX231" fmla="*/ 4445000 w 8090059"/>
                    <a:gd name="connsiteY231" fmla="*/ 6197600 h 7391400"/>
                    <a:gd name="connsiteX232" fmla="*/ 4457700 w 8090059"/>
                    <a:gd name="connsiteY232" fmla="*/ 5892800 h 7391400"/>
                    <a:gd name="connsiteX233" fmla="*/ 4483100 w 8090059"/>
                    <a:gd name="connsiteY233" fmla="*/ 5727700 h 7391400"/>
                    <a:gd name="connsiteX234" fmla="*/ 4495800 w 8090059"/>
                    <a:gd name="connsiteY234" fmla="*/ 5689600 h 7391400"/>
                    <a:gd name="connsiteX235" fmla="*/ 4457700 w 8090059"/>
                    <a:gd name="connsiteY235" fmla="*/ 5549900 h 7391400"/>
                    <a:gd name="connsiteX236" fmla="*/ 4445000 w 8090059"/>
                    <a:gd name="connsiteY236" fmla="*/ 5499100 h 7391400"/>
                    <a:gd name="connsiteX237" fmla="*/ 4432300 w 8090059"/>
                    <a:gd name="connsiteY237" fmla="*/ 5422900 h 7391400"/>
                    <a:gd name="connsiteX238" fmla="*/ 4419600 w 8090059"/>
                    <a:gd name="connsiteY238" fmla="*/ 5384800 h 7391400"/>
                    <a:gd name="connsiteX239" fmla="*/ 4394200 w 8090059"/>
                    <a:gd name="connsiteY239" fmla="*/ 5295900 h 7391400"/>
                    <a:gd name="connsiteX240" fmla="*/ 4368800 w 8090059"/>
                    <a:gd name="connsiteY240" fmla="*/ 5245100 h 7391400"/>
                    <a:gd name="connsiteX241" fmla="*/ 4356100 w 8090059"/>
                    <a:gd name="connsiteY241" fmla="*/ 5194300 h 7391400"/>
                    <a:gd name="connsiteX242" fmla="*/ 4330700 w 8090059"/>
                    <a:gd name="connsiteY242" fmla="*/ 5143500 h 7391400"/>
                    <a:gd name="connsiteX243" fmla="*/ 4254500 w 8090059"/>
                    <a:gd name="connsiteY243" fmla="*/ 5029200 h 7391400"/>
                    <a:gd name="connsiteX244" fmla="*/ 4229100 w 8090059"/>
                    <a:gd name="connsiteY244" fmla="*/ 4991100 h 7391400"/>
                    <a:gd name="connsiteX245" fmla="*/ 4203700 w 8090059"/>
                    <a:gd name="connsiteY245" fmla="*/ 4953000 h 7391400"/>
                    <a:gd name="connsiteX246" fmla="*/ 4152900 w 8090059"/>
                    <a:gd name="connsiteY246" fmla="*/ 4902200 h 7391400"/>
                    <a:gd name="connsiteX247" fmla="*/ 4076700 w 8090059"/>
                    <a:gd name="connsiteY247" fmla="*/ 4851400 h 7391400"/>
                    <a:gd name="connsiteX248" fmla="*/ 4013200 w 8090059"/>
                    <a:gd name="connsiteY248" fmla="*/ 4838700 h 7391400"/>
                    <a:gd name="connsiteX249" fmla="*/ 3759200 w 8090059"/>
                    <a:gd name="connsiteY249" fmla="*/ 4851400 h 7391400"/>
                    <a:gd name="connsiteX250" fmla="*/ 3721100 w 8090059"/>
                    <a:gd name="connsiteY250" fmla="*/ 4889500 h 7391400"/>
                    <a:gd name="connsiteX251" fmla="*/ 3670300 w 8090059"/>
                    <a:gd name="connsiteY251" fmla="*/ 4965700 h 7391400"/>
                    <a:gd name="connsiteX252" fmla="*/ 3644900 w 8090059"/>
                    <a:gd name="connsiteY252" fmla="*/ 5003800 h 7391400"/>
                    <a:gd name="connsiteX253" fmla="*/ 3632200 w 8090059"/>
                    <a:gd name="connsiteY253" fmla="*/ 5054600 h 7391400"/>
                    <a:gd name="connsiteX254" fmla="*/ 3594100 w 8090059"/>
                    <a:gd name="connsiteY254" fmla="*/ 5168900 h 7391400"/>
                    <a:gd name="connsiteX255" fmla="*/ 3581400 w 8090059"/>
                    <a:gd name="connsiteY255" fmla="*/ 5207000 h 7391400"/>
                    <a:gd name="connsiteX256" fmla="*/ 3568700 w 8090059"/>
                    <a:gd name="connsiteY256" fmla="*/ 5245100 h 7391400"/>
                    <a:gd name="connsiteX257" fmla="*/ 3543300 w 8090059"/>
                    <a:gd name="connsiteY257" fmla="*/ 5359400 h 7391400"/>
                    <a:gd name="connsiteX258" fmla="*/ 3517900 w 8090059"/>
                    <a:gd name="connsiteY258" fmla="*/ 5461000 h 7391400"/>
                    <a:gd name="connsiteX259" fmla="*/ 3505200 w 8090059"/>
                    <a:gd name="connsiteY259" fmla="*/ 5829300 h 7391400"/>
                    <a:gd name="connsiteX260" fmla="*/ 3467100 w 8090059"/>
                    <a:gd name="connsiteY260" fmla="*/ 6337300 h 7391400"/>
                    <a:gd name="connsiteX261" fmla="*/ 3441700 w 8090059"/>
                    <a:gd name="connsiteY261" fmla="*/ 6616700 h 7391400"/>
                    <a:gd name="connsiteX262" fmla="*/ 3416300 w 8090059"/>
                    <a:gd name="connsiteY262" fmla="*/ 6718300 h 7391400"/>
                    <a:gd name="connsiteX263" fmla="*/ 3390900 w 8090059"/>
                    <a:gd name="connsiteY263" fmla="*/ 6832600 h 7391400"/>
                    <a:gd name="connsiteX264" fmla="*/ 3340100 w 8090059"/>
                    <a:gd name="connsiteY264" fmla="*/ 6883400 h 7391400"/>
                    <a:gd name="connsiteX265" fmla="*/ 3302000 w 8090059"/>
                    <a:gd name="connsiteY265" fmla="*/ 6934200 h 7391400"/>
                    <a:gd name="connsiteX266" fmla="*/ 3187700 w 8090059"/>
                    <a:gd name="connsiteY266" fmla="*/ 7023100 h 7391400"/>
                    <a:gd name="connsiteX267" fmla="*/ 3136900 w 8090059"/>
                    <a:gd name="connsiteY267" fmla="*/ 7061200 h 7391400"/>
                    <a:gd name="connsiteX268" fmla="*/ 3098800 w 8090059"/>
                    <a:gd name="connsiteY268" fmla="*/ 7099300 h 7391400"/>
                    <a:gd name="connsiteX269" fmla="*/ 3060700 w 8090059"/>
                    <a:gd name="connsiteY269" fmla="*/ 7112000 h 7391400"/>
                    <a:gd name="connsiteX270" fmla="*/ 2959100 w 8090059"/>
                    <a:gd name="connsiteY270" fmla="*/ 7162800 h 7391400"/>
                    <a:gd name="connsiteX271" fmla="*/ 2870200 w 8090059"/>
                    <a:gd name="connsiteY271" fmla="*/ 7188200 h 7391400"/>
                    <a:gd name="connsiteX272" fmla="*/ 2527300 w 8090059"/>
                    <a:gd name="connsiteY272" fmla="*/ 7175500 h 7391400"/>
                    <a:gd name="connsiteX273" fmla="*/ 2413000 w 8090059"/>
                    <a:gd name="connsiteY273" fmla="*/ 7112000 h 7391400"/>
                    <a:gd name="connsiteX274" fmla="*/ 2374900 w 8090059"/>
                    <a:gd name="connsiteY274" fmla="*/ 7073900 h 7391400"/>
                    <a:gd name="connsiteX275" fmla="*/ 2336800 w 8090059"/>
                    <a:gd name="connsiteY275" fmla="*/ 7061200 h 7391400"/>
                    <a:gd name="connsiteX276" fmla="*/ 2286000 w 8090059"/>
                    <a:gd name="connsiteY276" fmla="*/ 7023100 h 7391400"/>
                    <a:gd name="connsiteX277" fmla="*/ 2209800 w 8090059"/>
                    <a:gd name="connsiteY277" fmla="*/ 6985000 h 7391400"/>
                    <a:gd name="connsiteX278" fmla="*/ 2146300 w 8090059"/>
                    <a:gd name="connsiteY278" fmla="*/ 6908800 h 7391400"/>
                    <a:gd name="connsiteX279" fmla="*/ 2120900 w 8090059"/>
                    <a:gd name="connsiteY279" fmla="*/ 6858000 h 7391400"/>
                    <a:gd name="connsiteX280" fmla="*/ 2108200 w 8090059"/>
                    <a:gd name="connsiteY280" fmla="*/ 6781800 h 7391400"/>
                    <a:gd name="connsiteX281" fmla="*/ 2082800 w 8090059"/>
                    <a:gd name="connsiteY281" fmla="*/ 6680200 h 7391400"/>
                    <a:gd name="connsiteX282" fmla="*/ 2095500 w 8090059"/>
                    <a:gd name="connsiteY282" fmla="*/ 6362700 h 7391400"/>
                    <a:gd name="connsiteX283" fmla="*/ 2120900 w 8090059"/>
                    <a:gd name="connsiteY283" fmla="*/ 6273800 h 7391400"/>
                    <a:gd name="connsiteX284" fmla="*/ 2133600 w 8090059"/>
                    <a:gd name="connsiteY284" fmla="*/ 6223000 h 7391400"/>
                    <a:gd name="connsiteX285" fmla="*/ 2146300 w 8090059"/>
                    <a:gd name="connsiteY285" fmla="*/ 6184900 h 7391400"/>
                    <a:gd name="connsiteX286" fmla="*/ 2159000 w 8090059"/>
                    <a:gd name="connsiteY286" fmla="*/ 6121400 h 7391400"/>
                    <a:gd name="connsiteX287" fmla="*/ 2184400 w 8090059"/>
                    <a:gd name="connsiteY287" fmla="*/ 6070600 h 7391400"/>
                    <a:gd name="connsiteX288" fmla="*/ 2209800 w 8090059"/>
                    <a:gd name="connsiteY288" fmla="*/ 6007100 h 7391400"/>
                    <a:gd name="connsiteX289" fmla="*/ 2222500 w 8090059"/>
                    <a:gd name="connsiteY289" fmla="*/ 5969000 h 7391400"/>
                    <a:gd name="connsiteX290" fmla="*/ 2235200 w 8090059"/>
                    <a:gd name="connsiteY290" fmla="*/ 5918200 h 7391400"/>
                    <a:gd name="connsiteX291" fmla="*/ 2273300 w 8090059"/>
                    <a:gd name="connsiteY291" fmla="*/ 5854700 h 7391400"/>
                    <a:gd name="connsiteX292" fmla="*/ 2324100 w 8090059"/>
                    <a:gd name="connsiteY292" fmla="*/ 5765800 h 7391400"/>
                    <a:gd name="connsiteX293" fmla="*/ 2362200 w 8090059"/>
                    <a:gd name="connsiteY293" fmla="*/ 5676900 h 7391400"/>
                    <a:gd name="connsiteX294" fmla="*/ 2438400 w 8090059"/>
                    <a:gd name="connsiteY294" fmla="*/ 5549900 h 7391400"/>
                    <a:gd name="connsiteX295" fmla="*/ 2476500 w 8090059"/>
                    <a:gd name="connsiteY295" fmla="*/ 5524500 h 7391400"/>
                    <a:gd name="connsiteX296" fmla="*/ 2540000 w 8090059"/>
                    <a:gd name="connsiteY296" fmla="*/ 5461000 h 7391400"/>
                    <a:gd name="connsiteX297" fmla="*/ 2590800 w 8090059"/>
                    <a:gd name="connsiteY297" fmla="*/ 5372100 h 7391400"/>
                    <a:gd name="connsiteX298" fmla="*/ 2641600 w 8090059"/>
                    <a:gd name="connsiteY298" fmla="*/ 5295900 h 7391400"/>
                    <a:gd name="connsiteX299" fmla="*/ 2679700 w 8090059"/>
                    <a:gd name="connsiteY299" fmla="*/ 5207000 h 7391400"/>
                    <a:gd name="connsiteX300" fmla="*/ 2705100 w 8090059"/>
                    <a:gd name="connsiteY300" fmla="*/ 5130800 h 7391400"/>
                    <a:gd name="connsiteX301" fmla="*/ 2755900 w 8090059"/>
                    <a:gd name="connsiteY301" fmla="*/ 5029200 h 7391400"/>
                    <a:gd name="connsiteX302" fmla="*/ 2781300 w 8090059"/>
                    <a:gd name="connsiteY302" fmla="*/ 4978400 h 7391400"/>
                    <a:gd name="connsiteX303" fmla="*/ 2806700 w 8090059"/>
                    <a:gd name="connsiteY303" fmla="*/ 4902200 h 7391400"/>
                    <a:gd name="connsiteX304" fmla="*/ 2832100 w 8090059"/>
                    <a:gd name="connsiteY304" fmla="*/ 4851400 h 7391400"/>
                    <a:gd name="connsiteX305" fmla="*/ 2857500 w 8090059"/>
                    <a:gd name="connsiteY305" fmla="*/ 4749800 h 7391400"/>
                    <a:gd name="connsiteX306" fmla="*/ 2882900 w 8090059"/>
                    <a:gd name="connsiteY306" fmla="*/ 4597400 h 7391400"/>
                    <a:gd name="connsiteX307" fmla="*/ 2895600 w 8090059"/>
                    <a:gd name="connsiteY307" fmla="*/ 4559300 h 7391400"/>
                    <a:gd name="connsiteX308" fmla="*/ 2882900 w 8090059"/>
                    <a:gd name="connsiteY308" fmla="*/ 4394200 h 7391400"/>
                    <a:gd name="connsiteX309" fmla="*/ 2870200 w 8090059"/>
                    <a:gd name="connsiteY309" fmla="*/ 4356100 h 7391400"/>
                    <a:gd name="connsiteX310" fmla="*/ 2844800 w 8090059"/>
                    <a:gd name="connsiteY310" fmla="*/ 4254500 h 7391400"/>
                    <a:gd name="connsiteX311" fmla="*/ 2819400 w 8090059"/>
                    <a:gd name="connsiteY311" fmla="*/ 4178300 h 7391400"/>
                    <a:gd name="connsiteX312" fmla="*/ 2743200 w 8090059"/>
                    <a:gd name="connsiteY312" fmla="*/ 4140200 h 7391400"/>
                    <a:gd name="connsiteX313" fmla="*/ 2514600 w 8090059"/>
                    <a:gd name="connsiteY313" fmla="*/ 4152900 h 7391400"/>
                    <a:gd name="connsiteX314" fmla="*/ 2438400 w 8090059"/>
                    <a:gd name="connsiteY314" fmla="*/ 4178300 h 7391400"/>
                    <a:gd name="connsiteX315" fmla="*/ 2400300 w 8090059"/>
                    <a:gd name="connsiteY315" fmla="*/ 4191000 h 7391400"/>
                    <a:gd name="connsiteX316" fmla="*/ 2362200 w 8090059"/>
                    <a:gd name="connsiteY316" fmla="*/ 4203700 h 7391400"/>
                    <a:gd name="connsiteX317" fmla="*/ 2273300 w 8090059"/>
                    <a:gd name="connsiteY317" fmla="*/ 4254500 h 7391400"/>
                    <a:gd name="connsiteX318" fmla="*/ 2235200 w 8090059"/>
                    <a:gd name="connsiteY318" fmla="*/ 4267200 h 7391400"/>
                    <a:gd name="connsiteX319" fmla="*/ 2171700 w 8090059"/>
                    <a:gd name="connsiteY319" fmla="*/ 4305300 h 7391400"/>
                    <a:gd name="connsiteX320" fmla="*/ 2133600 w 8090059"/>
                    <a:gd name="connsiteY320" fmla="*/ 4318000 h 7391400"/>
                    <a:gd name="connsiteX321" fmla="*/ 2082800 w 8090059"/>
                    <a:gd name="connsiteY321" fmla="*/ 4343400 h 7391400"/>
                    <a:gd name="connsiteX322" fmla="*/ 2006600 w 8090059"/>
                    <a:gd name="connsiteY322" fmla="*/ 4368800 h 7391400"/>
                    <a:gd name="connsiteX323" fmla="*/ 1968500 w 8090059"/>
                    <a:gd name="connsiteY323" fmla="*/ 4394200 h 7391400"/>
                    <a:gd name="connsiteX324" fmla="*/ 1892300 w 8090059"/>
                    <a:gd name="connsiteY324" fmla="*/ 4419600 h 7391400"/>
                    <a:gd name="connsiteX325" fmla="*/ 1854200 w 8090059"/>
                    <a:gd name="connsiteY325" fmla="*/ 4432300 h 7391400"/>
                    <a:gd name="connsiteX326" fmla="*/ 1803400 w 8090059"/>
                    <a:gd name="connsiteY326" fmla="*/ 4457700 h 7391400"/>
                    <a:gd name="connsiteX327" fmla="*/ 1727200 w 8090059"/>
                    <a:gd name="connsiteY327" fmla="*/ 4470400 h 7391400"/>
                    <a:gd name="connsiteX328" fmla="*/ 1663700 w 8090059"/>
                    <a:gd name="connsiteY328" fmla="*/ 4483100 h 7391400"/>
                    <a:gd name="connsiteX329" fmla="*/ 1549400 w 8090059"/>
                    <a:gd name="connsiteY329" fmla="*/ 4508500 h 7391400"/>
                    <a:gd name="connsiteX330" fmla="*/ 1409700 w 8090059"/>
                    <a:gd name="connsiteY330" fmla="*/ 4495800 h 7391400"/>
                    <a:gd name="connsiteX331" fmla="*/ 1358900 w 8090059"/>
                    <a:gd name="connsiteY331" fmla="*/ 4457700 h 7391400"/>
                    <a:gd name="connsiteX332" fmla="*/ 1308100 w 8090059"/>
                    <a:gd name="connsiteY332" fmla="*/ 4432300 h 7391400"/>
                    <a:gd name="connsiteX333" fmla="*/ 1244600 w 8090059"/>
                    <a:gd name="connsiteY333" fmla="*/ 4356100 h 7391400"/>
                    <a:gd name="connsiteX334" fmla="*/ 1231900 w 8090059"/>
                    <a:gd name="connsiteY334" fmla="*/ 4318000 h 7391400"/>
                    <a:gd name="connsiteX335" fmla="*/ 1257300 w 8090059"/>
                    <a:gd name="connsiteY335" fmla="*/ 4013200 h 7391400"/>
                    <a:gd name="connsiteX336" fmla="*/ 1270000 w 8090059"/>
                    <a:gd name="connsiteY336" fmla="*/ 3962400 h 7391400"/>
                    <a:gd name="connsiteX337" fmla="*/ 1308100 w 8090059"/>
                    <a:gd name="connsiteY337" fmla="*/ 3924300 h 7391400"/>
                    <a:gd name="connsiteX338" fmla="*/ 1384300 w 8090059"/>
                    <a:gd name="connsiteY338" fmla="*/ 3873500 h 7391400"/>
                    <a:gd name="connsiteX339" fmla="*/ 1435100 w 8090059"/>
                    <a:gd name="connsiteY339" fmla="*/ 3835400 h 7391400"/>
                    <a:gd name="connsiteX340" fmla="*/ 1473200 w 8090059"/>
                    <a:gd name="connsiteY340" fmla="*/ 3822700 h 7391400"/>
                    <a:gd name="connsiteX341" fmla="*/ 1536700 w 8090059"/>
                    <a:gd name="connsiteY341" fmla="*/ 3797300 h 7391400"/>
                    <a:gd name="connsiteX342" fmla="*/ 1638300 w 8090059"/>
                    <a:gd name="connsiteY342" fmla="*/ 3771900 h 7391400"/>
                    <a:gd name="connsiteX343" fmla="*/ 2057400 w 8090059"/>
                    <a:gd name="connsiteY343" fmla="*/ 3784600 h 7391400"/>
                    <a:gd name="connsiteX344" fmla="*/ 2222500 w 8090059"/>
                    <a:gd name="connsiteY344" fmla="*/ 3784600 h 7391400"/>
                    <a:gd name="connsiteX345" fmla="*/ 2260600 w 8090059"/>
                    <a:gd name="connsiteY345" fmla="*/ 3708400 h 7391400"/>
                    <a:gd name="connsiteX346" fmla="*/ 2247900 w 8090059"/>
                    <a:gd name="connsiteY346" fmla="*/ 3390900 h 7391400"/>
                    <a:gd name="connsiteX347" fmla="*/ 2222500 w 8090059"/>
                    <a:gd name="connsiteY347" fmla="*/ 3352800 h 7391400"/>
                    <a:gd name="connsiteX348" fmla="*/ 2146300 w 8090059"/>
                    <a:gd name="connsiteY348" fmla="*/ 3276600 h 7391400"/>
                    <a:gd name="connsiteX349" fmla="*/ 2070100 w 8090059"/>
                    <a:gd name="connsiteY349" fmla="*/ 3213100 h 7391400"/>
                    <a:gd name="connsiteX350" fmla="*/ 1943100 w 8090059"/>
                    <a:gd name="connsiteY350" fmla="*/ 3098800 h 7391400"/>
                    <a:gd name="connsiteX351" fmla="*/ 1892300 w 8090059"/>
                    <a:gd name="connsiteY351" fmla="*/ 3035300 h 7391400"/>
                    <a:gd name="connsiteX352" fmla="*/ 1828800 w 8090059"/>
                    <a:gd name="connsiteY352" fmla="*/ 2946400 h 7391400"/>
                    <a:gd name="connsiteX353" fmla="*/ 1790700 w 8090059"/>
                    <a:gd name="connsiteY353" fmla="*/ 2921000 h 7391400"/>
                    <a:gd name="connsiteX354" fmla="*/ 1765300 w 8090059"/>
                    <a:gd name="connsiteY354" fmla="*/ 2882900 h 7391400"/>
                    <a:gd name="connsiteX355" fmla="*/ 1638300 w 8090059"/>
                    <a:gd name="connsiteY355" fmla="*/ 2806700 h 7391400"/>
                    <a:gd name="connsiteX356" fmla="*/ 1600200 w 8090059"/>
                    <a:gd name="connsiteY356" fmla="*/ 2794000 h 7391400"/>
                    <a:gd name="connsiteX357" fmla="*/ 1562100 w 8090059"/>
                    <a:gd name="connsiteY357" fmla="*/ 2768600 h 7391400"/>
                    <a:gd name="connsiteX358" fmla="*/ 1435100 w 8090059"/>
                    <a:gd name="connsiteY358" fmla="*/ 2743200 h 7391400"/>
                    <a:gd name="connsiteX359" fmla="*/ 1143000 w 8090059"/>
                    <a:gd name="connsiteY359" fmla="*/ 2717800 h 7391400"/>
                    <a:gd name="connsiteX360" fmla="*/ 1003300 w 8090059"/>
                    <a:gd name="connsiteY360" fmla="*/ 2692400 h 7391400"/>
                    <a:gd name="connsiteX361" fmla="*/ 939800 w 8090059"/>
                    <a:gd name="connsiteY361" fmla="*/ 2654300 h 7391400"/>
                    <a:gd name="connsiteX362" fmla="*/ 838200 w 8090059"/>
                    <a:gd name="connsiteY362" fmla="*/ 2616200 h 7391400"/>
                    <a:gd name="connsiteX363" fmla="*/ 787400 w 8090059"/>
                    <a:gd name="connsiteY363" fmla="*/ 2590800 h 7391400"/>
                    <a:gd name="connsiteX364" fmla="*/ 647700 w 8090059"/>
                    <a:gd name="connsiteY364" fmla="*/ 2565400 h 7391400"/>
                    <a:gd name="connsiteX365" fmla="*/ 482600 w 8090059"/>
                    <a:gd name="connsiteY365" fmla="*/ 2552700 h 7391400"/>
                    <a:gd name="connsiteX366" fmla="*/ 406400 w 8090059"/>
                    <a:gd name="connsiteY366" fmla="*/ 2514600 h 7391400"/>
                    <a:gd name="connsiteX367" fmla="*/ 266700 w 8090059"/>
                    <a:gd name="connsiteY367" fmla="*/ 2374900 h 7391400"/>
                    <a:gd name="connsiteX368" fmla="*/ 203200 w 8090059"/>
                    <a:gd name="connsiteY368" fmla="*/ 2247900 h 7391400"/>
                    <a:gd name="connsiteX369" fmla="*/ 165100 w 8090059"/>
                    <a:gd name="connsiteY369" fmla="*/ 2133600 h 7391400"/>
                    <a:gd name="connsiteX370" fmla="*/ 152400 w 8090059"/>
                    <a:gd name="connsiteY370" fmla="*/ 2082800 h 7391400"/>
                    <a:gd name="connsiteX371" fmla="*/ 114300 w 8090059"/>
                    <a:gd name="connsiteY371" fmla="*/ 1968500 h 7391400"/>
                    <a:gd name="connsiteX372" fmla="*/ 101600 w 8090059"/>
                    <a:gd name="connsiteY372" fmla="*/ 1930400 h 7391400"/>
                    <a:gd name="connsiteX373" fmla="*/ 76200 w 8090059"/>
                    <a:gd name="connsiteY373" fmla="*/ 1828800 h 7391400"/>
                    <a:gd name="connsiteX374" fmla="*/ 50800 w 8090059"/>
                    <a:gd name="connsiteY374" fmla="*/ 1765300 h 7391400"/>
                    <a:gd name="connsiteX375" fmla="*/ 25400 w 8090059"/>
                    <a:gd name="connsiteY375" fmla="*/ 1663700 h 7391400"/>
                    <a:gd name="connsiteX376" fmla="*/ 12700 w 8090059"/>
                    <a:gd name="connsiteY376" fmla="*/ 1562100 h 7391400"/>
                    <a:gd name="connsiteX377" fmla="*/ 0 w 8090059"/>
                    <a:gd name="connsiteY377" fmla="*/ 1473200 h 7391400"/>
                    <a:gd name="connsiteX378" fmla="*/ 12700 w 8090059"/>
                    <a:gd name="connsiteY378" fmla="*/ 1257300 h 7391400"/>
                    <a:gd name="connsiteX379" fmla="*/ 25400 w 8090059"/>
                    <a:gd name="connsiteY379" fmla="*/ 1193800 h 7391400"/>
                    <a:gd name="connsiteX380" fmla="*/ 63500 w 8090059"/>
                    <a:gd name="connsiteY380" fmla="*/ 1143000 h 7391400"/>
                    <a:gd name="connsiteX381" fmla="*/ 139700 w 8090059"/>
                    <a:gd name="connsiteY381" fmla="*/ 1028700 h 7391400"/>
                    <a:gd name="connsiteX382" fmla="*/ 203200 w 8090059"/>
                    <a:gd name="connsiteY382" fmla="*/ 939800 h 7391400"/>
                    <a:gd name="connsiteX383" fmla="*/ 304800 w 8090059"/>
                    <a:gd name="connsiteY383" fmla="*/ 838200 h 7391400"/>
                    <a:gd name="connsiteX384" fmla="*/ 368300 w 8090059"/>
                    <a:gd name="connsiteY384" fmla="*/ 762000 h 7391400"/>
                    <a:gd name="connsiteX385" fmla="*/ 419100 w 8090059"/>
                    <a:gd name="connsiteY385" fmla="*/ 723900 h 7391400"/>
                    <a:gd name="connsiteX386" fmla="*/ 508000 w 8090059"/>
                    <a:gd name="connsiteY386" fmla="*/ 647700 h 7391400"/>
                    <a:gd name="connsiteX387" fmla="*/ 546100 w 8090059"/>
                    <a:gd name="connsiteY387" fmla="*/ 635000 h 7391400"/>
                    <a:gd name="connsiteX388" fmla="*/ 584200 w 8090059"/>
                    <a:gd name="connsiteY388" fmla="*/ 609600 h 7391400"/>
                    <a:gd name="connsiteX389" fmla="*/ 660400 w 8090059"/>
                    <a:gd name="connsiteY389" fmla="*/ 584200 h 7391400"/>
                    <a:gd name="connsiteX390" fmla="*/ 711200 w 8090059"/>
                    <a:gd name="connsiteY390" fmla="*/ 558800 h 7391400"/>
                    <a:gd name="connsiteX391" fmla="*/ 825500 w 8090059"/>
                    <a:gd name="connsiteY391" fmla="*/ 533400 h 7391400"/>
                    <a:gd name="connsiteX392" fmla="*/ 1003300 w 8090059"/>
                    <a:gd name="connsiteY392" fmla="*/ 508000 h 7391400"/>
                    <a:gd name="connsiteX393" fmla="*/ 1282700 w 8090059"/>
                    <a:gd name="connsiteY393" fmla="*/ 520700 h 7391400"/>
                    <a:gd name="connsiteX394" fmla="*/ 1384300 w 8090059"/>
                    <a:gd name="connsiteY394" fmla="*/ 584200 h 7391400"/>
                    <a:gd name="connsiteX395" fmla="*/ 1498600 w 8090059"/>
                    <a:gd name="connsiteY395" fmla="*/ 698500 h 7391400"/>
                    <a:gd name="connsiteX396" fmla="*/ 1612900 w 8090059"/>
                    <a:gd name="connsiteY396" fmla="*/ 825500 h 7391400"/>
                    <a:gd name="connsiteX397" fmla="*/ 1676400 w 8090059"/>
                    <a:gd name="connsiteY397" fmla="*/ 876300 h 7391400"/>
                    <a:gd name="connsiteX398" fmla="*/ 1841500 w 8090059"/>
                    <a:gd name="connsiteY398" fmla="*/ 1054100 h 7391400"/>
                    <a:gd name="connsiteX399" fmla="*/ 1866900 w 8090059"/>
                    <a:gd name="connsiteY399" fmla="*/ 1104900 h 7391400"/>
                    <a:gd name="connsiteX400" fmla="*/ 1917700 w 8090059"/>
                    <a:gd name="connsiteY400" fmla="*/ 1181100 h 7391400"/>
                    <a:gd name="connsiteX401" fmla="*/ 1930400 w 8090059"/>
                    <a:gd name="connsiteY401" fmla="*/ 1219200 h 7391400"/>
                    <a:gd name="connsiteX402" fmla="*/ 1968500 w 8090059"/>
                    <a:gd name="connsiteY402" fmla="*/ 1295400 h 7391400"/>
                    <a:gd name="connsiteX403" fmla="*/ 1993900 w 8090059"/>
                    <a:gd name="connsiteY403" fmla="*/ 1333500 h 7391400"/>
                    <a:gd name="connsiteX404" fmla="*/ 2019300 w 8090059"/>
                    <a:gd name="connsiteY404" fmla="*/ 1409700 h 7391400"/>
                    <a:gd name="connsiteX405" fmla="*/ 2057400 w 8090059"/>
                    <a:gd name="connsiteY405" fmla="*/ 1498600 h 7391400"/>
                    <a:gd name="connsiteX406" fmla="*/ 2120900 w 8090059"/>
                    <a:gd name="connsiteY406" fmla="*/ 1612900 h 7391400"/>
                    <a:gd name="connsiteX407" fmla="*/ 2159000 w 8090059"/>
                    <a:gd name="connsiteY407" fmla="*/ 1689100 h 7391400"/>
                    <a:gd name="connsiteX408" fmla="*/ 2184400 w 8090059"/>
                    <a:gd name="connsiteY408" fmla="*/ 1727200 h 7391400"/>
                    <a:gd name="connsiteX409" fmla="*/ 2235200 w 8090059"/>
                    <a:gd name="connsiteY409" fmla="*/ 1828800 h 7391400"/>
                    <a:gd name="connsiteX410" fmla="*/ 2286000 w 8090059"/>
                    <a:gd name="connsiteY410" fmla="*/ 1905000 h 7391400"/>
                    <a:gd name="connsiteX411" fmla="*/ 2311400 w 8090059"/>
                    <a:gd name="connsiteY411" fmla="*/ 1943100 h 7391400"/>
                    <a:gd name="connsiteX412" fmla="*/ 2362200 w 8090059"/>
                    <a:gd name="connsiteY412" fmla="*/ 2032000 h 7391400"/>
                    <a:gd name="connsiteX413" fmla="*/ 2438400 w 8090059"/>
                    <a:gd name="connsiteY413" fmla="*/ 2159000 h 7391400"/>
                    <a:gd name="connsiteX414" fmla="*/ 2476500 w 8090059"/>
                    <a:gd name="connsiteY414" fmla="*/ 2197100 h 7391400"/>
                    <a:gd name="connsiteX415" fmla="*/ 2527300 w 8090059"/>
                    <a:gd name="connsiteY415" fmla="*/ 2235200 h 7391400"/>
                    <a:gd name="connsiteX416" fmla="*/ 2578100 w 8090059"/>
                    <a:gd name="connsiteY416" fmla="*/ 2311400 h 7391400"/>
                    <a:gd name="connsiteX417" fmla="*/ 2654300 w 8090059"/>
                    <a:gd name="connsiteY417" fmla="*/ 2425700 h 7391400"/>
                    <a:gd name="connsiteX418" fmla="*/ 2717800 w 8090059"/>
                    <a:gd name="connsiteY418" fmla="*/ 2501900 h 7391400"/>
                    <a:gd name="connsiteX419" fmla="*/ 2755900 w 8090059"/>
                    <a:gd name="connsiteY419" fmla="*/ 2514600 h 7391400"/>
                    <a:gd name="connsiteX420" fmla="*/ 2832100 w 8090059"/>
                    <a:gd name="connsiteY420" fmla="*/ 2552700 h 7391400"/>
                    <a:gd name="connsiteX421" fmla="*/ 2908300 w 8090059"/>
                    <a:gd name="connsiteY421" fmla="*/ 2540000 h 7391400"/>
                    <a:gd name="connsiteX422" fmla="*/ 2946400 w 8090059"/>
                    <a:gd name="connsiteY422" fmla="*/ 2527300 h 7391400"/>
                    <a:gd name="connsiteX423" fmla="*/ 2908300 w 8090059"/>
                    <a:gd name="connsiteY423" fmla="*/ 2514600 h 7391400"/>
                    <a:gd name="connsiteX424" fmla="*/ 2933700 w 8090059"/>
                    <a:gd name="connsiteY424" fmla="*/ 2489200 h 739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8090059" h="7391400">
                      <a:moveTo>
                        <a:pt x="2933700" y="2489200"/>
                      </a:moveTo>
                      <a:lnTo>
                        <a:pt x="2933700" y="2489200"/>
                      </a:lnTo>
                      <a:cubicBezTo>
                        <a:pt x="2928151" y="2394872"/>
                        <a:pt x="2919375" y="2165200"/>
                        <a:pt x="2895600" y="2070100"/>
                      </a:cubicBezTo>
                      <a:cubicBezTo>
                        <a:pt x="2855898" y="1911291"/>
                        <a:pt x="2906639" y="2108737"/>
                        <a:pt x="2870200" y="1981200"/>
                      </a:cubicBezTo>
                      <a:cubicBezTo>
                        <a:pt x="2865405" y="1964417"/>
                        <a:pt x="2863629" y="1946743"/>
                        <a:pt x="2857500" y="1930400"/>
                      </a:cubicBezTo>
                      <a:cubicBezTo>
                        <a:pt x="2850853" y="1912673"/>
                        <a:pt x="2838747" y="1897327"/>
                        <a:pt x="2832100" y="1879600"/>
                      </a:cubicBezTo>
                      <a:cubicBezTo>
                        <a:pt x="2825971" y="1863257"/>
                        <a:pt x="2826276" y="1844843"/>
                        <a:pt x="2819400" y="1828800"/>
                      </a:cubicBezTo>
                      <a:cubicBezTo>
                        <a:pt x="2813387" y="1814771"/>
                        <a:pt x="2801573" y="1803952"/>
                        <a:pt x="2794000" y="1790700"/>
                      </a:cubicBezTo>
                      <a:cubicBezTo>
                        <a:pt x="2784607" y="1774262"/>
                        <a:pt x="2777993" y="1756338"/>
                        <a:pt x="2768600" y="1739900"/>
                      </a:cubicBezTo>
                      <a:cubicBezTo>
                        <a:pt x="2761027" y="1726648"/>
                        <a:pt x="2749399" y="1715748"/>
                        <a:pt x="2743200" y="1701800"/>
                      </a:cubicBezTo>
                      <a:cubicBezTo>
                        <a:pt x="2684848" y="1570508"/>
                        <a:pt x="2754623" y="1674698"/>
                        <a:pt x="2679700" y="1574800"/>
                      </a:cubicBezTo>
                      <a:cubicBezTo>
                        <a:pt x="2647778" y="1479035"/>
                        <a:pt x="2690839" y="1597077"/>
                        <a:pt x="2641600" y="1498600"/>
                      </a:cubicBezTo>
                      <a:cubicBezTo>
                        <a:pt x="2589020" y="1393440"/>
                        <a:pt x="2676293" y="1531589"/>
                        <a:pt x="2603500" y="1422400"/>
                      </a:cubicBezTo>
                      <a:cubicBezTo>
                        <a:pt x="2599267" y="1405467"/>
                        <a:pt x="2595816" y="1388318"/>
                        <a:pt x="2590800" y="1371600"/>
                      </a:cubicBezTo>
                      <a:cubicBezTo>
                        <a:pt x="2583107" y="1345955"/>
                        <a:pt x="2571894" y="1321375"/>
                        <a:pt x="2565400" y="1295400"/>
                      </a:cubicBezTo>
                      <a:cubicBezTo>
                        <a:pt x="2561167" y="1278467"/>
                        <a:pt x="2558829" y="1260943"/>
                        <a:pt x="2552700" y="1244600"/>
                      </a:cubicBezTo>
                      <a:cubicBezTo>
                        <a:pt x="2546053" y="1226873"/>
                        <a:pt x="2535767" y="1210733"/>
                        <a:pt x="2527300" y="1193800"/>
                      </a:cubicBezTo>
                      <a:cubicBezTo>
                        <a:pt x="2490081" y="970486"/>
                        <a:pt x="2506354" y="1098039"/>
                        <a:pt x="2527300" y="647700"/>
                      </a:cubicBezTo>
                      <a:cubicBezTo>
                        <a:pt x="2527893" y="634946"/>
                        <a:pt x="2543906" y="541805"/>
                        <a:pt x="2552700" y="520700"/>
                      </a:cubicBezTo>
                      <a:cubicBezTo>
                        <a:pt x="2567263" y="485749"/>
                        <a:pt x="2591526" y="455021"/>
                        <a:pt x="2603500" y="419100"/>
                      </a:cubicBezTo>
                      <a:cubicBezTo>
                        <a:pt x="2615846" y="382063"/>
                        <a:pt x="2619181" y="366071"/>
                        <a:pt x="2641600" y="330200"/>
                      </a:cubicBezTo>
                      <a:cubicBezTo>
                        <a:pt x="2652818" y="312251"/>
                        <a:pt x="2667000" y="296333"/>
                        <a:pt x="2679700" y="279400"/>
                      </a:cubicBezTo>
                      <a:cubicBezTo>
                        <a:pt x="2693324" y="238527"/>
                        <a:pt x="2698201" y="214713"/>
                        <a:pt x="2730500" y="177800"/>
                      </a:cubicBezTo>
                      <a:cubicBezTo>
                        <a:pt x="2744438" y="161870"/>
                        <a:pt x="2765229" y="153475"/>
                        <a:pt x="2781300" y="139700"/>
                      </a:cubicBezTo>
                      <a:cubicBezTo>
                        <a:pt x="2813508" y="112093"/>
                        <a:pt x="2818635" y="93473"/>
                        <a:pt x="2857500" y="76200"/>
                      </a:cubicBezTo>
                      <a:cubicBezTo>
                        <a:pt x="2881966" y="65326"/>
                        <a:pt x="2908300" y="59267"/>
                        <a:pt x="2933700" y="50800"/>
                      </a:cubicBezTo>
                      <a:lnTo>
                        <a:pt x="3009900" y="25400"/>
                      </a:lnTo>
                      <a:cubicBezTo>
                        <a:pt x="3022600" y="21167"/>
                        <a:pt x="3035013" y="15947"/>
                        <a:pt x="3048000" y="12700"/>
                      </a:cubicBezTo>
                      <a:lnTo>
                        <a:pt x="3098800" y="0"/>
                      </a:lnTo>
                      <a:cubicBezTo>
                        <a:pt x="3215552" y="4324"/>
                        <a:pt x="3385585" y="-4003"/>
                        <a:pt x="3517900" y="25400"/>
                      </a:cubicBezTo>
                      <a:cubicBezTo>
                        <a:pt x="3530968" y="28304"/>
                        <a:pt x="3543300" y="33867"/>
                        <a:pt x="3556000" y="38100"/>
                      </a:cubicBezTo>
                      <a:cubicBezTo>
                        <a:pt x="3653131" y="110948"/>
                        <a:pt x="3559975" y="45814"/>
                        <a:pt x="3657600" y="101600"/>
                      </a:cubicBezTo>
                      <a:cubicBezTo>
                        <a:pt x="3670852" y="109173"/>
                        <a:pt x="3682448" y="119427"/>
                        <a:pt x="3695700" y="127000"/>
                      </a:cubicBezTo>
                      <a:cubicBezTo>
                        <a:pt x="3712138" y="136393"/>
                        <a:pt x="3731094" y="141396"/>
                        <a:pt x="3746500" y="152400"/>
                      </a:cubicBezTo>
                      <a:cubicBezTo>
                        <a:pt x="3761115" y="162839"/>
                        <a:pt x="3770423" y="179473"/>
                        <a:pt x="3784600" y="190500"/>
                      </a:cubicBezTo>
                      <a:cubicBezTo>
                        <a:pt x="3808697" y="209242"/>
                        <a:pt x="3835400" y="224367"/>
                        <a:pt x="3860800" y="241300"/>
                      </a:cubicBezTo>
                      <a:cubicBezTo>
                        <a:pt x="3950590" y="301160"/>
                        <a:pt x="3839431" y="226036"/>
                        <a:pt x="3949700" y="304800"/>
                      </a:cubicBezTo>
                      <a:cubicBezTo>
                        <a:pt x="3982997" y="328584"/>
                        <a:pt x="4006673" y="339565"/>
                        <a:pt x="4038600" y="368300"/>
                      </a:cubicBezTo>
                      <a:cubicBezTo>
                        <a:pt x="4065300" y="392330"/>
                        <a:pt x="4089400" y="419100"/>
                        <a:pt x="4114800" y="444500"/>
                      </a:cubicBezTo>
                      <a:cubicBezTo>
                        <a:pt x="4127500" y="457200"/>
                        <a:pt x="4142937" y="467656"/>
                        <a:pt x="4152900" y="482600"/>
                      </a:cubicBezTo>
                      <a:cubicBezTo>
                        <a:pt x="4161367" y="495300"/>
                        <a:pt x="4168529" y="508974"/>
                        <a:pt x="4178300" y="520700"/>
                      </a:cubicBezTo>
                      <a:cubicBezTo>
                        <a:pt x="4189798" y="534498"/>
                        <a:pt x="4206757" y="543647"/>
                        <a:pt x="4216400" y="558800"/>
                      </a:cubicBezTo>
                      <a:cubicBezTo>
                        <a:pt x="4236728" y="590744"/>
                        <a:pt x="4258017" y="623666"/>
                        <a:pt x="4267200" y="660400"/>
                      </a:cubicBezTo>
                      <a:lnTo>
                        <a:pt x="4292600" y="762000"/>
                      </a:lnTo>
                      <a:cubicBezTo>
                        <a:pt x="4296833" y="778933"/>
                        <a:pt x="4301877" y="795684"/>
                        <a:pt x="4305300" y="812800"/>
                      </a:cubicBezTo>
                      <a:cubicBezTo>
                        <a:pt x="4320625" y="889427"/>
                        <a:pt x="4311174" y="855822"/>
                        <a:pt x="4330700" y="914400"/>
                      </a:cubicBezTo>
                      <a:cubicBezTo>
                        <a:pt x="4334933" y="952500"/>
                        <a:pt x="4338921" y="990628"/>
                        <a:pt x="4343400" y="1028700"/>
                      </a:cubicBezTo>
                      <a:cubicBezTo>
                        <a:pt x="4347388" y="1062596"/>
                        <a:pt x="4356100" y="1096170"/>
                        <a:pt x="4356100" y="1130300"/>
                      </a:cubicBezTo>
                      <a:cubicBezTo>
                        <a:pt x="4356100" y="1295454"/>
                        <a:pt x="4350733" y="1460609"/>
                        <a:pt x="4343400" y="1625600"/>
                      </a:cubicBezTo>
                      <a:cubicBezTo>
                        <a:pt x="4342257" y="1651325"/>
                        <a:pt x="4335445" y="1676491"/>
                        <a:pt x="4330700" y="1701800"/>
                      </a:cubicBezTo>
                      <a:cubicBezTo>
                        <a:pt x="4322744" y="1744232"/>
                        <a:pt x="4315771" y="1786917"/>
                        <a:pt x="4305300" y="1828800"/>
                      </a:cubicBezTo>
                      <a:cubicBezTo>
                        <a:pt x="4275801" y="1946796"/>
                        <a:pt x="4311039" y="1800105"/>
                        <a:pt x="4279900" y="1955800"/>
                      </a:cubicBezTo>
                      <a:cubicBezTo>
                        <a:pt x="4277187" y="1969364"/>
                        <a:pt x="4262570" y="2028561"/>
                        <a:pt x="4254500" y="2044700"/>
                      </a:cubicBezTo>
                      <a:cubicBezTo>
                        <a:pt x="4247674" y="2058352"/>
                        <a:pt x="4237567" y="2070100"/>
                        <a:pt x="4229100" y="2082800"/>
                      </a:cubicBezTo>
                      <a:cubicBezTo>
                        <a:pt x="4224867" y="2099733"/>
                        <a:pt x="4221195" y="2116817"/>
                        <a:pt x="4216400" y="2133600"/>
                      </a:cubicBezTo>
                      <a:cubicBezTo>
                        <a:pt x="4212722" y="2146472"/>
                        <a:pt x="4207222" y="2158785"/>
                        <a:pt x="4203700" y="2171700"/>
                      </a:cubicBezTo>
                      <a:cubicBezTo>
                        <a:pt x="4172188" y="2287242"/>
                        <a:pt x="4212516" y="2261895"/>
                        <a:pt x="4140200" y="2286000"/>
                      </a:cubicBezTo>
                      <a:cubicBezTo>
                        <a:pt x="4144433" y="2319867"/>
                        <a:pt x="4147710" y="2353867"/>
                        <a:pt x="4152900" y="2387600"/>
                      </a:cubicBezTo>
                      <a:cubicBezTo>
                        <a:pt x="4156182" y="2408935"/>
                        <a:pt x="4163078" y="2429662"/>
                        <a:pt x="4165600" y="2451100"/>
                      </a:cubicBezTo>
                      <a:cubicBezTo>
                        <a:pt x="4171556" y="2501727"/>
                        <a:pt x="4171977" y="2552918"/>
                        <a:pt x="4178300" y="2603500"/>
                      </a:cubicBezTo>
                      <a:cubicBezTo>
                        <a:pt x="4180465" y="2620820"/>
                        <a:pt x="4183194" y="2638688"/>
                        <a:pt x="4191000" y="2654300"/>
                      </a:cubicBezTo>
                      <a:cubicBezTo>
                        <a:pt x="4208460" y="2689221"/>
                        <a:pt x="4245691" y="2741993"/>
                        <a:pt x="4279900" y="2768600"/>
                      </a:cubicBezTo>
                      <a:cubicBezTo>
                        <a:pt x="4303997" y="2787342"/>
                        <a:pt x="4330700" y="2802467"/>
                        <a:pt x="4356100" y="2819400"/>
                      </a:cubicBezTo>
                      <a:cubicBezTo>
                        <a:pt x="4368800" y="2827867"/>
                        <a:pt x="4379720" y="2839973"/>
                        <a:pt x="4394200" y="2844800"/>
                      </a:cubicBezTo>
                      <a:cubicBezTo>
                        <a:pt x="4448859" y="2863020"/>
                        <a:pt x="4419313" y="2854253"/>
                        <a:pt x="4483100" y="2870200"/>
                      </a:cubicBezTo>
                      <a:cubicBezTo>
                        <a:pt x="4603337" y="2863127"/>
                        <a:pt x="4663405" y="2869574"/>
                        <a:pt x="4762500" y="2844800"/>
                      </a:cubicBezTo>
                      <a:cubicBezTo>
                        <a:pt x="4841900" y="2824950"/>
                        <a:pt x="4758882" y="2842175"/>
                        <a:pt x="4838700" y="2806700"/>
                      </a:cubicBezTo>
                      <a:cubicBezTo>
                        <a:pt x="4863166" y="2795826"/>
                        <a:pt x="4892623" y="2796152"/>
                        <a:pt x="4914900" y="2781300"/>
                      </a:cubicBezTo>
                      <a:cubicBezTo>
                        <a:pt x="5024089" y="2708507"/>
                        <a:pt x="4885940" y="2795780"/>
                        <a:pt x="4991100" y="2743200"/>
                      </a:cubicBezTo>
                      <a:cubicBezTo>
                        <a:pt x="5004752" y="2736374"/>
                        <a:pt x="5015548" y="2724626"/>
                        <a:pt x="5029200" y="2717800"/>
                      </a:cubicBezTo>
                      <a:cubicBezTo>
                        <a:pt x="5041174" y="2711813"/>
                        <a:pt x="5055326" y="2711087"/>
                        <a:pt x="5067300" y="2705100"/>
                      </a:cubicBezTo>
                      <a:cubicBezTo>
                        <a:pt x="5080952" y="2698274"/>
                        <a:pt x="5091748" y="2686526"/>
                        <a:pt x="5105400" y="2679700"/>
                      </a:cubicBezTo>
                      <a:cubicBezTo>
                        <a:pt x="5117374" y="2673713"/>
                        <a:pt x="5131798" y="2673501"/>
                        <a:pt x="5143500" y="2667000"/>
                      </a:cubicBezTo>
                      <a:cubicBezTo>
                        <a:pt x="5170185" y="2652175"/>
                        <a:pt x="5190740" y="2625853"/>
                        <a:pt x="5219700" y="2616200"/>
                      </a:cubicBezTo>
                      <a:cubicBezTo>
                        <a:pt x="5232400" y="2611967"/>
                        <a:pt x="5245826" y="2609487"/>
                        <a:pt x="5257800" y="2603500"/>
                      </a:cubicBezTo>
                      <a:cubicBezTo>
                        <a:pt x="5356277" y="2554261"/>
                        <a:pt x="5238235" y="2597322"/>
                        <a:pt x="5334000" y="2565400"/>
                      </a:cubicBezTo>
                      <a:cubicBezTo>
                        <a:pt x="5311509" y="2497928"/>
                        <a:pt x="5315821" y="2551705"/>
                        <a:pt x="5359400" y="2501900"/>
                      </a:cubicBezTo>
                      <a:cubicBezTo>
                        <a:pt x="5379502" y="2478926"/>
                        <a:pt x="5384800" y="2442633"/>
                        <a:pt x="5410200" y="2425700"/>
                      </a:cubicBezTo>
                      <a:cubicBezTo>
                        <a:pt x="5499990" y="2365840"/>
                        <a:pt x="5388831" y="2440964"/>
                        <a:pt x="5499100" y="2362200"/>
                      </a:cubicBezTo>
                      <a:cubicBezTo>
                        <a:pt x="5511520" y="2353328"/>
                        <a:pt x="5525474" y="2346571"/>
                        <a:pt x="5537200" y="2336800"/>
                      </a:cubicBezTo>
                      <a:cubicBezTo>
                        <a:pt x="5579331" y="2301691"/>
                        <a:pt x="5566102" y="2296949"/>
                        <a:pt x="5613400" y="2273300"/>
                      </a:cubicBezTo>
                      <a:cubicBezTo>
                        <a:pt x="5625374" y="2267313"/>
                        <a:pt x="5639798" y="2267101"/>
                        <a:pt x="5651500" y="2260600"/>
                      </a:cubicBezTo>
                      <a:cubicBezTo>
                        <a:pt x="5678185" y="2245775"/>
                        <a:pt x="5702300" y="2226733"/>
                        <a:pt x="5727700" y="2209800"/>
                      </a:cubicBezTo>
                      <a:cubicBezTo>
                        <a:pt x="5740400" y="2201333"/>
                        <a:pt x="5751320" y="2189227"/>
                        <a:pt x="5765800" y="2184400"/>
                      </a:cubicBezTo>
                      <a:cubicBezTo>
                        <a:pt x="5808544" y="2170152"/>
                        <a:pt x="5810758" y="2171409"/>
                        <a:pt x="5854700" y="2146300"/>
                      </a:cubicBezTo>
                      <a:cubicBezTo>
                        <a:pt x="5908159" y="2115752"/>
                        <a:pt x="5879636" y="2121086"/>
                        <a:pt x="5943600" y="2095500"/>
                      </a:cubicBezTo>
                      <a:cubicBezTo>
                        <a:pt x="5968459" y="2085556"/>
                        <a:pt x="5995853" y="2082074"/>
                        <a:pt x="6019800" y="2070100"/>
                      </a:cubicBezTo>
                      <a:cubicBezTo>
                        <a:pt x="6045200" y="2057400"/>
                        <a:pt x="6068858" y="2040351"/>
                        <a:pt x="6096000" y="2032000"/>
                      </a:cubicBezTo>
                      <a:cubicBezTo>
                        <a:pt x="6124610" y="2023197"/>
                        <a:pt x="6155267" y="2023533"/>
                        <a:pt x="6184900" y="2019300"/>
                      </a:cubicBezTo>
                      <a:cubicBezTo>
                        <a:pt x="6197600" y="2010833"/>
                        <a:pt x="6209052" y="2000099"/>
                        <a:pt x="6223000" y="1993900"/>
                      </a:cubicBezTo>
                      <a:cubicBezTo>
                        <a:pt x="6290075" y="1964089"/>
                        <a:pt x="6289969" y="1974271"/>
                        <a:pt x="6350000" y="1955800"/>
                      </a:cubicBezTo>
                      <a:cubicBezTo>
                        <a:pt x="6388385" y="1943989"/>
                        <a:pt x="6425338" y="1927440"/>
                        <a:pt x="6464300" y="1917700"/>
                      </a:cubicBezTo>
                      <a:cubicBezTo>
                        <a:pt x="6481233" y="1913467"/>
                        <a:pt x="6498541" y="1910520"/>
                        <a:pt x="6515100" y="1905000"/>
                      </a:cubicBezTo>
                      <a:cubicBezTo>
                        <a:pt x="6563171" y="1888976"/>
                        <a:pt x="6580705" y="1872987"/>
                        <a:pt x="6629400" y="1866900"/>
                      </a:cubicBezTo>
                      <a:cubicBezTo>
                        <a:pt x="6679982" y="1860577"/>
                        <a:pt x="6731000" y="1858433"/>
                        <a:pt x="6781800" y="1854200"/>
                      </a:cubicBezTo>
                      <a:cubicBezTo>
                        <a:pt x="6908800" y="1858433"/>
                        <a:pt x="7036221" y="1855731"/>
                        <a:pt x="7162800" y="1866900"/>
                      </a:cubicBezTo>
                      <a:cubicBezTo>
                        <a:pt x="7181659" y="1868564"/>
                        <a:pt x="7195873" y="1885653"/>
                        <a:pt x="7213600" y="1892300"/>
                      </a:cubicBezTo>
                      <a:cubicBezTo>
                        <a:pt x="7229943" y="1898429"/>
                        <a:pt x="7247467" y="1900767"/>
                        <a:pt x="7264400" y="1905000"/>
                      </a:cubicBezTo>
                      <a:cubicBezTo>
                        <a:pt x="7377352" y="1975595"/>
                        <a:pt x="7328112" y="1955871"/>
                        <a:pt x="7404100" y="1981200"/>
                      </a:cubicBezTo>
                      <a:cubicBezTo>
                        <a:pt x="7416800" y="1993900"/>
                        <a:pt x="7428023" y="2008273"/>
                        <a:pt x="7442200" y="2019300"/>
                      </a:cubicBezTo>
                      <a:lnTo>
                        <a:pt x="7556500" y="2095500"/>
                      </a:lnTo>
                      <a:lnTo>
                        <a:pt x="7594600" y="2120900"/>
                      </a:lnTo>
                      <a:cubicBezTo>
                        <a:pt x="7607300" y="2129367"/>
                        <a:pt x="7621907" y="2135507"/>
                        <a:pt x="7632700" y="2146300"/>
                      </a:cubicBezTo>
                      <a:cubicBezTo>
                        <a:pt x="7645400" y="2159000"/>
                        <a:pt x="7657163" y="2172711"/>
                        <a:pt x="7670800" y="2184400"/>
                      </a:cubicBezTo>
                      <a:cubicBezTo>
                        <a:pt x="7710567" y="2218486"/>
                        <a:pt x="7728187" y="2220083"/>
                        <a:pt x="7759700" y="2260600"/>
                      </a:cubicBezTo>
                      <a:cubicBezTo>
                        <a:pt x="7778442" y="2284697"/>
                        <a:pt x="7792184" y="2312378"/>
                        <a:pt x="7810500" y="2336800"/>
                      </a:cubicBezTo>
                      <a:cubicBezTo>
                        <a:pt x="7827888" y="2359984"/>
                        <a:pt x="7893146" y="2445038"/>
                        <a:pt x="7899400" y="2463800"/>
                      </a:cubicBezTo>
                      <a:cubicBezTo>
                        <a:pt x="7907867" y="2489200"/>
                        <a:pt x="7909948" y="2517723"/>
                        <a:pt x="7924800" y="2540000"/>
                      </a:cubicBezTo>
                      <a:cubicBezTo>
                        <a:pt x="7941733" y="2565400"/>
                        <a:pt x="7965947" y="2587240"/>
                        <a:pt x="7975600" y="2616200"/>
                      </a:cubicBezTo>
                      <a:cubicBezTo>
                        <a:pt x="7979833" y="2628900"/>
                        <a:pt x="7982313" y="2642326"/>
                        <a:pt x="7988300" y="2654300"/>
                      </a:cubicBezTo>
                      <a:cubicBezTo>
                        <a:pt x="7995126" y="2667952"/>
                        <a:pt x="8007501" y="2678452"/>
                        <a:pt x="8013700" y="2692400"/>
                      </a:cubicBezTo>
                      <a:cubicBezTo>
                        <a:pt x="8024574" y="2716866"/>
                        <a:pt x="8030633" y="2743200"/>
                        <a:pt x="8039100" y="2768600"/>
                      </a:cubicBezTo>
                      <a:lnTo>
                        <a:pt x="8051800" y="2806700"/>
                      </a:lnTo>
                      <a:lnTo>
                        <a:pt x="8064500" y="2844800"/>
                      </a:lnTo>
                      <a:lnTo>
                        <a:pt x="8077200" y="2882900"/>
                      </a:lnTo>
                      <a:cubicBezTo>
                        <a:pt x="8086297" y="3101226"/>
                        <a:pt x="8100902" y="3163183"/>
                        <a:pt x="8077200" y="3352800"/>
                      </a:cubicBezTo>
                      <a:cubicBezTo>
                        <a:pt x="8075540" y="3366084"/>
                        <a:pt x="8070487" y="3378926"/>
                        <a:pt x="8064500" y="3390900"/>
                      </a:cubicBezTo>
                      <a:cubicBezTo>
                        <a:pt x="8057674" y="3404552"/>
                        <a:pt x="8046673" y="3415748"/>
                        <a:pt x="8039100" y="3429000"/>
                      </a:cubicBezTo>
                      <a:cubicBezTo>
                        <a:pt x="8029707" y="3445438"/>
                        <a:pt x="8024704" y="3464394"/>
                        <a:pt x="8013700" y="3479800"/>
                      </a:cubicBezTo>
                      <a:cubicBezTo>
                        <a:pt x="8003261" y="3494415"/>
                        <a:pt x="7987098" y="3504102"/>
                        <a:pt x="7975600" y="3517900"/>
                      </a:cubicBezTo>
                      <a:cubicBezTo>
                        <a:pt x="7965829" y="3529626"/>
                        <a:pt x="7959072" y="3543580"/>
                        <a:pt x="7950200" y="3556000"/>
                      </a:cubicBezTo>
                      <a:cubicBezTo>
                        <a:pt x="7937897" y="3573224"/>
                        <a:pt x="7924403" y="3589576"/>
                        <a:pt x="7912100" y="3606800"/>
                      </a:cubicBezTo>
                      <a:cubicBezTo>
                        <a:pt x="7903228" y="3619220"/>
                        <a:pt x="7896841" y="3633492"/>
                        <a:pt x="7886700" y="3644900"/>
                      </a:cubicBezTo>
                      <a:cubicBezTo>
                        <a:pt x="7862835" y="3671748"/>
                        <a:pt x="7839237" y="3699547"/>
                        <a:pt x="7810500" y="3721100"/>
                      </a:cubicBezTo>
                      <a:cubicBezTo>
                        <a:pt x="7793567" y="3733800"/>
                        <a:pt x="7774667" y="3744233"/>
                        <a:pt x="7759700" y="3759200"/>
                      </a:cubicBezTo>
                      <a:cubicBezTo>
                        <a:pt x="7744733" y="3774167"/>
                        <a:pt x="7737203" y="3795697"/>
                        <a:pt x="7721600" y="3810000"/>
                      </a:cubicBezTo>
                      <a:cubicBezTo>
                        <a:pt x="7686019" y="3842615"/>
                        <a:pt x="7645558" y="3869471"/>
                        <a:pt x="7607300" y="3898900"/>
                      </a:cubicBezTo>
                      <a:cubicBezTo>
                        <a:pt x="7590523" y="3911806"/>
                        <a:pt x="7575432" y="3927534"/>
                        <a:pt x="7556500" y="3937000"/>
                      </a:cubicBezTo>
                      <a:cubicBezTo>
                        <a:pt x="7539567" y="3945467"/>
                        <a:pt x="7521934" y="3952660"/>
                        <a:pt x="7505700" y="3962400"/>
                      </a:cubicBezTo>
                      <a:cubicBezTo>
                        <a:pt x="7430463" y="4007542"/>
                        <a:pt x="7446438" y="4009570"/>
                        <a:pt x="7378700" y="4038600"/>
                      </a:cubicBezTo>
                      <a:cubicBezTo>
                        <a:pt x="7345465" y="4052844"/>
                        <a:pt x="7254541" y="4072815"/>
                        <a:pt x="7239000" y="4076700"/>
                      </a:cubicBezTo>
                      <a:cubicBezTo>
                        <a:pt x="7222067" y="4080933"/>
                        <a:pt x="7204759" y="4083880"/>
                        <a:pt x="7188200" y="4089400"/>
                      </a:cubicBezTo>
                      <a:cubicBezTo>
                        <a:pt x="7159750" y="4098883"/>
                        <a:pt x="7128916" y="4110244"/>
                        <a:pt x="7099300" y="4114800"/>
                      </a:cubicBezTo>
                      <a:cubicBezTo>
                        <a:pt x="7061411" y="4120629"/>
                        <a:pt x="7023100" y="4123267"/>
                        <a:pt x="6985000" y="4127500"/>
                      </a:cubicBezTo>
                      <a:cubicBezTo>
                        <a:pt x="6853767" y="4123267"/>
                        <a:pt x="6721950" y="4127865"/>
                        <a:pt x="6591300" y="4114800"/>
                      </a:cubicBezTo>
                      <a:cubicBezTo>
                        <a:pt x="6551338" y="4110804"/>
                        <a:pt x="6515100" y="4089400"/>
                        <a:pt x="6477000" y="4076700"/>
                      </a:cubicBezTo>
                      <a:lnTo>
                        <a:pt x="6400800" y="4051300"/>
                      </a:lnTo>
                      <a:cubicBezTo>
                        <a:pt x="6375400" y="4042833"/>
                        <a:pt x="6350575" y="4032394"/>
                        <a:pt x="6324600" y="4025900"/>
                      </a:cubicBezTo>
                      <a:cubicBezTo>
                        <a:pt x="6307667" y="4021667"/>
                        <a:pt x="6290583" y="4017995"/>
                        <a:pt x="6273800" y="4013200"/>
                      </a:cubicBezTo>
                      <a:cubicBezTo>
                        <a:pt x="6260928" y="4009522"/>
                        <a:pt x="6248827" y="4003125"/>
                        <a:pt x="6235700" y="4000500"/>
                      </a:cubicBezTo>
                      <a:cubicBezTo>
                        <a:pt x="6206347" y="3994629"/>
                        <a:pt x="6176386" y="3992352"/>
                        <a:pt x="6146800" y="3987800"/>
                      </a:cubicBezTo>
                      <a:cubicBezTo>
                        <a:pt x="6025174" y="3969088"/>
                        <a:pt x="6116081" y="3982215"/>
                        <a:pt x="6007100" y="3962400"/>
                      </a:cubicBezTo>
                      <a:cubicBezTo>
                        <a:pt x="5981765" y="3957794"/>
                        <a:pt x="5956079" y="3955095"/>
                        <a:pt x="5930900" y="3949700"/>
                      </a:cubicBezTo>
                      <a:cubicBezTo>
                        <a:pt x="5749798" y="3910892"/>
                        <a:pt x="5887925" y="3939236"/>
                        <a:pt x="5791200" y="3911600"/>
                      </a:cubicBezTo>
                      <a:cubicBezTo>
                        <a:pt x="5774417" y="3906805"/>
                        <a:pt x="5756743" y="3905029"/>
                        <a:pt x="5740400" y="3898900"/>
                      </a:cubicBezTo>
                      <a:cubicBezTo>
                        <a:pt x="5722673" y="3892253"/>
                        <a:pt x="5707734" y="3878940"/>
                        <a:pt x="5689600" y="3873500"/>
                      </a:cubicBezTo>
                      <a:cubicBezTo>
                        <a:pt x="5649134" y="3861360"/>
                        <a:pt x="5602489" y="3864721"/>
                        <a:pt x="5562600" y="3848100"/>
                      </a:cubicBezTo>
                      <a:cubicBezTo>
                        <a:pt x="5527649" y="3833537"/>
                        <a:pt x="5496921" y="3809274"/>
                        <a:pt x="5461000" y="3797300"/>
                      </a:cubicBezTo>
                      <a:cubicBezTo>
                        <a:pt x="5448300" y="3793067"/>
                        <a:pt x="5434874" y="3790587"/>
                        <a:pt x="5422900" y="3784600"/>
                      </a:cubicBezTo>
                      <a:cubicBezTo>
                        <a:pt x="5327094" y="3736697"/>
                        <a:pt x="5391822" y="3761398"/>
                        <a:pt x="5321300" y="3721100"/>
                      </a:cubicBezTo>
                      <a:cubicBezTo>
                        <a:pt x="5304862" y="3711707"/>
                        <a:pt x="5287800" y="3703389"/>
                        <a:pt x="5270500" y="3695700"/>
                      </a:cubicBezTo>
                      <a:cubicBezTo>
                        <a:pt x="5217485" y="3672138"/>
                        <a:pt x="5187118" y="3663673"/>
                        <a:pt x="5130800" y="3644900"/>
                      </a:cubicBezTo>
                      <a:lnTo>
                        <a:pt x="5092700" y="3632200"/>
                      </a:lnTo>
                      <a:cubicBezTo>
                        <a:pt x="5080000" y="3627967"/>
                        <a:pt x="5067805" y="3621701"/>
                        <a:pt x="5054600" y="3619500"/>
                      </a:cubicBezTo>
                      <a:lnTo>
                        <a:pt x="4978400" y="3606800"/>
                      </a:lnTo>
                      <a:cubicBezTo>
                        <a:pt x="4931833" y="3611033"/>
                        <a:pt x="4884747" y="3611374"/>
                        <a:pt x="4838700" y="3619500"/>
                      </a:cubicBezTo>
                      <a:cubicBezTo>
                        <a:pt x="4788530" y="3628354"/>
                        <a:pt x="4722079" y="3659921"/>
                        <a:pt x="4686300" y="3695700"/>
                      </a:cubicBezTo>
                      <a:cubicBezTo>
                        <a:pt x="4673600" y="3708400"/>
                        <a:pt x="4659698" y="3720002"/>
                        <a:pt x="4648200" y="3733800"/>
                      </a:cubicBezTo>
                      <a:cubicBezTo>
                        <a:pt x="4638429" y="3745526"/>
                        <a:pt x="4631267" y="3759200"/>
                        <a:pt x="4622800" y="3771900"/>
                      </a:cubicBezTo>
                      <a:cubicBezTo>
                        <a:pt x="4594153" y="3886487"/>
                        <a:pt x="4608439" y="3840382"/>
                        <a:pt x="4584700" y="3911600"/>
                      </a:cubicBezTo>
                      <a:cubicBezTo>
                        <a:pt x="4588933" y="4030133"/>
                        <a:pt x="4589764" y="4148837"/>
                        <a:pt x="4597400" y="4267200"/>
                      </a:cubicBezTo>
                      <a:cubicBezTo>
                        <a:pt x="4598262" y="4280559"/>
                        <a:pt x="4602674" y="4294161"/>
                        <a:pt x="4610100" y="4305300"/>
                      </a:cubicBezTo>
                      <a:cubicBezTo>
                        <a:pt x="4629657" y="4334636"/>
                        <a:pt x="4658187" y="4350058"/>
                        <a:pt x="4686300" y="4368800"/>
                      </a:cubicBezTo>
                      <a:cubicBezTo>
                        <a:pt x="4754033" y="4470400"/>
                        <a:pt x="4665133" y="4347633"/>
                        <a:pt x="4749800" y="4432300"/>
                      </a:cubicBezTo>
                      <a:cubicBezTo>
                        <a:pt x="4844316" y="4526816"/>
                        <a:pt x="4736210" y="4448640"/>
                        <a:pt x="4826000" y="4508500"/>
                      </a:cubicBezTo>
                      <a:cubicBezTo>
                        <a:pt x="4868333" y="4572000"/>
                        <a:pt x="4838700" y="4538133"/>
                        <a:pt x="4927600" y="4597400"/>
                      </a:cubicBezTo>
                      <a:cubicBezTo>
                        <a:pt x="4940300" y="4605867"/>
                        <a:pt x="4951220" y="4617973"/>
                        <a:pt x="4965700" y="4622800"/>
                      </a:cubicBezTo>
                      <a:cubicBezTo>
                        <a:pt x="4978400" y="4627033"/>
                        <a:pt x="4991826" y="4629513"/>
                        <a:pt x="5003800" y="4635500"/>
                      </a:cubicBezTo>
                      <a:cubicBezTo>
                        <a:pt x="5017452" y="4642326"/>
                        <a:pt x="5028248" y="4654074"/>
                        <a:pt x="5041900" y="4660900"/>
                      </a:cubicBezTo>
                      <a:cubicBezTo>
                        <a:pt x="5053874" y="4666887"/>
                        <a:pt x="5067695" y="4668327"/>
                        <a:pt x="5080000" y="4673600"/>
                      </a:cubicBezTo>
                      <a:cubicBezTo>
                        <a:pt x="5097401" y="4681058"/>
                        <a:pt x="5113399" y="4691542"/>
                        <a:pt x="5130800" y="4699000"/>
                      </a:cubicBezTo>
                      <a:cubicBezTo>
                        <a:pt x="5202440" y="4729703"/>
                        <a:pt x="5133771" y="4692177"/>
                        <a:pt x="5219700" y="4724400"/>
                      </a:cubicBezTo>
                      <a:cubicBezTo>
                        <a:pt x="5264331" y="4741137"/>
                        <a:pt x="5308722" y="4775281"/>
                        <a:pt x="5346700" y="4800600"/>
                      </a:cubicBezTo>
                      <a:cubicBezTo>
                        <a:pt x="5359400" y="4809067"/>
                        <a:pt x="5370628" y="4820331"/>
                        <a:pt x="5384800" y="4826000"/>
                      </a:cubicBezTo>
                      <a:cubicBezTo>
                        <a:pt x="5405967" y="4834467"/>
                        <a:pt x="5426875" y="4843609"/>
                        <a:pt x="5448300" y="4851400"/>
                      </a:cubicBezTo>
                      <a:cubicBezTo>
                        <a:pt x="5473462" y="4860550"/>
                        <a:pt x="5499100" y="4868333"/>
                        <a:pt x="5524500" y="4876800"/>
                      </a:cubicBezTo>
                      <a:cubicBezTo>
                        <a:pt x="5537200" y="4881033"/>
                        <a:pt x="5549613" y="4886253"/>
                        <a:pt x="5562600" y="4889500"/>
                      </a:cubicBezTo>
                      <a:cubicBezTo>
                        <a:pt x="5579533" y="4893733"/>
                        <a:pt x="5596682" y="4897184"/>
                        <a:pt x="5613400" y="4902200"/>
                      </a:cubicBezTo>
                      <a:cubicBezTo>
                        <a:pt x="5639045" y="4909893"/>
                        <a:pt x="5664200" y="4919133"/>
                        <a:pt x="5689600" y="4927600"/>
                      </a:cubicBezTo>
                      <a:lnTo>
                        <a:pt x="5727700" y="4940300"/>
                      </a:lnTo>
                      <a:cubicBezTo>
                        <a:pt x="5740400" y="4953000"/>
                        <a:pt x="5750856" y="4968437"/>
                        <a:pt x="5765800" y="4978400"/>
                      </a:cubicBezTo>
                      <a:cubicBezTo>
                        <a:pt x="5776939" y="4985826"/>
                        <a:pt x="5791667" y="4985663"/>
                        <a:pt x="5803900" y="4991100"/>
                      </a:cubicBezTo>
                      <a:cubicBezTo>
                        <a:pt x="5829850" y="5002634"/>
                        <a:pt x="5855623" y="5014802"/>
                        <a:pt x="5880100" y="5029200"/>
                      </a:cubicBezTo>
                      <a:cubicBezTo>
                        <a:pt x="5927675" y="5057185"/>
                        <a:pt x="5973370" y="5088252"/>
                        <a:pt x="6019800" y="5118100"/>
                      </a:cubicBezTo>
                      <a:cubicBezTo>
                        <a:pt x="6032639" y="5126354"/>
                        <a:pt x="6044248" y="5136674"/>
                        <a:pt x="6057900" y="5143500"/>
                      </a:cubicBezTo>
                      <a:cubicBezTo>
                        <a:pt x="6074833" y="5151967"/>
                        <a:pt x="6092948" y="5158398"/>
                        <a:pt x="6108700" y="5168900"/>
                      </a:cubicBezTo>
                      <a:cubicBezTo>
                        <a:pt x="6212235" y="5237923"/>
                        <a:pt x="6131875" y="5206258"/>
                        <a:pt x="6210300" y="5232400"/>
                      </a:cubicBezTo>
                      <a:cubicBezTo>
                        <a:pt x="6227233" y="5249333"/>
                        <a:pt x="6242400" y="5268240"/>
                        <a:pt x="6261100" y="5283200"/>
                      </a:cubicBezTo>
                      <a:cubicBezTo>
                        <a:pt x="6284938" y="5302270"/>
                        <a:pt x="6312878" y="5315684"/>
                        <a:pt x="6337300" y="5334000"/>
                      </a:cubicBezTo>
                      <a:cubicBezTo>
                        <a:pt x="6354233" y="5346700"/>
                        <a:pt x="6370760" y="5359962"/>
                        <a:pt x="6388100" y="5372100"/>
                      </a:cubicBezTo>
                      <a:lnTo>
                        <a:pt x="6502400" y="5448300"/>
                      </a:lnTo>
                      <a:lnTo>
                        <a:pt x="6540500" y="5473700"/>
                      </a:lnTo>
                      <a:cubicBezTo>
                        <a:pt x="6548967" y="5486400"/>
                        <a:pt x="6558327" y="5498548"/>
                        <a:pt x="6565900" y="5511800"/>
                      </a:cubicBezTo>
                      <a:cubicBezTo>
                        <a:pt x="6575293" y="5528238"/>
                        <a:pt x="6581266" y="5546546"/>
                        <a:pt x="6591300" y="5562600"/>
                      </a:cubicBezTo>
                      <a:cubicBezTo>
                        <a:pt x="6602518" y="5580549"/>
                        <a:pt x="6619934" y="5594468"/>
                        <a:pt x="6629400" y="5613400"/>
                      </a:cubicBezTo>
                      <a:cubicBezTo>
                        <a:pt x="6728688" y="5811975"/>
                        <a:pt x="6652098" y="5671293"/>
                        <a:pt x="6692900" y="5803900"/>
                      </a:cubicBezTo>
                      <a:cubicBezTo>
                        <a:pt x="6703537" y="5838470"/>
                        <a:pt x="6719562" y="5871186"/>
                        <a:pt x="6731000" y="5905500"/>
                      </a:cubicBezTo>
                      <a:cubicBezTo>
                        <a:pt x="6741324" y="5936473"/>
                        <a:pt x="6749690" y="5989603"/>
                        <a:pt x="6756400" y="6019800"/>
                      </a:cubicBezTo>
                      <a:cubicBezTo>
                        <a:pt x="6776251" y="6109130"/>
                        <a:pt x="6760586" y="6034451"/>
                        <a:pt x="6781800" y="6108700"/>
                      </a:cubicBezTo>
                      <a:cubicBezTo>
                        <a:pt x="6796956" y="6161747"/>
                        <a:pt x="6797220" y="6175823"/>
                        <a:pt x="6807200" y="6235700"/>
                      </a:cubicBezTo>
                      <a:cubicBezTo>
                        <a:pt x="6802967" y="6371167"/>
                        <a:pt x="6817528" y="6508538"/>
                        <a:pt x="6794500" y="6642100"/>
                      </a:cubicBezTo>
                      <a:cubicBezTo>
                        <a:pt x="6790904" y="6662959"/>
                        <a:pt x="6764654" y="6601007"/>
                        <a:pt x="6743700" y="6604000"/>
                      </a:cubicBezTo>
                      <a:cubicBezTo>
                        <a:pt x="6722746" y="6606993"/>
                        <a:pt x="6715879" y="6636297"/>
                        <a:pt x="6705600" y="6654800"/>
                      </a:cubicBezTo>
                      <a:cubicBezTo>
                        <a:pt x="6694529" y="6674728"/>
                        <a:pt x="6689459" y="6697468"/>
                        <a:pt x="6680200" y="6718300"/>
                      </a:cubicBezTo>
                      <a:cubicBezTo>
                        <a:pt x="6668491" y="6744645"/>
                        <a:pt x="6632296" y="6813538"/>
                        <a:pt x="6616700" y="6832600"/>
                      </a:cubicBezTo>
                      <a:cubicBezTo>
                        <a:pt x="6593953" y="6860401"/>
                        <a:pt x="6562940" y="6880750"/>
                        <a:pt x="6540500" y="6908800"/>
                      </a:cubicBezTo>
                      <a:cubicBezTo>
                        <a:pt x="6523567" y="6929967"/>
                        <a:pt x="6508867" y="6953133"/>
                        <a:pt x="6489700" y="6972300"/>
                      </a:cubicBezTo>
                      <a:cubicBezTo>
                        <a:pt x="6466321" y="6995679"/>
                        <a:pt x="6436879" y="7012421"/>
                        <a:pt x="6413500" y="7035800"/>
                      </a:cubicBezTo>
                      <a:cubicBezTo>
                        <a:pt x="6307914" y="7141386"/>
                        <a:pt x="6410735" y="7067277"/>
                        <a:pt x="6324600" y="7124700"/>
                      </a:cubicBezTo>
                      <a:cubicBezTo>
                        <a:pt x="6316133" y="7137400"/>
                        <a:pt x="6311248" y="7153429"/>
                        <a:pt x="6299200" y="7162800"/>
                      </a:cubicBezTo>
                      <a:cubicBezTo>
                        <a:pt x="6248449" y="7202273"/>
                        <a:pt x="6210548" y="7209830"/>
                        <a:pt x="6159500" y="7239000"/>
                      </a:cubicBezTo>
                      <a:cubicBezTo>
                        <a:pt x="6050022" y="7301559"/>
                        <a:pt x="6230759" y="7216071"/>
                        <a:pt x="6032500" y="7315200"/>
                      </a:cubicBezTo>
                      <a:cubicBezTo>
                        <a:pt x="6012110" y="7325395"/>
                        <a:pt x="5990346" y="7332595"/>
                        <a:pt x="5969000" y="7340600"/>
                      </a:cubicBezTo>
                      <a:cubicBezTo>
                        <a:pt x="5956465" y="7345300"/>
                        <a:pt x="5943722" y="7349453"/>
                        <a:pt x="5930900" y="7353300"/>
                      </a:cubicBezTo>
                      <a:cubicBezTo>
                        <a:pt x="5855412" y="7375946"/>
                        <a:pt x="5854798" y="7375501"/>
                        <a:pt x="5791200" y="7391400"/>
                      </a:cubicBezTo>
                      <a:lnTo>
                        <a:pt x="5245100" y="7378700"/>
                      </a:lnTo>
                      <a:cubicBezTo>
                        <a:pt x="5187772" y="7376311"/>
                        <a:pt x="5171515" y="7358405"/>
                        <a:pt x="5118100" y="7340600"/>
                      </a:cubicBezTo>
                      <a:cubicBezTo>
                        <a:pt x="5088862" y="7330854"/>
                        <a:pt x="5058833" y="7323667"/>
                        <a:pt x="5029200" y="7315200"/>
                      </a:cubicBezTo>
                      <a:cubicBezTo>
                        <a:pt x="5016500" y="7306733"/>
                        <a:pt x="5004352" y="7297373"/>
                        <a:pt x="4991100" y="7289800"/>
                      </a:cubicBezTo>
                      <a:cubicBezTo>
                        <a:pt x="4974662" y="7280407"/>
                        <a:pt x="4954953" y="7276388"/>
                        <a:pt x="4940300" y="7264400"/>
                      </a:cubicBezTo>
                      <a:cubicBezTo>
                        <a:pt x="4907865" y="7237862"/>
                        <a:pt x="4881033" y="7205133"/>
                        <a:pt x="4851400" y="7175500"/>
                      </a:cubicBezTo>
                      <a:cubicBezTo>
                        <a:pt x="4838700" y="7162800"/>
                        <a:pt x="4822541" y="7152801"/>
                        <a:pt x="4813300" y="7137400"/>
                      </a:cubicBezTo>
                      <a:cubicBezTo>
                        <a:pt x="4787900" y="7095067"/>
                        <a:pt x="4752712" y="7057235"/>
                        <a:pt x="4737100" y="7010400"/>
                      </a:cubicBezTo>
                      <a:cubicBezTo>
                        <a:pt x="4671246" y="6812839"/>
                        <a:pt x="4757056" y="7058295"/>
                        <a:pt x="4673600" y="6858000"/>
                      </a:cubicBezTo>
                      <a:cubicBezTo>
                        <a:pt x="4663302" y="6833286"/>
                        <a:pt x="4657601" y="6806869"/>
                        <a:pt x="4648200" y="6781800"/>
                      </a:cubicBezTo>
                      <a:cubicBezTo>
                        <a:pt x="4635500" y="6747933"/>
                        <a:pt x="4621538" y="6714514"/>
                        <a:pt x="4610100" y="6680200"/>
                      </a:cubicBezTo>
                      <a:cubicBezTo>
                        <a:pt x="4575517" y="6576450"/>
                        <a:pt x="4623961" y="6682523"/>
                        <a:pt x="4572000" y="6578600"/>
                      </a:cubicBezTo>
                      <a:cubicBezTo>
                        <a:pt x="4564546" y="6541329"/>
                        <a:pt x="4561245" y="6511171"/>
                        <a:pt x="4546600" y="6477000"/>
                      </a:cubicBezTo>
                      <a:cubicBezTo>
                        <a:pt x="4498688" y="6365206"/>
                        <a:pt x="4543062" y="6492671"/>
                        <a:pt x="4495800" y="6362700"/>
                      </a:cubicBezTo>
                      <a:cubicBezTo>
                        <a:pt x="4486650" y="6337538"/>
                        <a:pt x="4478867" y="6311900"/>
                        <a:pt x="4470400" y="6286500"/>
                      </a:cubicBezTo>
                      <a:cubicBezTo>
                        <a:pt x="4466167" y="6273800"/>
                        <a:pt x="4460947" y="6261387"/>
                        <a:pt x="4457700" y="6248400"/>
                      </a:cubicBezTo>
                      <a:lnTo>
                        <a:pt x="4445000" y="6197600"/>
                      </a:lnTo>
                      <a:cubicBezTo>
                        <a:pt x="4449233" y="6096000"/>
                        <a:pt x="4451357" y="5994290"/>
                        <a:pt x="4457700" y="5892800"/>
                      </a:cubicBezTo>
                      <a:cubicBezTo>
                        <a:pt x="4460270" y="5851672"/>
                        <a:pt x="4471806" y="5772875"/>
                        <a:pt x="4483100" y="5727700"/>
                      </a:cubicBezTo>
                      <a:cubicBezTo>
                        <a:pt x="4486347" y="5714713"/>
                        <a:pt x="4491567" y="5702300"/>
                        <a:pt x="4495800" y="5689600"/>
                      </a:cubicBezTo>
                      <a:cubicBezTo>
                        <a:pt x="4472061" y="5618382"/>
                        <a:pt x="4486347" y="5664487"/>
                        <a:pt x="4457700" y="5549900"/>
                      </a:cubicBezTo>
                      <a:cubicBezTo>
                        <a:pt x="4453467" y="5532967"/>
                        <a:pt x="4447869" y="5516317"/>
                        <a:pt x="4445000" y="5499100"/>
                      </a:cubicBezTo>
                      <a:cubicBezTo>
                        <a:pt x="4440767" y="5473700"/>
                        <a:pt x="4437886" y="5448037"/>
                        <a:pt x="4432300" y="5422900"/>
                      </a:cubicBezTo>
                      <a:cubicBezTo>
                        <a:pt x="4429396" y="5409832"/>
                        <a:pt x="4423278" y="5397672"/>
                        <a:pt x="4419600" y="5384800"/>
                      </a:cubicBezTo>
                      <a:cubicBezTo>
                        <a:pt x="4410393" y="5352577"/>
                        <a:pt x="4407250" y="5326350"/>
                        <a:pt x="4394200" y="5295900"/>
                      </a:cubicBezTo>
                      <a:cubicBezTo>
                        <a:pt x="4386742" y="5278499"/>
                        <a:pt x="4375447" y="5262827"/>
                        <a:pt x="4368800" y="5245100"/>
                      </a:cubicBezTo>
                      <a:cubicBezTo>
                        <a:pt x="4362671" y="5228757"/>
                        <a:pt x="4362229" y="5210643"/>
                        <a:pt x="4356100" y="5194300"/>
                      </a:cubicBezTo>
                      <a:cubicBezTo>
                        <a:pt x="4349453" y="5176573"/>
                        <a:pt x="4340440" y="5159734"/>
                        <a:pt x="4330700" y="5143500"/>
                      </a:cubicBezTo>
                      <a:lnTo>
                        <a:pt x="4254500" y="5029200"/>
                      </a:lnTo>
                      <a:lnTo>
                        <a:pt x="4229100" y="4991100"/>
                      </a:lnTo>
                      <a:cubicBezTo>
                        <a:pt x="4220633" y="4978400"/>
                        <a:pt x="4214493" y="4963793"/>
                        <a:pt x="4203700" y="4953000"/>
                      </a:cubicBezTo>
                      <a:cubicBezTo>
                        <a:pt x="4186767" y="4936067"/>
                        <a:pt x="4171600" y="4917160"/>
                        <a:pt x="4152900" y="4902200"/>
                      </a:cubicBezTo>
                      <a:cubicBezTo>
                        <a:pt x="4129062" y="4883130"/>
                        <a:pt x="4106634" y="4857387"/>
                        <a:pt x="4076700" y="4851400"/>
                      </a:cubicBezTo>
                      <a:lnTo>
                        <a:pt x="4013200" y="4838700"/>
                      </a:lnTo>
                      <a:cubicBezTo>
                        <a:pt x="3928533" y="4842933"/>
                        <a:pt x="3842719" y="4836875"/>
                        <a:pt x="3759200" y="4851400"/>
                      </a:cubicBezTo>
                      <a:cubicBezTo>
                        <a:pt x="3741505" y="4854477"/>
                        <a:pt x="3732127" y="4875323"/>
                        <a:pt x="3721100" y="4889500"/>
                      </a:cubicBezTo>
                      <a:cubicBezTo>
                        <a:pt x="3702358" y="4913597"/>
                        <a:pt x="3687233" y="4940300"/>
                        <a:pt x="3670300" y="4965700"/>
                      </a:cubicBezTo>
                      <a:lnTo>
                        <a:pt x="3644900" y="5003800"/>
                      </a:lnTo>
                      <a:cubicBezTo>
                        <a:pt x="3640667" y="5020733"/>
                        <a:pt x="3637216" y="5037882"/>
                        <a:pt x="3632200" y="5054600"/>
                      </a:cubicBezTo>
                      <a:lnTo>
                        <a:pt x="3594100" y="5168900"/>
                      </a:lnTo>
                      <a:lnTo>
                        <a:pt x="3581400" y="5207000"/>
                      </a:lnTo>
                      <a:cubicBezTo>
                        <a:pt x="3577167" y="5219700"/>
                        <a:pt x="3571325" y="5231973"/>
                        <a:pt x="3568700" y="5245100"/>
                      </a:cubicBezTo>
                      <a:cubicBezTo>
                        <a:pt x="3559970" y="5288748"/>
                        <a:pt x="3555257" y="5317551"/>
                        <a:pt x="3543300" y="5359400"/>
                      </a:cubicBezTo>
                      <a:cubicBezTo>
                        <a:pt x="3517265" y="5450522"/>
                        <a:pt x="3543720" y="5331898"/>
                        <a:pt x="3517900" y="5461000"/>
                      </a:cubicBezTo>
                      <a:cubicBezTo>
                        <a:pt x="3513667" y="5583767"/>
                        <a:pt x="3511771" y="5706636"/>
                        <a:pt x="3505200" y="5829300"/>
                      </a:cubicBezTo>
                      <a:cubicBezTo>
                        <a:pt x="3492918" y="6058557"/>
                        <a:pt x="3480309" y="6139162"/>
                        <a:pt x="3467100" y="6337300"/>
                      </a:cubicBezTo>
                      <a:cubicBezTo>
                        <a:pt x="3461636" y="6419262"/>
                        <a:pt x="3459060" y="6529899"/>
                        <a:pt x="3441700" y="6616700"/>
                      </a:cubicBezTo>
                      <a:cubicBezTo>
                        <a:pt x="3434854" y="6650931"/>
                        <a:pt x="3423146" y="6684069"/>
                        <a:pt x="3416300" y="6718300"/>
                      </a:cubicBezTo>
                      <a:cubicBezTo>
                        <a:pt x="3415834" y="6720631"/>
                        <a:pt x="3396175" y="6824160"/>
                        <a:pt x="3390900" y="6832600"/>
                      </a:cubicBezTo>
                      <a:cubicBezTo>
                        <a:pt x="3378208" y="6852907"/>
                        <a:pt x="3355869" y="6865378"/>
                        <a:pt x="3340100" y="6883400"/>
                      </a:cubicBezTo>
                      <a:cubicBezTo>
                        <a:pt x="3326162" y="6899330"/>
                        <a:pt x="3317603" y="6919897"/>
                        <a:pt x="3302000" y="6934200"/>
                      </a:cubicBezTo>
                      <a:cubicBezTo>
                        <a:pt x="3266419" y="6966815"/>
                        <a:pt x="3225958" y="6993671"/>
                        <a:pt x="3187700" y="7023100"/>
                      </a:cubicBezTo>
                      <a:cubicBezTo>
                        <a:pt x="3170923" y="7036006"/>
                        <a:pt x="3151867" y="7046233"/>
                        <a:pt x="3136900" y="7061200"/>
                      </a:cubicBezTo>
                      <a:cubicBezTo>
                        <a:pt x="3124200" y="7073900"/>
                        <a:pt x="3113744" y="7089337"/>
                        <a:pt x="3098800" y="7099300"/>
                      </a:cubicBezTo>
                      <a:cubicBezTo>
                        <a:pt x="3087661" y="7106726"/>
                        <a:pt x="3072887" y="7106460"/>
                        <a:pt x="3060700" y="7112000"/>
                      </a:cubicBezTo>
                      <a:cubicBezTo>
                        <a:pt x="3026230" y="7127668"/>
                        <a:pt x="2995834" y="7153617"/>
                        <a:pt x="2959100" y="7162800"/>
                      </a:cubicBezTo>
                      <a:cubicBezTo>
                        <a:pt x="2895313" y="7178747"/>
                        <a:pt x="2924859" y="7169980"/>
                        <a:pt x="2870200" y="7188200"/>
                      </a:cubicBezTo>
                      <a:cubicBezTo>
                        <a:pt x="2755900" y="7183967"/>
                        <a:pt x="2641179" y="7186176"/>
                        <a:pt x="2527300" y="7175500"/>
                      </a:cubicBezTo>
                      <a:cubicBezTo>
                        <a:pt x="2487942" y="7171810"/>
                        <a:pt x="2441376" y="7136322"/>
                        <a:pt x="2413000" y="7112000"/>
                      </a:cubicBezTo>
                      <a:cubicBezTo>
                        <a:pt x="2399363" y="7100311"/>
                        <a:pt x="2389844" y="7083863"/>
                        <a:pt x="2374900" y="7073900"/>
                      </a:cubicBezTo>
                      <a:cubicBezTo>
                        <a:pt x="2363761" y="7066474"/>
                        <a:pt x="2349500" y="7065433"/>
                        <a:pt x="2336800" y="7061200"/>
                      </a:cubicBezTo>
                      <a:cubicBezTo>
                        <a:pt x="2319867" y="7048500"/>
                        <a:pt x="2304378" y="7033602"/>
                        <a:pt x="2286000" y="7023100"/>
                      </a:cubicBezTo>
                      <a:cubicBezTo>
                        <a:pt x="2213101" y="6981443"/>
                        <a:pt x="2282206" y="7045338"/>
                        <a:pt x="2209800" y="6985000"/>
                      </a:cubicBezTo>
                      <a:cubicBezTo>
                        <a:pt x="2181145" y="6961121"/>
                        <a:pt x="2164464" y="6940586"/>
                        <a:pt x="2146300" y="6908800"/>
                      </a:cubicBezTo>
                      <a:cubicBezTo>
                        <a:pt x="2136907" y="6892362"/>
                        <a:pt x="2129367" y="6874933"/>
                        <a:pt x="2120900" y="6858000"/>
                      </a:cubicBezTo>
                      <a:cubicBezTo>
                        <a:pt x="2116667" y="6832600"/>
                        <a:pt x="2113595" y="6806979"/>
                        <a:pt x="2108200" y="6781800"/>
                      </a:cubicBezTo>
                      <a:cubicBezTo>
                        <a:pt x="2100886" y="6747666"/>
                        <a:pt x="2082800" y="6680200"/>
                        <a:pt x="2082800" y="6680200"/>
                      </a:cubicBezTo>
                      <a:cubicBezTo>
                        <a:pt x="2087033" y="6574367"/>
                        <a:pt x="2088213" y="6468367"/>
                        <a:pt x="2095500" y="6362700"/>
                      </a:cubicBezTo>
                      <a:cubicBezTo>
                        <a:pt x="2097305" y="6336533"/>
                        <a:pt x="2113527" y="6299606"/>
                        <a:pt x="2120900" y="6273800"/>
                      </a:cubicBezTo>
                      <a:cubicBezTo>
                        <a:pt x="2125695" y="6257017"/>
                        <a:pt x="2128805" y="6239783"/>
                        <a:pt x="2133600" y="6223000"/>
                      </a:cubicBezTo>
                      <a:cubicBezTo>
                        <a:pt x="2137278" y="6210128"/>
                        <a:pt x="2143053" y="6197887"/>
                        <a:pt x="2146300" y="6184900"/>
                      </a:cubicBezTo>
                      <a:cubicBezTo>
                        <a:pt x="2151535" y="6163959"/>
                        <a:pt x="2152174" y="6141878"/>
                        <a:pt x="2159000" y="6121400"/>
                      </a:cubicBezTo>
                      <a:cubicBezTo>
                        <a:pt x="2164987" y="6103439"/>
                        <a:pt x="2176711" y="6087900"/>
                        <a:pt x="2184400" y="6070600"/>
                      </a:cubicBezTo>
                      <a:cubicBezTo>
                        <a:pt x="2193659" y="6049768"/>
                        <a:pt x="2201795" y="6028446"/>
                        <a:pt x="2209800" y="6007100"/>
                      </a:cubicBezTo>
                      <a:cubicBezTo>
                        <a:pt x="2214500" y="5994565"/>
                        <a:pt x="2218822" y="5981872"/>
                        <a:pt x="2222500" y="5969000"/>
                      </a:cubicBezTo>
                      <a:cubicBezTo>
                        <a:pt x="2227295" y="5952217"/>
                        <a:pt x="2228111" y="5934150"/>
                        <a:pt x="2235200" y="5918200"/>
                      </a:cubicBezTo>
                      <a:cubicBezTo>
                        <a:pt x="2245225" y="5895643"/>
                        <a:pt x="2261312" y="5876278"/>
                        <a:pt x="2273300" y="5854700"/>
                      </a:cubicBezTo>
                      <a:cubicBezTo>
                        <a:pt x="2327010" y="5758022"/>
                        <a:pt x="2270877" y="5845634"/>
                        <a:pt x="2324100" y="5765800"/>
                      </a:cubicBezTo>
                      <a:cubicBezTo>
                        <a:pt x="2344959" y="5682362"/>
                        <a:pt x="2323220" y="5745115"/>
                        <a:pt x="2362200" y="5676900"/>
                      </a:cubicBezTo>
                      <a:cubicBezTo>
                        <a:pt x="2381020" y="5643965"/>
                        <a:pt x="2409722" y="5569019"/>
                        <a:pt x="2438400" y="5549900"/>
                      </a:cubicBezTo>
                      <a:lnTo>
                        <a:pt x="2476500" y="5524500"/>
                      </a:lnTo>
                      <a:cubicBezTo>
                        <a:pt x="2544233" y="5422900"/>
                        <a:pt x="2455333" y="5545667"/>
                        <a:pt x="2540000" y="5461000"/>
                      </a:cubicBezTo>
                      <a:cubicBezTo>
                        <a:pt x="2561966" y="5439034"/>
                        <a:pt x="2575859" y="5397002"/>
                        <a:pt x="2590800" y="5372100"/>
                      </a:cubicBezTo>
                      <a:cubicBezTo>
                        <a:pt x="2606506" y="5345923"/>
                        <a:pt x="2641600" y="5295900"/>
                        <a:pt x="2641600" y="5295900"/>
                      </a:cubicBezTo>
                      <a:cubicBezTo>
                        <a:pt x="2675195" y="5161519"/>
                        <a:pt x="2629583" y="5319764"/>
                        <a:pt x="2679700" y="5207000"/>
                      </a:cubicBezTo>
                      <a:cubicBezTo>
                        <a:pt x="2690574" y="5182534"/>
                        <a:pt x="2690248" y="5153077"/>
                        <a:pt x="2705100" y="5130800"/>
                      </a:cubicBezTo>
                      <a:cubicBezTo>
                        <a:pt x="2750079" y="5063331"/>
                        <a:pt x="2714475" y="5122406"/>
                        <a:pt x="2755900" y="5029200"/>
                      </a:cubicBezTo>
                      <a:cubicBezTo>
                        <a:pt x="2763589" y="5011900"/>
                        <a:pt x="2774269" y="4995978"/>
                        <a:pt x="2781300" y="4978400"/>
                      </a:cubicBezTo>
                      <a:cubicBezTo>
                        <a:pt x="2791244" y="4953541"/>
                        <a:pt x="2794726" y="4926147"/>
                        <a:pt x="2806700" y="4902200"/>
                      </a:cubicBezTo>
                      <a:cubicBezTo>
                        <a:pt x="2815167" y="4885267"/>
                        <a:pt x="2826113" y="4869361"/>
                        <a:pt x="2832100" y="4851400"/>
                      </a:cubicBezTo>
                      <a:cubicBezTo>
                        <a:pt x="2843139" y="4818282"/>
                        <a:pt x="2851761" y="4784234"/>
                        <a:pt x="2857500" y="4749800"/>
                      </a:cubicBezTo>
                      <a:cubicBezTo>
                        <a:pt x="2865967" y="4699000"/>
                        <a:pt x="2866614" y="4646258"/>
                        <a:pt x="2882900" y="4597400"/>
                      </a:cubicBezTo>
                      <a:lnTo>
                        <a:pt x="2895600" y="4559300"/>
                      </a:lnTo>
                      <a:cubicBezTo>
                        <a:pt x="2891367" y="4504267"/>
                        <a:pt x="2889746" y="4448970"/>
                        <a:pt x="2882900" y="4394200"/>
                      </a:cubicBezTo>
                      <a:cubicBezTo>
                        <a:pt x="2881240" y="4380916"/>
                        <a:pt x="2873722" y="4369015"/>
                        <a:pt x="2870200" y="4356100"/>
                      </a:cubicBezTo>
                      <a:cubicBezTo>
                        <a:pt x="2861015" y="4322421"/>
                        <a:pt x="2855839" y="4287618"/>
                        <a:pt x="2844800" y="4254500"/>
                      </a:cubicBezTo>
                      <a:cubicBezTo>
                        <a:pt x="2836333" y="4229100"/>
                        <a:pt x="2841677" y="4193152"/>
                        <a:pt x="2819400" y="4178300"/>
                      </a:cubicBezTo>
                      <a:cubicBezTo>
                        <a:pt x="2770161" y="4145474"/>
                        <a:pt x="2795780" y="4157727"/>
                        <a:pt x="2743200" y="4140200"/>
                      </a:cubicBezTo>
                      <a:cubicBezTo>
                        <a:pt x="2667000" y="4144433"/>
                        <a:pt x="2590328" y="4143434"/>
                        <a:pt x="2514600" y="4152900"/>
                      </a:cubicBezTo>
                      <a:cubicBezTo>
                        <a:pt x="2488033" y="4156221"/>
                        <a:pt x="2463800" y="4169833"/>
                        <a:pt x="2438400" y="4178300"/>
                      </a:cubicBezTo>
                      <a:lnTo>
                        <a:pt x="2400300" y="4191000"/>
                      </a:lnTo>
                      <a:cubicBezTo>
                        <a:pt x="2387600" y="4195233"/>
                        <a:pt x="2373339" y="4196274"/>
                        <a:pt x="2362200" y="4203700"/>
                      </a:cubicBezTo>
                      <a:cubicBezTo>
                        <a:pt x="2323936" y="4229209"/>
                        <a:pt x="2318416" y="4235164"/>
                        <a:pt x="2273300" y="4254500"/>
                      </a:cubicBezTo>
                      <a:cubicBezTo>
                        <a:pt x="2260995" y="4259773"/>
                        <a:pt x="2247174" y="4261213"/>
                        <a:pt x="2235200" y="4267200"/>
                      </a:cubicBezTo>
                      <a:cubicBezTo>
                        <a:pt x="2213122" y="4278239"/>
                        <a:pt x="2193778" y="4294261"/>
                        <a:pt x="2171700" y="4305300"/>
                      </a:cubicBezTo>
                      <a:cubicBezTo>
                        <a:pt x="2159726" y="4311287"/>
                        <a:pt x="2145905" y="4312727"/>
                        <a:pt x="2133600" y="4318000"/>
                      </a:cubicBezTo>
                      <a:cubicBezTo>
                        <a:pt x="2116199" y="4325458"/>
                        <a:pt x="2100378" y="4336369"/>
                        <a:pt x="2082800" y="4343400"/>
                      </a:cubicBezTo>
                      <a:cubicBezTo>
                        <a:pt x="2057941" y="4353344"/>
                        <a:pt x="2028877" y="4353948"/>
                        <a:pt x="2006600" y="4368800"/>
                      </a:cubicBezTo>
                      <a:cubicBezTo>
                        <a:pt x="1993900" y="4377267"/>
                        <a:pt x="1982448" y="4388001"/>
                        <a:pt x="1968500" y="4394200"/>
                      </a:cubicBezTo>
                      <a:cubicBezTo>
                        <a:pt x="1944034" y="4405074"/>
                        <a:pt x="1917700" y="4411133"/>
                        <a:pt x="1892300" y="4419600"/>
                      </a:cubicBezTo>
                      <a:cubicBezTo>
                        <a:pt x="1879600" y="4423833"/>
                        <a:pt x="1866174" y="4426313"/>
                        <a:pt x="1854200" y="4432300"/>
                      </a:cubicBezTo>
                      <a:cubicBezTo>
                        <a:pt x="1837267" y="4440767"/>
                        <a:pt x="1821534" y="4452260"/>
                        <a:pt x="1803400" y="4457700"/>
                      </a:cubicBezTo>
                      <a:cubicBezTo>
                        <a:pt x="1778736" y="4465099"/>
                        <a:pt x="1752535" y="4465794"/>
                        <a:pt x="1727200" y="4470400"/>
                      </a:cubicBezTo>
                      <a:cubicBezTo>
                        <a:pt x="1705962" y="4474261"/>
                        <a:pt x="1684641" y="4477865"/>
                        <a:pt x="1663700" y="4483100"/>
                      </a:cubicBezTo>
                      <a:cubicBezTo>
                        <a:pt x="1538642" y="4514364"/>
                        <a:pt x="1759082" y="4473553"/>
                        <a:pt x="1549400" y="4508500"/>
                      </a:cubicBezTo>
                      <a:cubicBezTo>
                        <a:pt x="1502833" y="4504267"/>
                        <a:pt x="1454880" y="4507848"/>
                        <a:pt x="1409700" y="4495800"/>
                      </a:cubicBezTo>
                      <a:cubicBezTo>
                        <a:pt x="1389248" y="4490346"/>
                        <a:pt x="1376849" y="4468918"/>
                        <a:pt x="1358900" y="4457700"/>
                      </a:cubicBezTo>
                      <a:cubicBezTo>
                        <a:pt x="1342846" y="4447666"/>
                        <a:pt x="1323506" y="4443304"/>
                        <a:pt x="1308100" y="4432300"/>
                      </a:cubicBezTo>
                      <a:cubicBezTo>
                        <a:pt x="1286254" y="4416696"/>
                        <a:pt x="1256977" y="4380854"/>
                        <a:pt x="1244600" y="4356100"/>
                      </a:cubicBezTo>
                      <a:cubicBezTo>
                        <a:pt x="1238613" y="4344126"/>
                        <a:pt x="1236133" y="4330700"/>
                        <a:pt x="1231900" y="4318000"/>
                      </a:cubicBezTo>
                      <a:cubicBezTo>
                        <a:pt x="1240273" y="4167292"/>
                        <a:pt x="1233996" y="4129722"/>
                        <a:pt x="1257300" y="4013200"/>
                      </a:cubicBezTo>
                      <a:cubicBezTo>
                        <a:pt x="1260723" y="3996084"/>
                        <a:pt x="1261340" y="3977555"/>
                        <a:pt x="1270000" y="3962400"/>
                      </a:cubicBezTo>
                      <a:cubicBezTo>
                        <a:pt x="1278911" y="3946806"/>
                        <a:pt x="1293923" y="3935327"/>
                        <a:pt x="1308100" y="3924300"/>
                      </a:cubicBezTo>
                      <a:cubicBezTo>
                        <a:pt x="1332197" y="3905558"/>
                        <a:pt x="1359878" y="3891816"/>
                        <a:pt x="1384300" y="3873500"/>
                      </a:cubicBezTo>
                      <a:cubicBezTo>
                        <a:pt x="1401233" y="3860800"/>
                        <a:pt x="1416722" y="3845902"/>
                        <a:pt x="1435100" y="3835400"/>
                      </a:cubicBezTo>
                      <a:cubicBezTo>
                        <a:pt x="1446723" y="3828758"/>
                        <a:pt x="1460665" y="3827400"/>
                        <a:pt x="1473200" y="3822700"/>
                      </a:cubicBezTo>
                      <a:cubicBezTo>
                        <a:pt x="1494546" y="3814695"/>
                        <a:pt x="1514911" y="3804004"/>
                        <a:pt x="1536700" y="3797300"/>
                      </a:cubicBezTo>
                      <a:cubicBezTo>
                        <a:pt x="1570065" y="3787034"/>
                        <a:pt x="1638300" y="3771900"/>
                        <a:pt x="1638300" y="3771900"/>
                      </a:cubicBezTo>
                      <a:cubicBezTo>
                        <a:pt x="1778000" y="3776133"/>
                        <a:pt x="1917829" y="3777254"/>
                        <a:pt x="2057400" y="3784600"/>
                      </a:cubicBezTo>
                      <a:cubicBezTo>
                        <a:pt x="2234814" y="3793938"/>
                        <a:pt x="1972283" y="3815877"/>
                        <a:pt x="2222500" y="3784600"/>
                      </a:cubicBezTo>
                      <a:cubicBezTo>
                        <a:pt x="2235342" y="3765337"/>
                        <a:pt x="2260600" y="3734690"/>
                        <a:pt x="2260600" y="3708400"/>
                      </a:cubicBezTo>
                      <a:cubicBezTo>
                        <a:pt x="2260600" y="3602482"/>
                        <a:pt x="2259184" y="3496215"/>
                        <a:pt x="2247900" y="3390900"/>
                      </a:cubicBezTo>
                      <a:cubicBezTo>
                        <a:pt x="2246274" y="3375723"/>
                        <a:pt x="2232641" y="3364208"/>
                        <a:pt x="2222500" y="3352800"/>
                      </a:cubicBezTo>
                      <a:cubicBezTo>
                        <a:pt x="2198635" y="3325952"/>
                        <a:pt x="2173895" y="3299596"/>
                        <a:pt x="2146300" y="3276600"/>
                      </a:cubicBezTo>
                      <a:cubicBezTo>
                        <a:pt x="2120900" y="3255433"/>
                        <a:pt x="2096199" y="3233399"/>
                        <a:pt x="2070100" y="3213100"/>
                      </a:cubicBezTo>
                      <a:cubicBezTo>
                        <a:pt x="1999184" y="3157943"/>
                        <a:pt x="2037155" y="3216368"/>
                        <a:pt x="1943100" y="3098800"/>
                      </a:cubicBezTo>
                      <a:cubicBezTo>
                        <a:pt x="1926167" y="3077633"/>
                        <a:pt x="1908564" y="3056985"/>
                        <a:pt x="1892300" y="3035300"/>
                      </a:cubicBezTo>
                      <a:cubicBezTo>
                        <a:pt x="1870450" y="3006167"/>
                        <a:pt x="1852994" y="2973618"/>
                        <a:pt x="1828800" y="2946400"/>
                      </a:cubicBezTo>
                      <a:cubicBezTo>
                        <a:pt x="1818659" y="2934992"/>
                        <a:pt x="1803400" y="2929467"/>
                        <a:pt x="1790700" y="2921000"/>
                      </a:cubicBezTo>
                      <a:cubicBezTo>
                        <a:pt x="1782233" y="2908300"/>
                        <a:pt x="1776787" y="2892951"/>
                        <a:pt x="1765300" y="2882900"/>
                      </a:cubicBezTo>
                      <a:cubicBezTo>
                        <a:pt x="1736409" y="2857620"/>
                        <a:pt x="1677295" y="2823412"/>
                        <a:pt x="1638300" y="2806700"/>
                      </a:cubicBezTo>
                      <a:cubicBezTo>
                        <a:pt x="1625995" y="2801427"/>
                        <a:pt x="1612174" y="2799987"/>
                        <a:pt x="1600200" y="2794000"/>
                      </a:cubicBezTo>
                      <a:cubicBezTo>
                        <a:pt x="1586548" y="2787174"/>
                        <a:pt x="1575752" y="2775426"/>
                        <a:pt x="1562100" y="2768600"/>
                      </a:cubicBezTo>
                      <a:cubicBezTo>
                        <a:pt x="1526169" y="2750635"/>
                        <a:pt x="1468902" y="2748400"/>
                        <a:pt x="1435100" y="2743200"/>
                      </a:cubicBezTo>
                      <a:cubicBezTo>
                        <a:pt x="1267915" y="2717479"/>
                        <a:pt x="1440249" y="2735285"/>
                        <a:pt x="1143000" y="2717800"/>
                      </a:cubicBezTo>
                      <a:cubicBezTo>
                        <a:pt x="1125102" y="2715243"/>
                        <a:pt x="1031664" y="2705006"/>
                        <a:pt x="1003300" y="2692400"/>
                      </a:cubicBezTo>
                      <a:cubicBezTo>
                        <a:pt x="980743" y="2682375"/>
                        <a:pt x="961878" y="2665339"/>
                        <a:pt x="939800" y="2654300"/>
                      </a:cubicBezTo>
                      <a:cubicBezTo>
                        <a:pt x="834556" y="2601678"/>
                        <a:pt x="915141" y="2649175"/>
                        <a:pt x="838200" y="2616200"/>
                      </a:cubicBezTo>
                      <a:cubicBezTo>
                        <a:pt x="820799" y="2608742"/>
                        <a:pt x="805127" y="2597447"/>
                        <a:pt x="787400" y="2590800"/>
                      </a:cubicBezTo>
                      <a:cubicBezTo>
                        <a:pt x="753499" y="2578087"/>
                        <a:pt x="675093" y="2568139"/>
                        <a:pt x="647700" y="2565400"/>
                      </a:cubicBezTo>
                      <a:cubicBezTo>
                        <a:pt x="592778" y="2559908"/>
                        <a:pt x="537633" y="2556933"/>
                        <a:pt x="482600" y="2552700"/>
                      </a:cubicBezTo>
                      <a:cubicBezTo>
                        <a:pt x="457200" y="2540000"/>
                        <a:pt x="430358" y="2529846"/>
                        <a:pt x="406400" y="2514600"/>
                      </a:cubicBezTo>
                      <a:cubicBezTo>
                        <a:pt x="356495" y="2482842"/>
                        <a:pt x="297084" y="2421857"/>
                        <a:pt x="266700" y="2374900"/>
                      </a:cubicBezTo>
                      <a:cubicBezTo>
                        <a:pt x="240988" y="2335163"/>
                        <a:pt x="203200" y="2247900"/>
                        <a:pt x="203200" y="2247900"/>
                      </a:cubicBezTo>
                      <a:cubicBezTo>
                        <a:pt x="175368" y="2108740"/>
                        <a:pt x="210169" y="2253783"/>
                        <a:pt x="165100" y="2133600"/>
                      </a:cubicBezTo>
                      <a:cubicBezTo>
                        <a:pt x="158971" y="2117257"/>
                        <a:pt x="157416" y="2099518"/>
                        <a:pt x="152400" y="2082800"/>
                      </a:cubicBezTo>
                      <a:lnTo>
                        <a:pt x="114300" y="1968500"/>
                      </a:lnTo>
                      <a:cubicBezTo>
                        <a:pt x="110067" y="1955800"/>
                        <a:pt x="104847" y="1943387"/>
                        <a:pt x="101600" y="1930400"/>
                      </a:cubicBezTo>
                      <a:cubicBezTo>
                        <a:pt x="93133" y="1896533"/>
                        <a:pt x="89165" y="1861212"/>
                        <a:pt x="76200" y="1828800"/>
                      </a:cubicBezTo>
                      <a:cubicBezTo>
                        <a:pt x="67733" y="1807633"/>
                        <a:pt x="57504" y="1787089"/>
                        <a:pt x="50800" y="1765300"/>
                      </a:cubicBezTo>
                      <a:cubicBezTo>
                        <a:pt x="40534" y="1731935"/>
                        <a:pt x="31833" y="1698011"/>
                        <a:pt x="25400" y="1663700"/>
                      </a:cubicBezTo>
                      <a:cubicBezTo>
                        <a:pt x="19110" y="1630154"/>
                        <a:pt x="17211" y="1595931"/>
                        <a:pt x="12700" y="1562100"/>
                      </a:cubicBezTo>
                      <a:cubicBezTo>
                        <a:pt x="8744" y="1532428"/>
                        <a:pt x="4233" y="1502833"/>
                        <a:pt x="0" y="1473200"/>
                      </a:cubicBezTo>
                      <a:cubicBezTo>
                        <a:pt x="4233" y="1401233"/>
                        <a:pt x="6173" y="1329095"/>
                        <a:pt x="12700" y="1257300"/>
                      </a:cubicBezTo>
                      <a:cubicBezTo>
                        <a:pt x="14654" y="1235803"/>
                        <a:pt x="16633" y="1213525"/>
                        <a:pt x="25400" y="1193800"/>
                      </a:cubicBezTo>
                      <a:cubicBezTo>
                        <a:pt x="33997" y="1174458"/>
                        <a:pt x="52282" y="1160949"/>
                        <a:pt x="63500" y="1143000"/>
                      </a:cubicBezTo>
                      <a:cubicBezTo>
                        <a:pt x="170975" y="971040"/>
                        <a:pt x="-23084" y="1245745"/>
                        <a:pt x="139700" y="1028700"/>
                      </a:cubicBezTo>
                      <a:cubicBezTo>
                        <a:pt x="168297" y="990570"/>
                        <a:pt x="167790" y="978429"/>
                        <a:pt x="203200" y="939800"/>
                      </a:cubicBezTo>
                      <a:cubicBezTo>
                        <a:pt x="235564" y="904494"/>
                        <a:pt x="278233" y="878051"/>
                        <a:pt x="304800" y="838200"/>
                      </a:cubicBezTo>
                      <a:cubicBezTo>
                        <a:pt x="330929" y="799006"/>
                        <a:pt x="330272" y="794595"/>
                        <a:pt x="368300" y="762000"/>
                      </a:cubicBezTo>
                      <a:cubicBezTo>
                        <a:pt x="384371" y="748225"/>
                        <a:pt x="403029" y="737675"/>
                        <a:pt x="419100" y="723900"/>
                      </a:cubicBezTo>
                      <a:cubicBezTo>
                        <a:pt x="464140" y="685294"/>
                        <a:pt x="452292" y="679533"/>
                        <a:pt x="508000" y="647700"/>
                      </a:cubicBezTo>
                      <a:cubicBezTo>
                        <a:pt x="519623" y="641058"/>
                        <a:pt x="534126" y="640987"/>
                        <a:pt x="546100" y="635000"/>
                      </a:cubicBezTo>
                      <a:cubicBezTo>
                        <a:pt x="559752" y="628174"/>
                        <a:pt x="570252" y="615799"/>
                        <a:pt x="584200" y="609600"/>
                      </a:cubicBezTo>
                      <a:cubicBezTo>
                        <a:pt x="608666" y="598726"/>
                        <a:pt x="635541" y="594144"/>
                        <a:pt x="660400" y="584200"/>
                      </a:cubicBezTo>
                      <a:cubicBezTo>
                        <a:pt x="677978" y="577169"/>
                        <a:pt x="693473" y="565447"/>
                        <a:pt x="711200" y="558800"/>
                      </a:cubicBezTo>
                      <a:cubicBezTo>
                        <a:pt x="733726" y="550353"/>
                        <a:pt x="805749" y="537789"/>
                        <a:pt x="825500" y="533400"/>
                      </a:cubicBezTo>
                      <a:cubicBezTo>
                        <a:pt x="938500" y="508289"/>
                        <a:pt x="807926" y="527537"/>
                        <a:pt x="1003300" y="508000"/>
                      </a:cubicBezTo>
                      <a:cubicBezTo>
                        <a:pt x="1096433" y="512233"/>
                        <a:pt x="1191281" y="502416"/>
                        <a:pt x="1282700" y="520700"/>
                      </a:cubicBezTo>
                      <a:cubicBezTo>
                        <a:pt x="1321862" y="528532"/>
                        <a:pt x="1384300" y="584200"/>
                        <a:pt x="1384300" y="584200"/>
                      </a:cubicBezTo>
                      <a:cubicBezTo>
                        <a:pt x="1519767" y="753533"/>
                        <a:pt x="1346200" y="546100"/>
                        <a:pt x="1498600" y="698500"/>
                      </a:cubicBezTo>
                      <a:cubicBezTo>
                        <a:pt x="1666991" y="866891"/>
                        <a:pt x="1421026" y="652813"/>
                        <a:pt x="1612900" y="825500"/>
                      </a:cubicBezTo>
                      <a:cubicBezTo>
                        <a:pt x="1633048" y="843633"/>
                        <a:pt x="1656536" y="857855"/>
                        <a:pt x="1676400" y="876300"/>
                      </a:cubicBezTo>
                      <a:cubicBezTo>
                        <a:pt x="1719734" y="916538"/>
                        <a:pt x="1802385" y="995427"/>
                        <a:pt x="1841500" y="1054100"/>
                      </a:cubicBezTo>
                      <a:cubicBezTo>
                        <a:pt x="1852002" y="1069852"/>
                        <a:pt x="1857160" y="1088666"/>
                        <a:pt x="1866900" y="1104900"/>
                      </a:cubicBezTo>
                      <a:cubicBezTo>
                        <a:pt x="1882606" y="1131077"/>
                        <a:pt x="1902875" y="1154415"/>
                        <a:pt x="1917700" y="1181100"/>
                      </a:cubicBezTo>
                      <a:cubicBezTo>
                        <a:pt x="1924201" y="1192802"/>
                        <a:pt x="1924963" y="1206967"/>
                        <a:pt x="1930400" y="1219200"/>
                      </a:cubicBezTo>
                      <a:cubicBezTo>
                        <a:pt x="1941934" y="1245150"/>
                        <a:pt x="1954709" y="1270576"/>
                        <a:pt x="1968500" y="1295400"/>
                      </a:cubicBezTo>
                      <a:cubicBezTo>
                        <a:pt x="1975913" y="1308743"/>
                        <a:pt x="1987701" y="1319552"/>
                        <a:pt x="1993900" y="1333500"/>
                      </a:cubicBezTo>
                      <a:cubicBezTo>
                        <a:pt x="2004774" y="1357966"/>
                        <a:pt x="2009689" y="1384711"/>
                        <a:pt x="2019300" y="1409700"/>
                      </a:cubicBezTo>
                      <a:cubicBezTo>
                        <a:pt x="2030874" y="1439791"/>
                        <a:pt x="2044059" y="1469250"/>
                        <a:pt x="2057400" y="1498600"/>
                      </a:cubicBezTo>
                      <a:cubicBezTo>
                        <a:pt x="2090641" y="1571731"/>
                        <a:pt x="2077229" y="1532836"/>
                        <a:pt x="2120900" y="1612900"/>
                      </a:cubicBezTo>
                      <a:cubicBezTo>
                        <a:pt x="2134498" y="1637831"/>
                        <a:pt x="2145209" y="1664276"/>
                        <a:pt x="2159000" y="1689100"/>
                      </a:cubicBezTo>
                      <a:cubicBezTo>
                        <a:pt x="2166413" y="1702443"/>
                        <a:pt x="2177091" y="1713800"/>
                        <a:pt x="2184400" y="1727200"/>
                      </a:cubicBezTo>
                      <a:cubicBezTo>
                        <a:pt x="2202531" y="1760441"/>
                        <a:pt x="2214197" y="1797295"/>
                        <a:pt x="2235200" y="1828800"/>
                      </a:cubicBezTo>
                      <a:lnTo>
                        <a:pt x="2286000" y="1905000"/>
                      </a:lnTo>
                      <a:cubicBezTo>
                        <a:pt x="2294467" y="1917700"/>
                        <a:pt x="2304574" y="1929448"/>
                        <a:pt x="2311400" y="1943100"/>
                      </a:cubicBezTo>
                      <a:cubicBezTo>
                        <a:pt x="2388157" y="2096613"/>
                        <a:pt x="2290397" y="1906344"/>
                        <a:pt x="2362200" y="2032000"/>
                      </a:cubicBezTo>
                      <a:cubicBezTo>
                        <a:pt x="2388924" y="2078768"/>
                        <a:pt x="2396976" y="2117576"/>
                        <a:pt x="2438400" y="2159000"/>
                      </a:cubicBezTo>
                      <a:cubicBezTo>
                        <a:pt x="2451100" y="2171700"/>
                        <a:pt x="2462863" y="2185411"/>
                        <a:pt x="2476500" y="2197100"/>
                      </a:cubicBezTo>
                      <a:cubicBezTo>
                        <a:pt x="2492571" y="2210875"/>
                        <a:pt x="2513238" y="2219380"/>
                        <a:pt x="2527300" y="2235200"/>
                      </a:cubicBezTo>
                      <a:cubicBezTo>
                        <a:pt x="2547581" y="2258016"/>
                        <a:pt x="2561167" y="2286000"/>
                        <a:pt x="2578100" y="2311400"/>
                      </a:cubicBezTo>
                      <a:lnTo>
                        <a:pt x="2654300" y="2425700"/>
                      </a:lnTo>
                      <a:cubicBezTo>
                        <a:pt x="2673042" y="2453813"/>
                        <a:pt x="2688464" y="2482343"/>
                        <a:pt x="2717800" y="2501900"/>
                      </a:cubicBezTo>
                      <a:cubicBezTo>
                        <a:pt x="2728939" y="2509326"/>
                        <a:pt x="2743926" y="2508613"/>
                        <a:pt x="2755900" y="2514600"/>
                      </a:cubicBezTo>
                      <a:cubicBezTo>
                        <a:pt x="2854377" y="2563839"/>
                        <a:pt x="2736335" y="2520778"/>
                        <a:pt x="2832100" y="2552700"/>
                      </a:cubicBezTo>
                      <a:cubicBezTo>
                        <a:pt x="2857500" y="2548467"/>
                        <a:pt x="2883163" y="2545586"/>
                        <a:pt x="2908300" y="2540000"/>
                      </a:cubicBezTo>
                      <a:cubicBezTo>
                        <a:pt x="2921368" y="2537096"/>
                        <a:pt x="2946400" y="2540687"/>
                        <a:pt x="2946400" y="2527300"/>
                      </a:cubicBezTo>
                      <a:cubicBezTo>
                        <a:pt x="2946400" y="2513913"/>
                        <a:pt x="2921287" y="2517847"/>
                        <a:pt x="2908300" y="2514600"/>
                      </a:cubicBezTo>
                      <a:cubicBezTo>
                        <a:pt x="2904193" y="2513573"/>
                        <a:pt x="2929467" y="2493433"/>
                        <a:pt x="2933700" y="2489200"/>
                      </a:cubicBezTo>
                      <a:close/>
                    </a:path>
                  </a:pathLst>
                </a:custGeom>
                <a:solidFill>
                  <a:srgbClr val="B33C45">
                    <a:alpha val="8313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7A865D48-027A-5845-9824-6F43CAA0EE1F}"/>
                    </a:ext>
                  </a:extLst>
                </p:cNvPr>
                <p:cNvSpPr/>
                <p:nvPr/>
              </p:nvSpPr>
              <p:spPr>
                <a:xfrm>
                  <a:off x="2501609" y="4128345"/>
                  <a:ext cx="199007" cy="206870"/>
                </a:xfrm>
                <a:prstGeom prst="ellipse">
                  <a:avLst/>
                </a:prstGeom>
                <a:solidFill>
                  <a:srgbClr val="11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4083951-1B81-424F-A569-205A9C3D9DFF}"/>
                    </a:ext>
                  </a:extLst>
                </p:cNvPr>
                <p:cNvSpPr/>
                <p:nvPr/>
              </p:nvSpPr>
              <p:spPr>
                <a:xfrm>
                  <a:off x="3014239" y="3978770"/>
                  <a:ext cx="62365" cy="68860"/>
                </a:xfrm>
                <a:prstGeom prst="ellipse">
                  <a:avLst/>
                </a:prstGeom>
                <a:solidFill>
                  <a:srgbClr val="11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Freeform 180">
                  <a:extLst>
                    <a:ext uri="{FF2B5EF4-FFF2-40B4-BE49-F238E27FC236}">
                      <a16:creationId xmlns:a16="http://schemas.microsoft.com/office/drawing/2014/main" id="{EFDD4E0C-EC72-5A4B-8A56-3634CE68A58A}"/>
                    </a:ext>
                  </a:extLst>
                </p:cNvPr>
                <p:cNvSpPr/>
                <p:nvPr/>
              </p:nvSpPr>
              <p:spPr>
                <a:xfrm>
                  <a:off x="3111500" y="3651250"/>
                  <a:ext cx="254000" cy="266700"/>
                </a:xfrm>
                <a:custGeom>
                  <a:avLst/>
                  <a:gdLst>
                    <a:gd name="connsiteX0" fmla="*/ 0 w 254000"/>
                    <a:gd name="connsiteY0" fmla="*/ 266700 h 266700"/>
                    <a:gd name="connsiteX1" fmla="*/ 12700 w 254000"/>
                    <a:gd name="connsiteY1" fmla="*/ 203200 h 266700"/>
                    <a:gd name="connsiteX2" fmla="*/ 63500 w 254000"/>
                    <a:gd name="connsiteY2" fmla="*/ 139700 h 266700"/>
                    <a:gd name="connsiteX3" fmla="*/ 203200 w 254000"/>
                    <a:gd name="connsiteY3" fmla="*/ 127000 h 266700"/>
                    <a:gd name="connsiteX4" fmla="*/ 254000 w 254000"/>
                    <a:gd name="connsiteY4" fmla="*/ 50800 h 266700"/>
                    <a:gd name="connsiteX5" fmla="*/ 203200 w 254000"/>
                    <a:gd name="connsiteY5" fmla="*/ 0 h 266700"/>
                    <a:gd name="connsiteX6" fmla="*/ 177800 w 254000"/>
                    <a:gd name="connsiteY6"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266700">
                      <a:moveTo>
                        <a:pt x="0" y="266700"/>
                      </a:moveTo>
                      <a:cubicBezTo>
                        <a:pt x="4233" y="245533"/>
                        <a:pt x="7465" y="224141"/>
                        <a:pt x="12700" y="203200"/>
                      </a:cubicBezTo>
                      <a:cubicBezTo>
                        <a:pt x="20437" y="172254"/>
                        <a:pt x="25424" y="147859"/>
                        <a:pt x="63500" y="139700"/>
                      </a:cubicBezTo>
                      <a:cubicBezTo>
                        <a:pt x="109221" y="129903"/>
                        <a:pt x="156633" y="131233"/>
                        <a:pt x="203200" y="127000"/>
                      </a:cubicBezTo>
                      <a:cubicBezTo>
                        <a:pt x="226107" y="104093"/>
                        <a:pt x="254000" y="87559"/>
                        <a:pt x="254000" y="50800"/>
                      </a:cubicBezTo>
                      <a:cubicBezTo>
                        <a:pt x="254000" y="16933"/>
                        <a:pt x="237067" y="0"/>
                        <a:pt x="203200" y="0"/>
                      </a:cubicBezTo>
                      <a:cubicBezTo>
                        <a:pt x="193734" y="0"/>
                        <a:pt x="186267" y="8467"/>
                        <a:pt x="177800" y="127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Freeform 181">
                  <a:extLst>
                    <a:ext uri="{FF2B5EF4-FFF2-40B4-BE49-F238E27FC236}">
                      <a16:creationId xmlns:a16="http://schemas.microsoft.com/office/drawing/2014/main" id="{D5D06C63-FC65-0445-9AAB-46737307BA9A}"/>
                    </a:ext>
                  </a:extLst>
                </p:cNvPr>
                <p:cNvSpPr/>
                <p:nvPr/>
              </p:nvSpPr>
              <p:spPr>
                <a:xfrm>
                  <a:off x="3263900" y="3905250"/>
                  <a:ext cx="273566" cy="95250"/>
                </a:xfrm>
                <a:custGeom>
                  <a:avLst/>
                  <a:gdLst>
                    <a:gd name="connsiteX0" fmla="*/ 0 w 273566"/>
                    <a:gd name="connsiteY0" fmla="*/ 95250 h 95250"/>
                    <a:gd name="connsiteX1" fmla="*/ 12700 w 273566"/>
                    <a:gd name="connsiteY1" fmla="*/ 69850 h 95250"/>
                    <a:gd name="connsiteX2" fmla="*/ 38100 w 273566"/>
                    <a:gd name="connsiteY2" fmla="*/ 38100 h 95250"/>
                    <a:gd name="connsiteX3" fmla="*/ 76200 w 273566"/>
                    <a:gd name="connsiteY3" fmla="*/ 25400 h 95250"/>
                    <a:gd name="connsiteX4" fmla="*/ 146050 w 273566"/>
                    <a:gd name="connsiteY4" fmla="*/ 31750 h 95250"/>
                    <a:gd name="connsiteX5" fmla="*/ 184150 w 273566"/>
                    <a:gd name="connsiteY5" fmla="*/ 44450 h 95250"/>
                    <a:gd name="connsiteX6" fmla="*/ 254000 w 273566"/>
                    <a:gd name="connsiteY6" fmla="*/ 38100 h 95250"/>
                    <a:gd name="connsiteX7" fmla="*/ 273050 w 273566"/>
                    <a:gd name="connsiteY7" fmla="*/ 25400 h 95250"/>
                    <a:gd name="connsiteX8" fmla="*/ 266700 w 273566"/>
                    <a:gd name="connsiteY8" fmla="*/ 6350 h 95250"/>
                    <a:gd name="connsiteX9" fmla="*/ 266700 w 273566"/>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66" h="95250">
                      <a:moveTo>
                        <a:pt x="0" y="95250"/>
                      </a:moveTo>
                      <a:cubicBezTo>
                        <a:pt x="4233" y="86783"/>
                        <a:pt x="8971" y="78551"/>
                        <a:pt x="12700" y="69850"/>
                      </a:cubicBezTo>
                      <a:cubicBezTo>
                        <a:pt x="22016" y="48113"/>
                        <a:pt x="12851" y="49322"/>
                        <a:pt x="38100" y="38100"/>
                      </a:cubicBezTo>
                      <a:cubicBezTo>
                        <a:pt x="50333" y="32663"/>
                        <a:pt x="76200" y="25400"/>
                        <a:pt x="76200" y="25400"/>
                      </a:cubicBezTo>
                      <a:cubicBezTo>
                        <a:pt x="99483" y="27517"/>
                        <a:pt x="123026" y="27687"/>
                        <a:pt x="146050" y="31750"/>
                      </a:cubicBezTo>
                      <a:cubicBezTo>
                        <a:pt x="159233" y="34076"/>
                        <a:pt x="184150" y="44450"/>
                        <a:pt x="184150" y="44450"/>
                      </a:cubicBezTo>
                      <a:cubicBezTo>
                        <a:pt x="207433" y="42333"/>
                        <a:pt x="231140" y="42999"/>
                        <a:pt x="254000" y="38100"/>
                      </a:cubicBezTo>
                      <a:cubicBezTo>
                        <a:pt x="261462" y="36501"/>
                        <a:pt x="270216" y="32486"/>
                        <a:pt x="273050" y="25400"/>
                      </a:cubicBezTo>
                      <a:cubicBezTo>
                        <a:pt x="275536" y="19185"/>
                        <a:pt x="268323" y="12844"/>
                        <a:pt x="266700" y="6350"/>
                      </a:cubicBezTo>
                      <a:cubicBezTo>
                        <a:pt x="266187" y="4297"/>
                        <a:pt x="266700" y="2117"/>
                        <a:pt x="266700" y="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Freeform 182">
                  <a:extLst>
                    <a:ext uri="{FF2B5EF4-FFF2-40B4-BE49-F238E27FC236}">
                      <a16:creationId xmlns:a16="http://schemas.microsoft.com/office/drawing/2014/main" id="{F185F19A-667E-9147-91A6-CF0F139936CD}"/>
                    </a:ext>
                  </a:extLst>
                </p:cNvPr>
                <p:cNvSpPr/>
                <p:nvPr/>
              </p:nvSpPr>
              <p:spPr>
                <a:xfrm>
                  <a:off x="2165819" y="4298950"/>
                  <a:ext cx="273566" cy="95250"/>
                </a:xfrm>
                <a:custGeom>
                  <a:avLst/>
                  <a:gdLst>
                    <a:gd name="connsiteX0" fmla="*/ 0 w 273566"/>
                    <a:gd name="connsiteY0" fmla="*/ 95250 h 95250"/>
                    <a:gd name="connsiteX1" fmla="*/ 12700 w 273566"/>
                    <a:gd name="connsiteY1" fmla="*/ 69850 h 95250"/>
                    <a:gd name="connsiteX2" fmla="*/ 38100 w 273566"/>
                    <a:gd name="connsiteY2" fmla="*/ 38100 h 95250"/>
                    <a:gd name="connsiteX3" fmla="*/ 76200 w 273566"/>
                    <a:gd name="connsiteY3" fmla="*/ 25400 h 95250"/>
                    <a:gd name="connsiteX4" fmla="*/ 146050 w 273566"/>
                    <a:gd name="connsiteY4" fmla="*/ 31750 h 95250"/>
                    <a:gd name="connsiteX5" fmla="*/ 184150 w 273566"/>
                    <a:gd name="connsiteY5" fmla="*/ 44450 h 95250"/>
                    <a:gd name="connsiteX6" fmla="*/ 254000 w 273566"/>
                    <a:gd name="connsiteY6" fmla="*/ 38100 h 95250"/>
                    <a:gd name="connsiteX7" fmla="*/ 273050 w 273566"/>
                    <a:gd name="connsiteY7" fmla="*/ 25400 h 95250"/>
                    <a:gd name="connsiteX8" fmla="*/ 266700 w 273566"/>
                    <a:gd name="connsiteY8" fmla="*/ 6350 h 95250"/>
                    <a:gd name="connsiteX9" fmla="*/ 266700 w 273566"/>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66" h="95250">
                      <a:moveTo>
                        <a:pt x="0" y="95250"/>
                      </a:moveTo>
                      <a:cubicBezTo>
                        <a:pt x="4233" y="86783"/>
                        <a:pt x="8971" y="78551"/>
                        <a:pt x="12700" y="69850"/>
                      </a:cubicBezTo>
                      <a:cubicBezTo>
                        <a:pt x="22016" y="48113"/>
                        <a:pt x="12851" y="49322"/>
                        <a:pt x="38100" y="38100"/>
                      </a:cubicBezTo>
                      <a:cubicBezTo>
                        <a:pt x="50333" y="32663"/>
                        <a:pt x="76200" y="25400"/>
                        <a:pt x="76200" y="25400"/>
                      </a:cubicBezTo>
                      <a:cubicBezTo>
                        <a:pt x="99483" y="27517"/>
                        <a:pt x="123026" y="27687"/>
                        <a:pt x="146050" y="31750"/>
                      </a:cubicBezTo>
                      <a:cubicBezTo>
                        <a:pt x="159233" y="34076"/>
                        <a:pt x="184150" y="44450"/>
                        <a:pt x="184150" y="44450"/>
                      </a:cubicBezTo>
                      <a:cubicBezTo>
                        <a:pt x="207433" y="42333"/>
                        <a:pt x="231140" y="42999"/>
                        <a:pt x="254000" y="38100"/>
                      </a:cubicBezTo>
                      <a:cubicBezTo>
                        <a:pt x="261462" y="36501"/>
                        <a:pt x="270216" y="32486"/>
                        <a:pt x="273050" y="25400"/>
                      </a:cubicBezTo>
                      <a:cubicBezTo>
                        <a:pt x="275536" y="19185"/>
                        <a:pt x="268323" y="12844"/>
                        <a:pt x="266700" y="6350"/>
                      </a:cubicBezTo>
                      <a:cubicBezTo>
                        <a:pt x="266187" y="4297"/>
                        <a:pt x="266700" y="2117"/>
                        <a:pt x="266700" y="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Freeform 183">
                  <a:extLst>
                    <a:ext uri="{FF2B5EF4-FFF2-40B4-BE49-F238E27FC236}">
                      <a16:creationId xmlns:a16="http://schemas.microsoft.com/office/drawing/2014/main" id="{92822FF8-2918-5C41-926E-580A36F91A3D}"/>
                    </a:ext>
                  </a:extLst>
                </p:cNvPr>
                <p:cNvSpPr/>
                <p:nvPr/>
              </p:nvSpPr>
              <p:spPr>
                <a:xfrm>
                  <a:off x="2439385" y="4431310"/>
                  <a:ext cx="181391" cy="412750"/>
                </a:xfrm>
                <a:custGeom>
                  <a:avLst/>
                  <a:gdLst>
                    <a:gd name="connsiteX0" fmla="*/ 181391 w 181391"/>
                    <a:gd name="connsiteY0" fmla="*/ 0 h 412750"/>
                    <a:gd name="connsiteX1" fmla="*/ 155991 w 181391"/>
                    <a:gd name="connsiteY1" fmla="*/ 6350 h 412750"/>
                    <a:gd name="connsiteX2" fmla="*/ 86141 w 181391"/>
                    <a:gd name="connsiteY2" fmla="*/ 12700 h 412750"/>
                    <a:gd name="connsiteX3" fmla="*/ 48041 w 181391"/>
                    <a:gd name="connsiteY3" fmla="*/ 38100 h 412750"/>
                    <a:gd name="connsiteX4" fmla="*/ 28991 w 181391"/>
                    <a:gd name="connsiteY4" fmla="*/ 50800 h 412750"/>
                    <a:gd name="connsiteX5" fmla="*/ 16291 w 181391"/>
                    <a:gd name="connsiteY5" fmla="*/ 69850 h 412750"/>
                    <a:gd name="connsiteX6" fmla="*/ 22641 w 181391"/>
                    <a:gd name="connsiteY6" fmla="*/ 139700 h 412750"/>
                    <a:gd name="connsiteX7" fmla="*/ 28991 w 181391"/>
                    <a:gd name="connsiteY7" fmla="*/ 158750 h 412750"/>
                    <a:gd name="connsiteX8" fmla="*/ 48041 w 181391"/>
                    <a:gd name="connsiteY8" fmla="*/ 177800 h 412750"/>
                    <a:gd name="connsiteX9" fmla="*/ 73441 w 181391"/>
                    <a:gd name="connsiteY9" fmla="*/ 215900 h 412750"/>
                    <a:gd name="connsiteX10" fmla="*/ 86141 w 181391"/>
                    <a:gd name="connsiteY10" fmla="*/ 234950 h 412750"/>
                    <a:gd name="connsiteX11" fmla="*/ 98841 w 181391"/>
                    <a:gd name="connsiteY11" fmla="*/ 254000 h 412750"/>
                    <a:gd name="connsiteX12" fmla="*/ 105191 w 181391"/>
                    <a:gd name="connsiteY12" fmla="*/ 273050 h 412750"/>
                    <a:gd name="connsiteX13" fmla="*/ 86141 w 181391"/>
                    <a:gd name="connsiteY13" fmla="*/ 317500 h 412750"/>
                    <a:gd name="connsiteX14" fmla="*/ 67091 w 181391"/>
                    <a:gd name="connsiteY14" fmla="*/ 323850 h 412750"/>
                    <a:gd name="connsiteX15" fmla="*/ 22641 w 181391"/>
                    <a:gd name="connsiteY15" fmla="*/ 342900 h 412750"/>
                    <a:gd name="connsiteX16" fmla="*/ 3591 w 181391"/>
                    <a:gd name="connsiteY16" fmla="*/ 4127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91" h="412750">
                      <a:moveTo>
                        <a:pt x="181391" y="0"/>
                      </a:moveTo>
                      <a:cubicBezTo>
                        <a:pt x="172924" y="2117"/>
                        <a:pt x="164642" y="5197"/>
                        <a:pt x="155991" y="6350"/>
                      </a:cubicBezTo>
                      <a:cubicBezTo>
                        <a:pt x="132817" y="9440"/>
                        <a:pt x="108570" y="6103"/>
                        <a:pt x="86141" y="12700"/>
                      </a:cubicBezTo>
                      <a:cubicBezTo>
                        <a:pt x="71498" y="17007"/>
                        <a:pt x="60741" y="29633"/>
                        <a:pt x="48041" y="38100"/>
                      </a:cubicBezTo>
                      <a:lnTo>
                        <a:pt x="28991" y="50800"/>
                      </a:lnTo>
                      <a:cubicBezTo>
                        <a:pt x="24758" y="57150"/>
                        <a:pt x="16835" y="62238"/>
                        <a:pt x="16291" y="69850"/>
                      </a:cubicBezTo>
                      <a:cubicBezTo>
                        <a:pt x="14625" y="93170"/>
                        <a:pt x="19335" y="116556"/>
                        <a:pt x="22641" y="139700"/>
                      </a:cubicBezTo>
                      <a:cubicBezTo>
                        <a:pt x="23588" y="146326"/>
                        <a:pt x="25278" y="153181"/>
                        <a:pt x="28991" y="158750"/>
                      </a:cubicBezTo>
                      <a:cubicBezTo>
                        <a:pt x="33972" y="166222"/>
                        <a:pt x="42528" y="170711"/>
                        <a:pt x="48041" y="177800"/>
                      </a:cubicBezTo>
                      <a:cubicBezTo>
                        <a:pt x="57412" y="189848"/>
                        <a:pt x="64974" y="203200"/>
                        <a:pt x="73441" y="215900"/>
                      </a:cubicBezTo>
                      <a:lnTo>
                        <a:pt x="86141" y="234950"/>
                      </a:lnTo>
                      <a:cubicBezTo>
                        <a:pt x="90374" y="241300"/>
                        <a:pt x="96428" y="246760"/>
                        <a:pt x="98841" y="254000"/>
                      </a:cubicBezTo>
                      <a:lnTo>
                        <a:pt x="105191" y="273050"/>
                      </a:lnTo>
                      <a:cubicBezTo>
                        <a:pt x="101378" y="288302"/>
                        <a:pt x="99845" y="306537"/>
                        <a:pt x="86141" y="317500"/>
                      </a:cubicBezTo>
                      <a:cubicBezTo>
                        <a:pt x="80914" y="321681"/>
                        <a:pt x="73078" y="320857"/>
                        <a:pt x="67091" y="323850"/>
                      </a:cubicBezTo>
                      <a:cubicBezTo>
                        <a:pt x="23238" y="345776"/>
                        <a:pt x="75504" y="329684"/>
                        <a:pt x="22641" y="342900"/>
                      </a:cubicBezTo>
                      <a:cubicBezTo>
                        <a:pt x="-12260" y="366167"/>
                        <a:pt x="3591" y="347968"/>
                        <a:pt x="3591" y="41275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Freeform 184">
                  <a:extLst>
                    <a:ext uri="{FF2B5EF4-FFF2-40B4-BE49-F238E27FC236}">
                      <a16:creationId xmlns:a16="http://schemas.microsoft.com/office/drawing/2014/main" id="{421FEF2C-AE6F-0545-8DCC-2A273A6ADEAB}"/>
                    </a:ext>
                  </a:extLst>
                </p:cNvPr>
                <p:cNvSpPr/>
                <p:nvPr/>
              </p:nvSpPr>
              <p:spPr>
                <a:xfrm>
                  <a:off x="2850081" y="4483100"/>
                  <a:ext cx="115369" cy="527314"/>
                </a:xfrm>
                <a:custGeom>
                  <a:avLst/>
                  <a:gdLst>
                    <a:gd name="connsiteX0" fmla="*/ 1069 w 115369"/>
                    <a:gd name="connsiteY0" fmla="*/ 0 h 527314"/>
                    <a:gd name="connsiteX1" fmla="*/ 20119 w 115369"/>
                    <a:gd name="connsiteY1" fmla="*/ 127000 h 527314"/>
                    <a:gd name="connsiteX2" fmla="*/ 39169 w 115369"/>
                    <a:gd name="connsiteY2" fmla="*/ 146050 h 527314"/>
                    <a:gd name="connsiteX3" fmla="*/ 58219 w 115369"/>
                    <a:gd name="connsiteY3" fmla="*/ 158750 h 527314"/>
                    <a:gd name="connsiteX4" fmla="*/ 83619 w 115369"/>
                    <a:gd name="connsiteY4" fmla="*/ 190500 h 527314"/>
                    <a:gd name="connsiteX5" fmla="*/ 89969 w 115369"/>
                    <a:gd name="connsiteY5" fmla="*/ 209550 h 527314"/>
                    <a:gd name="connsiteX6" fmla="*/ 102669 w 115369"/>
                    <a:gd name="connsiteY6" fmla="*/ 228600 h 527314"/>
                    <a:gd name="connsiteX7" fmla="*/ 115369 w 115369"/>
                    <a:gd name="connsiteY7" fmla="*/ 266700 h 527314"/>
                    <a:gd name="connsiteX8" fmla="*/ 109019 w 115369"/>
                    <a:gd name="connsiteY8" fmla="*/ 349250 h 527314"/>
                    <a:gd name="connsiteX9" fmla="*/ 96319 w 115369"/>
                    <a:gd name="connsiteY9" fmla="*/ 368300 h 527314"/>
                    <a:gd name="connsiteX10" fmla="*/ 58219 w 115369"/>
                    <a:gd name="connsiteY10" fmla="*/ 400050 h 527314"/>
                    <a:gd name="connsiteX11" fmla="*/ 51869 w 115369"/>
                    <a:gd name="connsiteY11" fmla="*/ 419100 h 527314"/>
                    <a:gd name="connsiteX12" fmla="*/ 32819 w 115369"/>
                    <a:gd name="connsiteY12" fmla="*/ 457200 h 527314"/>
                    <a:gd name="connsiteX13" fmla="*/ 64569 w 115369"/>
                    <a:gd name="connsiteY13" fmla="*/ 527050 h 5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369" h="527314">
                      <a:moveTo>
                        <a:pt x="1069" y="0"/>
                      </a:moveTo>
                      <a:cubicBezTo>
                        <a:pt x="4935" y="65724"/>
                        <a:pt x="-11955" y="88512"/>
                        <a:pt x="20119" y="127000"/>
                      </a:cubicBezTo>
                      <a:cubicBezTo>
                        <a:pt x="25868" y="133899"/>
                        <a:pt x="32270" y="140301"/>
                        <a:pt x="39169" y="146050"/>
                      </a:cubicBezTo>
                      <a:cubicBezTo>
                        <a:pt x="45032" y="150936"/>
                        <a:pt x="51869" y="154517"/>
                        <a:pt x="58219" y="158750"/>
                      </a:cubicBezTo>
                      <a:cubicBezTo>
                        <a:pt x="74180" y="206633"/>
                        <a:pt x="50793" y="149468"/>
                        <a:pt x="83619" y="190500"/>
                      </a:cubicBezTo>
                      <a:cubicBezTo>
                        <a:pt x="87800" y="195727"/>
                        <a:pt x="86976" y="203563"/>
                        <a:pt x="89969" y="209550"/>
                      </a:cubicBezTo>
                      <a:cubicBezTo>
                        <a:pt x="93382" y="216376"/>
                        <a:pt x="99569" y="221626"/>
                        <a:pt x="102669" y="228600"/>
                      </a:cubicBezTo>
                      <a:cubicBezTo>
                        <a:pt x="108106" y="240833"/>
                        <a:pt x="115369" y="266700"/>
                        <a:pt x="115369" y="266700"/>
                      </a:cubicBezTo>
                      <a:cubicBezTo>
                        <a:pt x="113252" y="294217"/>
                        <a:pt x="114105" y="322125"/>
                        <a:pt x="109019" y="349250"/>
                      </a:cubicBezTo>
                      <a:cubicBezTo>
                        <a:pt x="107613" y="356751"/>
                        <a:pt x="101205" y="362437"/>
                        <a:pt x="96319" y="368300"/>
                      </a:cubicBezTo>
                      <a:cubicBezTo>
                        <a:pt x="81040" y="386635"/>
                        <a:pt x="76950" y="387563"/>
                        <a:pt x="58219" y="400050"/>
                      </a:cubicBezTo>
                      <a:cubicBezTo>
                        <a:pt x="56102" y="406400"/>
                        <a:pt x="54862" y="413113"/>
                        <a:pt x="51869" y="419100"/>
                      </a:cubicBezTo>
                      <a:cubicBezTo>
                        <a:pt x="27250" y="468339"/>
                        <a:pt x="48780" y="409317"/>
                        <a:pt x="32819" y="457200"/>
                      </a:cubicBezTo>
                      <a:cubicBezTo>
                        <a:pt x="39936" y="535482"/>
                        <a:pt x="15790" y="527050"/>
                        <a:pt x="64569" y="52705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Freeform 185">
                  <a:extLst>
                    <a:ext uri="{FF2B5EF4-FFF2-40B4-BE49-F238E27FC236}">
                      <a16:creationId xmlns:a16="http://schemas.microsoft.com/office/drawing/2014/main" id="{81BA1C05-A9A0-9947-94E7-DD2C2E7BE3E7}"/>
                    </a:ext>
                  </a:extLst>
                </p:cNvPr>
                <p:cNvSpPr/>
                <p:nvPr/>
              </p:nvSpPr>
              <p:spPr>
                <a:xfrm>
                  <a:off x="3251200" y="4368800"/>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Freeform 186">
                  <a:extLst>
                    <a:ext uri="{FF2B5EF4-FFF2-40B4-BE49-F238E27FC236}">
                      <a16:creationId xmlns:a16="http://schemas.microsoft.com/office/drawing/2014/main" id="{83D4EBB7-13F4-3D46-BCC7-F83FC0D4704F}"/>
                    </a:ext>
                  </a:extLst>
                </p:cNvPr>
                <p:cNvSpPr/>
                <p:nvPr/>
              </p:nvSpPr>
              <p:spPr>
                <a:xfrm>
                  <a:off x="2140604" y="3721595"/>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Freeform 187">
                  <a:extLst>
                    <a:ext uri="{FF2B5EF4-FFF2-40B4-BE49-F238E27FC236}">
                      <a16:creationId xmlns:a16="http://schemas.microsoft.com/office/drawing/2014/main" id="{B9F5580A-B494-7246-8E9D-9EF3A52FAF44}"/>
                    </a:ext>
                  </a:extLst>
                </p:cNvPr>
                <p:cNvSpPr/>
                <p:nvPr/>
              </p:nvSpPr>
              <p:spPr>
                <a:xfrm rot="2204340">
                  <a:off x="2544659" y="3518890"/>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3EAA6543-FAFD-9542-A85A-7F37680C0731}"/>
                  </a:ext>
                </a:extLst>
              </p:cNvPr>
              <p:cNvGrpSpPr/>
              <p:nvPr/>
            </p:nvGrpSpPr>
            <p:grpSpPr>
              <a:xfrm rot="12687043">
                <a:off x="2383061" y="1691766"/>
                <a:ext cx="409880" cy="339868"/>
                <a:chOff x="563688" y="3094979"/>
                <a:chExt cx="1079769" cy="800019"/>
              </a:xfrm>
            </p:grpSpPr>
            <p:sp>
              <p:nvSpPr>
                <p:cNvPr id="169" name="Oval 168">
                  <a:extLst>
                    <a:ext uri="{FF2B5EF4-FFF2-40B4-BE49-F238E27FC236}">
                      <a16:creationId xmlns:a16="http://schemas.microsoft.com/office/drawing/2014/main" id="{CDB0F211-EC46-E244-8DB9-985CFBD5BEC9}"/>
                    </a:ext>
                  </a:extLst>
                </p:cNvPr>
                <p:cNvSpPr/>
                <p:nvPr/>
              </p:nvSpPr>
              <p:spPr>
                <a:xfrm>
                  <a:off x="690399" y="3094979"/>
                  <a:ext cx="584424" cy="461021"/>
                </a:xfrm>
                <a:prstGeom prst="ellipse">
                  <a:avLst/>
                </a:prstGeom>
                <a:solidFill>
                  <a:srgbClr val="79C09A"/>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EE2D8A91-35F4-0E45-838D-B697D68C8FAB}"/>
                    </a:ext>
                  </a:extLst>
                </p:cNvPr>
                <p:cNvSpPr/>
                <p:nvPr/>
              </p:nvSpPr>
              <p:spPr>
                <a:xfrm>
                  <a:off x="563688" y="3349850"/>
                  <a:ext cx="584424" cy="461021"/>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F143CDD2-B280-FE4A-AEF0-C4516030B05A}"/>
                    </a:ext>
                  </a:extLst>
                </p:cNvPr>
                <p:cNvSpPr/>
                <p:nvPr/>
              </p:nvSpPr>
              <p:spPr>
                <a:xfrm>
                  <a:off x="1211433" y="3222284"/>
                  <a:ext cx="432024" cy="439225"/>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F84CF7C-10AD-3441-B3FF-BA7B572A178C}"/>
                    </a:ext>
                  </a:extLst>
                </p:cNvPr>
                <p:cNvSpPr/>
                <p:nvPr/>
              </p:nvSpPr>
              <p:spPr>
                <a:xfrm>
                  <a:off x="935648" y="3455754"/>
                  <a:ext cx="507426" cy="439244"/>
                </a:xfrm>
                <a:prstGeom prst="ellipse">
                  <a:avLst/>
                </a:prstGeom>
                <a:solidFill>
                  <a:srgbClr val="79C09A"/>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36D67308-BB58-C94F-B2E9-641A821ED499}"/>
                    </a:ext>
                  </a:extLst>
                </p:cNvPr>
                <p:cNvSpPr/>
                <p:nvPr/>
              </p:nvSpPr>
              <p:spPr>
                <a:xfrm>
                  <a:off x="999069" y="3113729"/>
                  <a:ext cx="432024" cy="355512"/>
                </a:xfrm>
                <a:prstGeom prst="ellipse">
                  <a:avLst/>
                </a:prstGeom>
                <a:solidFill>
                  <a:srgbClr val="8BD9AD"/>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F87EB5BF-F406-F14F-904D-32321499D719}"/>
                    </a:ext>
                  </a:extLst>
                </p:cNvPr>
                <p:cNvSpPr/>
                <p:nvPr/>
              </p:nvSpPr>
              <p:spPr>
                <a:xfrm>
                  <a:off x="1161329" y="3368707"/>
                  <a:ext cx="236739" cy="174095"/>
                </a:xfrm>
                <a:prstGeom prst="ellipse">
                  <a:avLst/>
                </a:prstGeom>
                <a:solidFill>
                  <a:schemeClr val="bg1">
                    <a:lumMod val="75000"/>
                  </a:schemeClr>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5EAB860A-F110-4142-9E61-7DAED362E636}"/>
                    </a:ext>
                  </a:extLst>
                </p:cNvPr>
                <p:cNvSpPr/>
                <p:nvPr/>
              </p:nvSpPr>
              <p:spPr>
                <a:xfrm>
                  <a:off x="1022973" y="3422293"/>
                  <a:ext cx="236739" cy="239216"/>
                </a:xfrm>
                <a:prstGeom prst="ellipse">
                  <a:avLst/>
                </a:prstGeom>
                <a:solidFill>
                  <a:schemeClr val="bg1">
                    <a:lumMod val="65000"/>
                  </a:schemeClr>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179EFA70-7410-6042-9F4A-C5523F9E1BD5}"/>
                    </a:ext>
                  </a:extLst>
                </p:cNvPr>
                <p:cNvSpPr/>
                <p:nvPr/>
              </p:nvSpPr>
              <p:spPr>
                <a:xfrm>
                  <a:off x="1219528" y="3482439"/>
                  <a:ext cx="162917" cy="179070"/>
                </a:xfrm>
                <a:prstGeom prst="ellipse">
                  <a:avLst/>
                </a:prstGeom>
                <a:solidFill>
                  <a:srgbClr val="BE8C4B"/>
                </a:solidFill>
                <a:ln>
                  <a:solidFill>
                    <a:srgbClr val="5CB7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A1F82F5D-1FFD-1E4B-ADF4-44D5389BF518}"/>
                  </a:ext>
                </a:extLst>
              </p:cNvPr>
              <p:cNvGrpSpPr/>
              <p:nvPr/>
            </p:nvGrpSpPr>
            <p:grpSpPr>
              <a:xfrm>
                <a:off x="3003817" y="3068670"/>
                <a:ext cx="328288" cy="294201"/>
                <a:chOff x="5294274" y="4745904"/>
                <a:chExt cx="680071" cy="599268"/>
              </a:xfrm>
            </p:grpSpPr>
            <p:sp>
              <p:nvSpPr>
                <p:cNvPr id="163" name="Rounded Rectangle 162">
                  <a:extLst>
                    <a:ext uri="{FF2B5EF4-FFF2-40B4-BE49-F238E27FC236}">
                      <a16:creationId xmlns:a16="http://schemas.microsoft.com/office/drawing/2014/main" id="{7908AC68-7C61-DC48-83BE-18772653D508}"/>
                    </a:ext>
                  </a:extLst>
                </p:cNvPr>
                <p:cNvSpPr/>
                <p:nvPr/>
              </p:nvSpPr>
              <p:spPr>
                <a:xfrm rot="6912533">
                  <a:off x="5648318" y="4951332"/>
                  <a:ext cx="146968" cy="389144"/>
                </a:xfrm>
                <a:prstGeom prst="roundRect">
                  <a:avLst>
                    <a:gd name="adj" fmla="val 50000"/>
                  </a:avLst>
                </a:prstGeom>
                <a:solidFill>
                  <a:schemeClr val="accent5">
                    <a:lumMod val="40000"/>
                    <a:lumOff val="6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ounded Rectangle 163">
                  <a:extLst>
                    <a:ext uri="{FF2B5EF4-FFF2-40B4-BE49-F238E27FC236}">
                      <a16:creationId xmlns:a16="http://schemas.microsoft.com/office/drawing/2014/main" id="{F646DC27-765E-464E-B148-673AC0253CB6}"/>
                    </a:ext>
                  </a:extLst>
                </p:cNvPr>
                <p:cNvSpPr/>
                <p:nvPr/>
              </p:nvSpPr>
              <p:spPr>
                <a:xfrm rot="2825485">
                  <a:off x="5706289" y="4710646"/>
                  <a:ext cx="146968" cy="389144"/>
                </a:xfrm>
                <a:prstGeom prst="roundRect">
                  <a:avLst>
                    <a:gd name="adj" fmla="val 50000"/>
                  </a:avLst>
                </a:prstGeom>
                <a:solidFill>
                  <a:schemeClr val="tx2">
                    <a:lumMod val="20000"/>
                    <a:lumOff val="8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ounded Rectangle 164">
                  <a:extLst>
                    <a:ext uri="{FF2B5EF4-FFF2-40B4-BE49-F238E27FC236}">
                      <a16:creationId xmlns:a16="http://schemas.microsoft.com/office/drawing/2014/main" id="{E51C275F-46C6-304C-B620-1D6FDA110E13}"/>
                    </a:ext>
                  </a:extLst>
                </p:cNvPr>
                <p:cNvSpPr/>
                <p:nvPr/>
              </p:nvSpPr>
              <p:spPr>
                <a:xfrm rot="1010864">
                  <a:off x="5511376" y="4968823"/>
                  <a:ext cx="141987" cy="376349"/>
                </a:xfrm>
                <a:prstGeom prst="roundRect">
                  <a:avLst>
                    <a:gd name="adj" fmla="val 50000"/>
                  </a:avLst>
                </a:prstGeom>
                <a:solidFill>
                  <a:srgbClr val="BE9B68"/>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ounded Rectangle 165">
                  <a:extLst>
                    <a:ext uri="{FF2B5EF4-FFF2-40B4-BE49-F238E27FC236}">
                      <a16:creationId xmlns:a16="http://schemas.microsoft.com/office/drawing/2014/main" id="{BC7D5AF7-AB8C-3546-AB81-DB2925254958}"/>
                    </a:ext>
                  </a:extLst>
                </p:cNvPr>
                <p:cNvSpPr/>
                <p:nvPr/>
              </p:nvSpPr>
              <p:spPr>
                <a:xfrm rot="1781152">
                  <a:off x="5445786" y="4745904"/>
                  <a:ext cx="146968" cy="389144"/>
                </a:xfrm>
                <a:prstGeom prst="roundRect">
                  <a:avLst>
                    <a:gd name="adj" fmla="val 50000"/>
                  </a:avLst>
                </a:prstGeom>
                <a:solidFill>
                  <a:schemeClr val="accent5">
                    <a:lumMod val="40000"/>
                    <a:lumOff val="6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ounded Rectangle 166">
                  <a:extLst>
                    <a:ext uri="{FF2B5EF4-FFF2-40B4-BE49-F238E27FC236}">
                      <a16:creationId xmlns:a16="http://schemas.microsoft.com/office/drawing/2014/main" id="{9FF86EF5-1CA2-D948-9FFC-053B4A20DE1C}"/>
                    </a:ext>
                  </a:extLst>
                </p:cNvPr>
                <p:cNvSpPr/>
                <p:nvPr/>
              </p:nvSpPr>
              <p:spPr>
                <a:xfrm rot="6059316">
                  <a:off x="5655606" y="4732712"/>
                  <a:ext cx="146968" cy="389144"/>
                </a:xfrm>
                <a:prstGeom prst="roundRect">
                  <a:avLst>
                    <a:gd name="adj" fmla="val 50000"/>
                  </a:avLst>
                </a:prstGeom>
                <a:solidFill>
                  <a:schemeClr val="accent1">
                    <a:lumMod val="60000"/>
                    <a:lumOff val="4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ounded Rectangle 167">
                  <a:extLst>
                    <a:ext uri="{FF2B5EF4-FFF2-40B4-BE49-F238E27FC236}">
                      <a16:creationId xmlns:a16="http://schemas.microsoft.com/office/drawing/2014/main" id="{4B7B56D7-B213-D047-97ED-D6498AC5357B}"/>
                    </a:ext>
                  </a:extLst>
                </p:cNvPr>
                <p:cNvSpPr/>
                <p:nvPr/>
              </p:nvSpPr>
              <p:spPr>
                <a:xfrm rot="3591803">
                  <a:off x="5415362" y="4941377"/>
                  <a:ext cx="146968" cy="389144"/>
                </a:xfrm>
                <a:prstGeom prst="roundRect">
                  <a:avLst>
                    <a:gd name="adj" fmla="val 50000"/>
                  </a:avLst>
                </a:prstGeom>
                <a:solidFill>
                  <a:schemeClr val="accent5">
                    <a:lumMod val="60000"/>
                    <a:lumOff val="4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7128EA06-390B-8C46-9E27-D5C832C41C07}"/>
                  </a:ext>
                </a:extLst>
              </p:cNvPr>
              <p:cNvGrpSpPr/>
              <p:nvPr/>
            </p:nvGrpSpPr>
            <p:grpSpPr>
              <a:xfrm>
                <a:off x="2574375" y="2316592"/>
                <a:ext cx="254679" cy="177860"/>
                <a:chOff x="5294274" y="4745904"/>
                <a:chExt cx="680071" cy="599268"/>
              </a:xfrm>
            </p:grpSpPr>
            <p:sp>
              <p:nvSpPr>
                <p:cNvPr id="157" name="Rounded Rectangle 156">
                  <a:extLst>
                    <a:ext uri="{FF2B5EF4-FFF2-40B4-BE49-F238E27FC236}">
                      <a16:creationId xmlns:a16="http://schemas.microsoft.com/office/drawing/2014/main" id="{8D43BBE6-B2B1-504E-8E97-6A6D9E75BFF0}"/>
                    </a:ext>
                  </a:extLst>
                </p:cNvPr>
                <p:cNvSpPr/>
                <p:nvPr/>
              </p:nvSpPr>
              <p:spPr>
                <a:xfrm rot="6912533">
                  <a:off x="5648318" y="4951332"/>
                  <a:ext cx="146968" cy="389144"/>
                </a:xfrm>
                <a:prstGeom prst="roundRect">
                  <a:avLst>
                    <a:gd name="adj" fmla="val 50000"/>
                  </a:avLst>
                </a:prstGeom>
                <a:solidFill>
                  <a:schemeClr val="accent5">
                    <a:lumMod val="40000"/>
                    <a:lumOff val="6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ounded Rectangle 157">
                  <a:extLst>
                    <a:ext uri="{FF2B5EF4-FFF2-40B4-BE49-F238E27FC236}">
                      <a16:creationId xmlns:a16="http://schemas.microsoft.com/office/drawing/2014/main" id="{4F341F83-4A1D-8346-B2FB-31C2247E34BB}"/>
                    </a:ext>
                  </a:extLst>
                </p:cNvPr>
                <p:cNvSpPr/>
                <p:nvPr/>
              </p:nvSpPr>
              <p:spPr>
                <a:xfrm rot="2825485">
                  <a:off x="5706289" y="4710646"/>
                  <a:ext cx="146968" cy="389144"/>
                </a:xfrm>
                <a:prstGeom prst="roundRect">
                  <a:avLst>
                    <a:gd name="adj" fmla="val 50000"/>
                  </a:avLst>
                </a:prstGeom>
                <a:solidFill>
                  <a:schemeClr val="tx2">
                    <a:lumMod val="20000"/>
                    <a:lumOff val="8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4851877A-06D2-C743-8AA9-FF11C2A883FE}"/>
                    </a:ext>
                  </a:extLst>
                </p:cNvPr>
                <p:cNvSpPr/>
                <p:nvPr/>
              </p:nvSpPr>
              <p:spPr>
                <a:xfrm rot="1010864">
                  <a:off x="5511376" y="4968823"/>
                  <a:ext cx="141987" cy="376349"/>
                </a:xfrm>
                <a:prstGeom prst="roundRect">
                  <a:avLst>
                    <a:gd name="adj" fmla="val 50000"/>
                  </a:avLst>
                </a:prstGeom>
                <a:solidFill>
                  <a:srgbClr val="BE9B68"/>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ounded Rectangle 159">
                  <a:extLst>
                    <a:ext uri="{FF2B5EF4-FFF2-40B4-BE49-F238E27FC236}">
                      <a16:creationId xmlns:a16="http://schemas.microsoft.com/office/drawing/2014/main" id="{6D88E029-3FE5-8043-B8A2-0BEF292EFC00}"/>
                    </a:ext>
                  </a:extLst>
                </p:cNvPr>
                <p:cNvSpPr/>
                <p:nvPr/>
              </p:nvSpPr>
              <p:spPr>
                <a:xfrm rot="1781152">
                  <a:off x="5445786" y="4745904"/>
                  <a:ext cx="146968" cy="389144"/>
                </a:xfrm>
                <a:prstGeom prst="roundRect">
                  <a:avLst>
                    <a:gd name="adj" fmla="val 50000"/>
                  </a:avLst>
                </a:prstGeom>
                <a:solidFill>
                  <a:schemeClr val="accent5">
                    <a:lumMod val="40000"/>
                    <a:lumOff val="6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ounded Rectangle 160">
                  <a:extLst>
                    <a:ext uri="{FF2B5EF4-FFF2-40B4-BE49-F238E27FC236}">
                      <a16:creationId xmlns:a16="http://schemas.microsoft.com/office/drawing/2014/main" id="{8570B75A-2ECC-8247-8406-3C6146659B4B}"/>
                    </a:ext>
                  </a:extLst>
                </p:cNvPr>
                <p:cNvSpPr/>
                <p:nvPr/>
              </p:nvSpPr>
              <p:spPr>
                <a:xfrm rot="6059316">
                  <a:off x="5655606" y="4732712"/>
                  <a:ext cx="146968" cy="389144"/>
                </a:xfrm>
                <a:prstGeom prst="roundRect">
                  <a:avLst>
                    <a:gd name="adj" fmla="val 50000"/>
                  </a:avLst>
                </a:prstGeom>
                <a:solidFill>
                  <a:schemeClr val="accent1">
                    <a:lumMod val="60000"/>
                    <a:lumOff val="4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ounded Rectangle 161">
                  <a:extLst>
                    <a:ext uri="{FF2B5EF4-FFF2-40B4-BE49-F238E27FC236}">
                      <a16:creationId xmlns:a16="http://schemas.microsoft.com/office/drawing/2014/main" id="{AFE0D111-A9E5-6B4A-8586-A3DCCC34890D}"/>
                    </a:ext>
                  </a:extLst>
                </p:cNvPr>
                <p:cNvSpPr/>
                <p:nvPr/>
              </p:nvSpPr>
              <p:spPr>
                <a:xfrm rot="3591803">
                  <a:off x="5415362" y="4941377"/>
                  <a:ext cx="146968" cy="389144"/>
                </a:xfrm>
                <a:prstGeom prst="roundRect">
                  <a:avLst>
                    <a:gd name="adj" fmla="val 50000"/>
                  </a:avLst>
                </a:prstGeom>
                <a:solidFill>
                  <a:schemeClr val="accent5">
                    <a:lumMod val="60000"/>
                    <a:lumOff val="4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CB080FC9-A693-7C4E-99D9-05ADE8653E55}"/>
                  </a:ext>
                </a:extLst>
              </p:cNvPr>
              <p:cNvGrpSpPr/>
              <p:nvPr/>
            </p:nvGrpSpPr>
            <p:grpSpPr>
              <a:xfrm rot="7166227">
                <a:off x="1964863" y="3846158"/>
                <a:ext cx="457110" cy="412668"/>
                <a:chOff x="5294274" y="4745904"/>
                <a:chExt cx="680071" cy="599268"/>
              </a:xfrm>
            </p:grpSpPr>
            <p:sp>
              <p:nvSpPr>
                <p:cNvPr id="151" name="Rounded Rectangle 150">
                  <a:extLst>
                    <a:ext uri="{FF2B5EF4-FFF2-40B4-BE49-F238E27FC236}">
                      <a16:creationId xmlns:a16="http://schemas.microsoft.com/office/drawing/2014/main" id="{4ECBB7A6-B39A-A04C-BBCE-F1ED9D536429}"/>
                    </a:ext>
                  </a:extLst>
                </p:cNvPr>
                <p:cNvSpPr/>
                <p:nvPr/>
              </p:nvSpPr>
              <p:spPr>
                <a:xfrm rot="6912533">
                  <a:off x="5648318" y="4951332"/>
                  <a:ext cx="146968" cy="389144"/>
                </a:xfrm>
                <a:prstGeom prst="roundRect">
                  <a:avLst>
                    <a:gd name="adj" fmla="val 50000"/>
                  </a:avLst>
                </a:prstGeom>
                <a:solidFill>
                  <a:schemeClr val="accent5">
                    <a:lumMod val="40000"/>
                    <a:lumOff val="6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ounded Rectangle 151">
                  <a:extLst>
                    <a:ext uri="{FF2B5EF4-FFF2-40B4-BE49-F238E27FC236}">
                      <a16:creationId xmlns:a16="http://schemas.microsoft.com/office/drawing/2014/main" id="{0B4C8CFD-169B-BD4A-AE23-3D1723D7E12E}"/>
                    </a:ext>
                  </a:extLst>
                </p:cNvPr>
                <p:cNvSpPr/>
                <p:nvPr/>
              </p:nvSpPr>
              <p:spPr>
                <a:xfrm rot="2825485">
                  <a:off x="5706289" y="4710646"/>
                  <a:ext cx="146968" cy="389144"/>
                </a:xfrm>
                <a:prstGeom prst="roundRect">
                  <a:avLst>
                    <a:gd name="adj" fmla="val 50000"/>
                  </a:avLst>
                </a:prstGeom>
                <a:solidFill>
                  <a:schemeClr val="tx2">
                    <a:lumMod val="20000"/>
                    <a:lumOff val="8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50D156E5-ED71-6045-A4A1-0E34A80632CD}"/>
                    </a:ext>
                  </a:extLst>
                </p:cNvPr>
                <p:cNvSpPr/>
                <p:nvPr/>
              </p:nvSpPr>
              <p:spPr>
                <a:xfrm rot="1010864">
                  <a:off x="5511376" y="4968823"/>
                  <a:ext cx="141987" cy="376349"/>
                </a:xfrm>
                <a:prstGeom prst="roundRect">
                  <a:avLst>
                    <a:gd name="adj" fmla="val 50000"/>
                  </a:avLst>
                </a:prstGeom>
                <a:solidFill>
                  <a:srgbClr val="BE9B68"/>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ounded Rectangle 153">
                  <a:extLst>
                    <a:ext uri="{FF2B5EF4-FFF2-40B4-BE49-F238E27FC236}">
                      <a16:creationId xmlns:a16="http://schemas.microsoft.com/office/drawing/2014/main" id="{07BA7DD9-77D3-A145-B45C-4E7944BAFBAB}"/>
                    </a:ext>
                  </a:extLst>
                </p:cNvPr>
                <p:cNvSpPr/>
                <p:nvPr/>
              </p:nvSpPr>
              <p:spPr>
                <a:xfrm rot="1781152">
                  <a:off x="5445786" y="4745904"/>
                  <a:ext cx="146968" cy="389144"/>
                </a:xfrm>
                <a:prstGeom prst="roundRect">
                  <a:avLst>
                    <a:gd name="adj" fmla="val 50000"/>
                  </a:avLst>
                </a:prstGeom>
                <a:solidFill>
                  <a:schemeClr val="accent5">
                    <a:lumMod val="40000"/>
                    <a:lumOff val="6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ounded Rectangle 154">
                  <a:extLst>
                    <a:ext uri="{FF2B5EF4-FFF2-40B4-BE49-F238E27FC236}">
                      <a16:creationId xmlns:a16="http://schemas.microsoft.com/office/drawing/2014/main" id="{0999EDBB-BC58-014C-88B5-B16C3058E980}"/>
                    </a:ext>
                  </a:extLst>
                </p:cNvPr>
                <p:cNvSpPr/>
                <p:nvPr/>
              </p:nvSpPr>
              <p:spPr>
                <a:xfrm rot="6059316">
                  <a:off x="5655606" y="4732712"/>
                  <a:ext cx="146968" cy="389144"/>
                </a:xfrm>
                <a:prstGeom prst="roundRect">
                  <a:avLst>
                    <a:gd name="adj" fmla="val 50000"/>
                  </a:avLst>
                </a:prstGeom>
                <a:solidFill>
                  <a:schemeClr val="accent1">
                    <a:lumMod val="60000"/>
                    <a:lumOff val="4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ounded Rectangle 155">
                  <a:extLst>
                    <a:ext uri="{FF2B5EF4-FFF2-40B4-BE49-F238E27FC236}">
                      <a16:creationId xmlns:a16="http://schemas.microsoft.com/office/drawing/2014/main" id="{4AC0EB16-C3F8-CF40-854F-CB0123A3EA69}"/>
                    </a:ext>
                  </a:extLst>
                </p:cNvPr>
                <p:cNvSpPr/>
                <p:nvPr/>
              </p:nvSpPr>
              <p:spPr>
                <a:xfrm rot="3591803">
                  <a:off x="5415362" y="4941377"/>
                  <a:ext cx="146968" cy="389144"/>
                </a:xfrm>
                <a:prstGeom prst="roundRect">
                  <a:avLst>
                    <a:gd name="adj" fmla="val 50000"/>
                  </a:avLst>
                </a:prstGeom>
                <a:solidFill>
                  <a:schemeClr val="accent5">
                    <a:lumMod val="60000"/>
                    <a:lumOff val="4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92C05438-1D21-4C4D-AD0D-944AE0DC6914}"/>
                  </a:ext>
                </a:extLst>
              </p:cNvPr>
              <p:cNvGrpSpPr/>
              <p:nvPr/>
            </p:nvGrpSpPr>
            <p:grpSpPr>
              <a:xfrm>
                <a:off x="3289921" y="2492996"/>
                <a:ext cx="201327" cy="244532"/>
                <a:chOff x="2140604" y="3518890"/>
                <a:chExt cx="1434592" cy="1491524"/>
              </a:xfrm>
            </p:grpSpPr>
            <p:sp>
              <p:nvSpPr>
                <p:cNvPr id="139" name="Oval 138">
                  <a:extLst>
                    <a:ext uri="{FF2B5EF4-FFF2-40B4-BE49-F238E27FC236}">
                      <a16:creationId xmlns:a16="http://schemas.microsoft.com/office/drawing/2014/main" id="{6AF88BFF-D096-B642-9D85-55C30BF959D9}"/>
                    </a:ext>
                  </a:extLst>
                </p:cNvPr>
                <p:cNvSpPr/>
                <p:nvPr/>
              </p:nvSpPr>
              <p:spPr>
                <a:xfrm>
                  <a:off x="2387600" y="3873500"/>
                  <a:ext cx="968787" cy="609600"/>
                </a:xfrm>
                <a:prstGeom prst="ellipse">
                  <a:avLst/>
                </a:prstGeom>
                <a:solidFill>
                  <a:srgbClr val="BE9B68"/>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Freeform 139">
                  <a:extLst>
                    <a:ext uri="{FF2B5EF4-FFF2-40B4-BE49-F238E27FC236}">
                      <a16:creationId xmlns:a16="http://schemas.microsoft.com/office/drawing/2014/main" id="{C2897F41-D78F-764E-9FB1-D3509A7942E2}"/>
                    </a:ext>
                  </a:extLst>
                </p:cNvPr>
                <p:cNvSpPr/>
                <p:nvPr/>
              </p:nvSpPr>
              <p:spPr>
                <a:xfrm>
                  <a:off x="2700616" y="4004170"/>
                  <a:ext cx="456764" cy="390030"/>
                </a:xfrm>
                <a:custGeom>
                  <a:avLst/>
                  <a:gdLst>
                    <a:gd name="connsiteX0" fmla="*/ 2933700 w 8090059"/>
                    <a:gd name="connsiteY0" fmla="*/ 2489200 h 7391400"/>
                    <a:gd name="connsiteX1" fmla="*/ 2933700 w 8090059"/>
                    <a:gd name="connsiteY1" fmla="*/ 2489200 h 7391400"/>
                    <a:gd name="connsiteX2" fmla="*/ 2895600 w 8090059"/>
                    <a:gd name="connsiteY2" fmla="*/ 2070100 h 7391400"/>
                    <a:gd name="connsiteX3" fmla="*/ 2870200 w 8090059"/>
                    <a:gd name="connsiteY3" fmla="*/ 1981200 h 7391400"/>
                    <a:gd name="connsiteX4" fmla="*/ 2857500 w 8090059"/>
                    <a:gd name="connsiteY4" fmla="*/ 1930400 h 7391400"/>
                    <a:gd name="connsiteX5" fmla="*/ 2832100 w 8090059"/>
                    <a:gd name="connsiteY5" fmla="*/ 1879600 h 7391400"/>
                    <a:gd name="connsiteX6" fmla="*/ 2819400 w 8090059"/>
                    <a:gd name="connsiteY6" fmla="*/ 1828800 h 7391400"/>
                    <a:gd name="connsiteX7" fmla="*/ 2794000 w 8090059"/>
                    <a:gd name="connsiteY7" fmla="*/ 1790700 h 7391400"/>
                    <a:gd name="connsiteX8" fmla="*/ 2768600 w 8090059"/>
                    <a:gd name="connsiteY8" fmla="*/ 1739900 h 7391400"/>
                    <a:gd name="connsiteX9" fmla="*/ 2743200 w 8090059"/>
                    <a:gd name="connsiteY9" fmla="*/ 1701800 h 7391400"/>
                    <a:gd name="connsiteX10" fmla="*/ 2679700 w 8090059"/>
                    <a:gd name="connsiteY10" fmla="*/ 1574800 h 7391400"/>
                    <a:gd name="connsiteX11" fmla="*/ 2641600 w 8090059"/>
                    <a:gd name="connsiteY11" fmla="*/ 1498600 h 7391400"/>
                    <a:gd name="connsiteX12" fmla="*/ 2603500 w 8090059"/>
                    <a:gd name="connsiteY12" fmla="*/ 1422400 h 7391400"/>
                    <a:gd name="connsiteX13" fmla="*/ 2590800 w 8090059"/>
                    <a:gd name="connsiteY13" fmla="*/ 1371600 h 7391400"/>
                    <a:gd name="connsiteX14" fmla="*/ 2565400 w 8090059"/>
                    <a:gd name="connsiteY14" fmla="*/ 1295400 h 7391400"/>
                    <a:gd name="connsiteX15" fmla="*/ 2552700 w 8090059"/>
                    <a:gd name="connsiteY15" fmla="*/ 1244600 h 7391400"/>
                    <a:gd name="connsiteX16" fmla="*/ 2527300 w 8090059"/>
                    <a:gd name="connsiteY16" fmla="*/ 1193800 h 7391400"/>
                    <a:gd name="connsiteX17" fmla="*/ 2527300 w 8090059"/>
                    <a:gd name="connsiteY17" fmla="*/ 647700 h 7391400"/>
                    <a:gd name="connsiteX18" fmla="*/ 2552700 w 8090059"/>
                    <a:gd name="connsiteY18" fmla="*/ 520700 h 7391400"/>
                    <a:gd name="connsiteX19" fmla="*/ 2603500 w 8090059"/>
                    <a:gd name="connsiteY19" fmla="*/ 419100 h 7391400"/>
                    <a:gd name="connsiteX20" fmla="*/ 2641600 w 8090059"/>
                    <a:gd name="connsiteY20" fmla="*/ 330200 h 7391400"/>
                    <a:gd name="connsiteX21" fmla="*/ 2679700 w 8090059"/>
                    <a:gd name="connsiteY21" fmla="*/ 279400 h 7391400"/>
                    <a:gd name="connsiteX22" fmla="*/ 2730500 w 8090059"/>
                    <a:gd name="connsiteY22" fmla="*/ 177800 h 7391400"/>
                    <a:gd name="connsiteX23" fmla="*/ 2781300 w 8090059"/>
                    <a:gd name="connsiteY23" fmla="*/ 139700 h 7391400"/>
                    <a:gd name="connsiteX24" fmla="*/ 2857500 w 8090059"/>
                    <a:gd name="connsiteY24" fmla="*/ 76200 h 7391400"/>
                    <a:gd name="connsiteX25" fmla="*/ 2933700 w 8090059"/>
                    <a:gd name="connsiteY25" fmla="*/ 50800 h 7391400"/>
                    <a:gd name="connsiteX26" fmla="*/ 3009900 w 8090059"/>
                    <a:gd name="connsiteY26" fmla="*/ 25400 h 7391400"/>
                    <a:gd name="connsiteX27" fmla="*/ 3048000 w 8090059"/>
                    <a:gd name="connsiteY27" fmla="*/ 12700 h 7391400"/>
                    <a:gd name="connsiteX28" fmla="*/ 3098800 w 8090059"/>
                    <a:gd name="connsiteY28" fmla="*/ 0 h 7391400"/>
                    <a:gd name="connsiteX29" fmla="*/ 3517900 w 8090059"/>
                    <a:gd name="connsiteY29" fmla="*/ 25400 h 7391400"/>
                    <a:gd name="connsiteX30" fmla="*/ 3556000 w 8090059"/>
                    <a:gd name="connsiteY30" fmla="*/ 38100 h 7391400"/>
                    <a:gd name="connsiteX31" fmla="*/ 3657600 w 8090059"/>
                    <a:gd name="connsiteY31" fmla="*/ 101600 h 7391400"/>
                    <a:gd name="connsiteX32" fmla="*/ 3695700 w 8090059"/>
                    <a:gd name="connsiteY32" fmla="*/ 127000 h 7391400"/>
                    <a:gd name="connsiteX33" fmla="*/ 3746500 w 8090059"/>
                    <a:gd name="connsiteY33" fmla="*/ 152400 h 7391400"/>
                    <a:gd name="connsiteX34" fmla="*/ 3784600 w 8090059"/>
                    <a:gd name="connsiteY34" fmla="*/ 190500 h 7391400"/>
                    <a:gd name="connsiteX35" fmla="*/ 3860800 w 8090059"/>
                    <a:gd name="connsiteY35" fmla="*/ 241300 h 7391400"/>
                    <a:gd name="connsiteX36" fmla="*/ 3949700 w 8090059"/>
                    <a:gd name="connsiteY36" fmla="*/ 304800 h 7391400"/>
                    <a:gd name="connsiteX37" fmla="*/ 4038600 w 8090059"/>
                    <a:gd name="connsiteY37" fmla="*/ 368300 h 7391400"/>
                    <a:gd name="connsiteX38" fmla="*/ 4114800 w 8090059"/>
                    <a:gd name="connsiteY38" fmla="*/ 444500 h 7391400"/>
                    <a:gd name="connsiteX39" fmla="*/ 4152900 w 8090059"/>
                    <a:gd name="connsiteY39" fmla="*/ 482600 h 7391400"/>
                    <a:gd name="connsiteX40" fmla="*/ 4178300 w 8090059"/>
                    <a:gd name="connsiteY40" fmla="*/ 520700 h 7391400"/>
                    <a:gd name="connsiteX41" fmla="*/ 4216400 w 8090059"/>
                    <a:gd name="connsiteY41" fmla="*/ 558800 h 7391400"/>
                    <a:gd name="connsiteX42" fmla="*/ 4267200 w 8090059"/>
                    <a:gd name="connsiteY42" fmla="*/ 660400 h 7391400"/>
                    <a:gd name="connsiteX43" fmla="*/ 4292600 w 8090059"/>
                    <a:gd name="connsiteY43" fmla="*/ 762000 h 7391400"/>
                    <a:gd name="connsiteX44" fmla="*/ 4305300 w 8090059"/>
                    <a:gd name="connsiteY44" fmla="*/ 812800 h 7391400"/>
                    <a:gd name="connsiteX45" fmla="*/ 4330700 w 8090059"/>
                    <a:gd name="connsiteY45" fmla="*/ 914400 h 7391400"/>
                    <a:gd name="connsiteX46" fmla="*/ 4343400 w 8090059"/>
                    <a:gd name="connsiteY46" fmla="*/ 1028700 h 7391400"/>
                    <a:gd name="connsiteX47" fmla="*/ 4356100 w 8090059"/>
                    <a:gd name="connsiteY47" fmla="*/ 1130300 h 7391400"/>
                    <a:gd name="connsiteX48" fmla="*/ 4343400 w 8090059"/>
                    <a:gd name="connsiteY48" fmla="*/ 1625600 h 7391400"/>
                    <a:gd name="connsiteX49" fmla="*/ 4330700 w 8090059"/>
                    <a:gd name="connsiteY49" fmla="*/ 1701800 h 7391400"/>
                    <a:gd name="connsiteX50" fmla="*/ 4305300 w 8090059"/>
                    <a:gd name="connsiteY50" fmla="*/ 1828800 h 7391400"/>
                    <a:gd name="connsiteX51" fmla="*/ 4279900 w 8090059"/>
                    <a:gd name="connsiteY51" fmla="*/ 1955800 h 7391400"/>
                    <a:gd name="connsiteX52" fmla="*/ 4254500 w 8090059"/>
                    <a:gd name="connsiteY52" fmla="*/ 2044700 h 7391400"/>
                    <a:gd name="connsiteX53" fmla="*/ 4229100 w 8090059"/>
                    <a:gd name="connsiteY53" fmla="*/ 2082800 h 7391400"/>
                    <a:gd name="connsiteX54" fmla="*/ 4216400 w 8090059"/>
                    <a:gd name="connsiteY54" fmla="*/ 2133600 h 7391400"/>
                    <a:gd name="connsiteX55" fmla="*/ 4203700 w 8090059"/>
                    <a:gd name="connsiteY55" fmla="*/ 2171700 h 7391400"/>
                    <a:gd name="connsiteX56" fmla="*/ 4140200 w 8090059"/>
                    <a:gd name="connsiteY56" fmla="*/ 2286000 h 7391400"/>
                    <a:gd name="connsiteX57" fmla="*/ 4152900 w 8090059"/>
                    <a:gd name="connsiteY57" fmla="*/ 2387600 h 7391400"/>
                    <a:gd name="connsiteX58" fmla="*/ 4165600 w 8090059"/>
                    <a:gd name="connsiteY58" fmla="*/ 2451100 h 7391400"/>
                    <a:gd name="connsiteX59" fmla="*/ 4178300 w 8090059"/>
                    <a:gd name="connsiteY59" fmla="*/ 2603500 h 7391400"/>
                    <a:gd name="connsiteX60" fmla="*/ 4191000 w 8090059"/>
                    <a:gd name="connsiteY60" fmla="*/ 2654300 h 7391400"/>
                    <a:gd name="connsiteX61" fmla="*/ 4279900 w 8090059"/>
                    <a:gd name="connsiteY61" fmla="*/ 2768600 h 7391400"/>
                    <a:gd name="connsiteX62" fmla="*/ 4356100 w 8090059"/>
                    <a:gd name="connsiteY62" fmla="*/ 2819400 h 7391400"/>
                    <a:gd name="connsiteX63" fmla="*/ 4394200 w 8090059"/>
                    <a:gd name="connsiteY63" fmla="*/ 2844800 h 7391400"/>
                    <a:gd name="connsiteX64" fmla="*/ 4483100 w 8090059"/>
                    <a:gd name="connsiteY64" fmla="*/ 2870200 h 7391400"/>
                    <a:gd name="connsiteX65" fmla="*/ 4762500 w 8090059"/>
                    <a:gd name="connsiteY65" fmla="*/ 2844800 h 7391400"/>
                    <a:gd name="connsiteX66" fmla="*/ 4838700 w 8090059"/>
                    <a:gd name="connsiteY66" fmla="*/ 2806700 h 7391400"/>
                    <a:gd name="connsiteX67" fmla="*/ 4914900 w 8090059"/>
                    <a:gd name="connsiteY67" fmla="*/ 2781300 h 7391400"/>
                    <a:gd name="connsiteX68" fmla="*/ 4991100 w 8090059"/>
                    <a:gd name="connsiteY68" fmla="*/ 2743200 h 7391400"/>
                    <a:gd name="connsiteX69" fmla="*/ 5029200 w 8090059"/>
                    <a:gd name="connsiteY69" fmla="*/ 2717800 h 7391400"/>
                    <a:gd name="connsiteX70" fmla="*/ 5067300 w 8090059"/>
                    <a:gd name="connsiteY70" fmla="*/ 2705100 h 7391400"/>
                    <a:gd name="connsiteX71" fmla="*/ 5105400 w 8090059"/>
                    <a:gd name="connsiteY71" fmla="*/ 2679700 h 7391400"/>
                    <a:gd name="connsiteX72" fmla="*/ 5143500 w 8090059"/>
                    <a:gd name="connsiteY72" fmla="*/ 2667000 h 7391400"/>
                    <a:gd name="connsiteX73" fmla="*/ 5219700 w 8090059"/>
                    <a:gd name="connsiteY73" fmla="*/ 2616200 h 7391400"/>
                    <a:gd name="connsiteX74" fmla="*/ 5257800 w 8090059"/>
                    <a:gd name="connsiteY74" fmla="*/ 2603500 h 7391400"/>
                    <a:gd name="connsiteX75" fmla="*/ 5334000 w 8090059"/>
                    <a:gd name="connsiteY75" fmla="*/ 2565400 h 7391400"/>
                    <a:gd name="connsiteX76" fmla="*/ 5359400 w 8090059"/>
                    <a:gd name="connsiteY76" fmla="*/ 2501900 h 7391400"/>
                    <a:gd name="connsiteX77" fmla="*/ 5410200 w 8090059"/>
                    <a:gd name="connsiteY77" fmla="*/ 2425700 h 7391400"/>
                    <a:gd name="connsiteX78" fmla="*/ 5499100 w 8090059"/>
                    <a:gd name="connsiteY78" fmla="*/ 2362200 h 7391400"/>
                    <a:gd name="connsiteX79" fmla="*/ 5537200 w 8090059"/>
                    <a:gd name="connsiteY79" fmla="*/ 2336800 h 7391400"/>
                    <a:gd name="connsiteX80" fmla="*/ 5613400 w 8090059"/>
                    <a:gd name="connsiteY80" fmla="*/ 2273300 h 7391400"/>
                    <a:gd name="connsiteX81" fmla="*/ 5651500 w 8090059"/>
                    <a:gd name="connsiteY81" fmla="*/ 2260600 h 7391400"/>
                    <a:gd name="connsiteX82" fmla="*/ 5727700 w 8090059"/>
                    <a:gd name="connsiteY82" fmla="*/ 2209800 h 7391400"/>
                    <a:gd name="connsiteX83" fmla="*/ 5765800 w 8090059"/>
                    <a:gd name="connsiteY83" fmla="*/ 2184400 h 7391400"/>
                    <a:gd name="connsiteX84" fmla="*/ 5854700 w 8090059"/>
                    <a:gd name="connsiteY84" fmla="*/ 2146300 h 7391400"/>
                    <a:gd name="connsiteX85" fmla="*/ 5943600 w 8090059"/>
                    <a:gd name="connsiteY85" fmla="*/ 2095500 h 7391400"/>
                    <a:gd name="connsiteX86" fmla="*/ 6019800 w 8090059"/>
                    <a:gd name="connsiteY86" fmla="*/ 2070100 h 7391400"/>
                    <a:gd name="connsiteX87" fmla="*/ 6096000 w 8090059"/>
                    <a:gd name="connsiteY87" fmla="*/ 2032000 h 7391400"/>
                    <a:gd name="connsiteX88" fmla="*/ 6184900 w 8090059"/>
                    <a:gd name="connsiteY88" fmla="*/ 2019300 h 7391400"/>
                    <a:gd name="connsiteX89" fmla="*/ 6223000 w 8090059"/>
                    <a:gd name="connsiteY89" fmla="*/ 1993900 h 7391400"/>
                    <a:gd name="connsiteX90" fmla="*/ 6350000 w 8090059"/>
                    <a:gd name="connsiteY90" fmla="*/ 1955800 h 7391400"/>
                    <a:gd name="connsiteX91" fmla="*/ 6464300 w 8090059"/>
                    <a:gd name="connsiteY91" fmla="*/ 1917700 h 7391400"/>
                    <a:gd name="connsiteX92" fmla="*/ 6515100 w 8090059"/>
                    <a:gd name="connsiteY92" fmla="*/ 1905000 h 7391400"/>
                    <a:gd name="connsiteX93" fmla="*/ 6629400 w 8090059"/>
                    <a:gd name="connsiteY93" fmla="*/ 1866900 h 7391400"/>
                    <a:gd name="connsiteX94" fmla="*/ 6781800 w 8090059"/>
                    <a:gd name="connsiteY94" fmla="*/ 1854200 h 7391400"/>
                    <a:gd name="connsiteX95" fmla="*/ 7162800 w 8090059"/>
                    <a:gd name="connsiteY95" fmla="*/ 1866900 h 7391400"/>
                    <a:gd name="connsiteX96" fmla="*/ 7213600 w 8090059"/>
                    <a:gd name="connsiteY96" fmla="*/ 1892300 h 7391400"/>
                    <a:gd name="connsiteX97" fmla="*/ 7264400 w 8090059"/>
                    <a:gd name="connsiteY97" fmla="*/ 1905000 h 7391400"/>
                    <a:gd name="connsiteX98" fmla="*/ 7404100 w 8090059"/>
                    <a:gd name="connsiteY98" fmla="*/ 1981200 h 7391400"/>
                    <a:gd name="connsiteX99" fmla="*/ 7442200 w 8090059"/>
                    <a:gd name="connsiteY99" fmla="*/ 2019300 h 7391400"/>
                    <a:gd name="connsiteX100" fmla="*/ 7556500 w 8090059"/>
                    <a:gd name="connsiteY100" fmla="*/ 2095500 h 7391400"/>
                    <a:gd name="connsiteX101" fmla="*/ 7594600 w 8090059"/>
                    <a:gd name="connsiteY101" fmla="*/ 2120900 h 7391400"/>
                    <a:gd name="connsiteX102" fmla="*/ 7632700 w 8090059"/>
                    <a:gd name="connsiteY102" fmla="*/ 2146300 h 7391400"/>
                    <a:gd name="connsiteX103" fmla="*/ 7670800 w 8090059"/>
                    <a:gd name="connsiteY103" fmla="*/ 2184400 h 7391400"/>
                    <a:gd name="connsiteX104" fmla="*/ 7759700 w 8090059"/>
                    <a:gd name="connsiteY104" fmla="*/ 2260600 h 7391400"/>
                    <a:gd name="connsiteX105" fmla="*/ 7810500 w 8090059"/>
                    <a:gd name="connsiteY105" fmla="*/ 2336800 h 7391400"/>
                    <a:gd name="connsiteX106" fmla="*/ 7899400 w 8090059"/>
                    <a:gd name="connsiteY106" fmla="*/ 2463800 h 7391400"/>
                    <a:gd name="connsiteX107" fmla="*/ 7924800 w 8090059"/>
                    <a:gd name="connsiteY107" fmla="*/ 2540000 h 7391400"/>
                    <a:gd name="connsiteX108" fmla="*/ 7975600 w 8090059"/>
                    <a:gd name="connsiteY108" fmla="*/ 2616200 h 7391400"/>
                    <a:gd name="connsiteX109" fmla="*/ 7988300 w 8090059"/>
                    <a:gd name="connsiteY109" fmla="*/ 2654300 h 7391400"/>
                    <a:gd name="connsiteX110" fmla="*/ 8013700 w 8090059"/>
                    <a:gd name="connsiteY110" fmla="*/ 2692400 h 7391400"/>
                    <a:gd name="connsiteX111" fmla="*/ 8039100 w 8090059"/>
                    <a:gd name="connsiteY111" fmla="*/ 2768600 h 7391400"/>
                    <a:gd name="connsiteX112" fmla="*/ 8051800 w 8090059"/>
                    <a:gd name="connsiteY112" fmla="*/ 2806700 h 7391400"/>
                    <a:gd name="connsiteX113" fmla="*/ 8064500 w 8090059"/>
                    <a:gd name="connsiteY113" fmla="*/ 2844800 h 7391400"/>
                    <a:gd name="connsiteX114" fmla="*/ 8077200 w 8090059"/>
                    <a:gd name="connsiteY114" fmla="*/ 2882900 h 7391400"/>
                    <a:gd name="connsiteX115" fmla="*/ 8077200 w 8090059"/>
                    <a:gd name="connsiteY115" fmla="*/ 3352800 h 7391400"/>
                    <a:gd name="connsiteX116" fmla="*/ 8064500 w 8090059"/>
                    <a:gd name="connsiteY116" fmla="*/ 3390900 h 7391400"/>
                    <a:gd name="connsiteX117" fmla="*/ 8039100 w 8090059"/>
                    <a:gd name="connsiteY117" fmla="*/ 3429000 h 7391400"/>
                    <a:gd name="connsiteX118" fmla="*/ 8013700 w 8090059"/>
                    <a:gd name="connsiteY118" fmla="*/ 3479800 h 7391400"/>
                    <a:gd name="connsiteX119" fmla="*/ 7975600 w 8090059"/>
                    <a:gd name="connsiteY119" fmla="*/ 3517900 h 7391400"/>
                    <a:gd name="connsiteX120" fmla="*/ 7950200 w 8090059"/>
                    <a:gd name="connsiteY120" fmla="*/ 3556000 h 7391400"/>
                    <a:gd name="connsiteX121" fmla="*/ 7912100 w 8090059"/>
                    <a:gd name="connsiteY121" fmla="*/ 3606800 h 7391400"/>
                    <a:gd name="connsiteX122" fmla="*/ 7886700 w 8090059"/>
                    <a:gd name="connsiteY122" fmla="*/ 3644900 h 7391400"/>
                    <a:gd name="connsiteX123" fmla="*/ 7810500 w 8090059"/>
                    <a:gd name="connsiteY123" fmla="*/ 3721100 h 7391400"/>
                    <a:gd name="connsiteX124" fmla="*/ 7759700 w 8090059"/>
                    <a:gd name="connsiteY124" fmla="*/ 3759200 h 7391400"/>
                    <a:gd name="connsiteX125" fmla="*/ 7721600 w 8090059"/>
                    <a:gd name="connsiteY125" fmla="*/ 3810000 h 7391400"/>
                    <a:gd name="connsiteX126" fmla="*/ 7607300 w 8090059"/>
                    <a:gd name="connsiteY126" fmla="*/ 3898900 h 7391400"/>
                    <a:gd name="connsiteX127" fmla="*/ 7556500 w 8090059"/>
                    <a:gd name="connsiteY127" fmla="*/ 3937000 h 7391400"/>
                    <a:gd name="connsiteX128" fmla="*/ 7505700 w 8090059"/>
                    <a:gd name="connsiteY128" fmla="*/ 3962400 h 7391400"/>
                    <a:gd name="connsiteX129" fmla="*/ 7378700 w 8090059"/>
                    <a:gd name="connsiteY129" fmla="*/ 4038600 h 7391400"/>
                    <a:gd name="connsiteX130" fmla="*/ 7239000 w 8090059"/>
                    <a:gd name="connsiteY130" fmla="*/ 4076700 h 7391400"/>
                    <a:gd name="connsiteX131" fmla="*/ 7188200 w 8090059"/>
                    <a:gd name="connsiteY131" fmla="*/ 4089400 h 7391400"/>
                    <a:gd name="connsiteX132" fmla="*/ 7099300 w 8090059"/>
                    <a:gd name="connsiteY132" fmla="*/ 4114800 h 7391400"/>
                    <a:gd name="connsiteX133" fmla="*/ 6985000 w 8090059"/>
                    <a:gd name="connsiteY133" fmla="*/ 4127500 h 7391400"/>
                    <a:gd name="connsiteX134" fmla="*/ 6591300 w 8090059"/>
                    <a:gd name="connsiteY134" fmla="*/ 4114800 h 7391400"/>
                    <a:gd name="connsiteX135" fmla="*/ 6477000 w 8090059"/>
                    <a:gd name="connsiteY135" fmla="*/ 4076700 h 7391400"/>
                    <a:gd name="connsiteX136" fmla="*/ 6400800 w 8090059"/>
                    <a:gd name="connsiteY136" fmla="*/ 4051300 h 7391400"/>
                    <a:gd name="connsiteX137" fmla="*/ 6324600 w 8090059"/>
                    <a:gd name="connsiteY137" fmla="*/ 4025900 h 7391400"/>
                    <a:gd name="connsiteX138" fmla="*/ 6273800 w 8090059"/>
                    <a:gd name="connsiteY138" fmla="*/ 4013200 h 7391400"/>
                    <a:gd name="connsiteX139" fmla="*/ 6235700 w 8090059"/>
                    <a:gd name="connsiteY139" fmla="*/ 4000500 h 7391400"/>
                    <a:gd name="connsiteX140" fmla="*/ 6146800 w 8090059"/>
                    <a:gd name="connsiteY140" fmla="*/ 3987800 h 7391400"/>
                    <a:gd name="connsiteX141" fmla="*/ 6007100 w 8090059"/>
                    <a:gd name="connsiteY141" fmla="*/ 3962400 h 7391400"/>
                    <a:gd name="connsiteX142" fmla="*/ 5930900 w 8090059"/>
                    <a:gd name="connsiteY142" fmla="*/ 3949700 h 7391400"/>
                    <a:gd name="connsiteX143" fmla="*/ 5791200 w 8090059"/>
                    <a:gd name="connsiteY143" fmla="*/ 3911600 h 7391400"/>
                    <a:gd name="connsiteX144" fmla="*/ 5740400 w 8090059"/>
                    <a:gd name="connsiteY144" fmla="*/ 3898900 h 7391400"/>
                    <a:gd name="connsiteX145" fmla="*/ 5689600 w 8090059"/>
                    <a:gd name="connsiteY145" fmla="*/ 3873500 h 7391400"/>
                    <a:gd name="connsiteX146" fmla="*/ 5562600 w 8090059"/>
                    <a:gd name="connsiteY146" fmla="*/ 3848100 h 7391400"/>
                    <a:gd name="connsiteX147" fmla="*/ 5461000 w 8090059"/>
                    <a:gd name="connsiteY147" fmla="*/ 3797300 h 7391400"/>
                    <a:gd name="connsiteX148" fmla="*/ 5422900 w 8090059"/>
                    <a:gd name="connsiteY148" fmla="*/ 3784600 h 7391400"/>
                    <a:gd name="connsiteX149" fmla="*/ 5321300 w 8090059"/>
                    <a:gd name="connsiteY149" fmla="*/ 3721100 h 7391400"/>
                    <a:gd name="connsiteX150" fmla="*/ 5270500 w 8090059"/>
                    <a:gd name="connsiteY150" fmla="*/ 3695700 h 7391400"/>
                    <a:gd name="connsiteX151" fmla="*/ 5130800 w 8090059"/>
                    <a:gd name="connsiteY151" fmla="*/ 3644900 h 7391400"/>
                    <a:gd name="connsiteX152" fmla="*/ 5092700 w 8090059"/>
                    <a:gd name="connsiteY152" fmla="*/ 3632200 h 7391400"/>
                    <a:gd name="connsiteX153" fmla="*/ 5054600 w 8090059"/>
                    <a:gd name="connsiteY153" fmla="*/ 3619500 h 7391400"/>
                    <a:gd name="connsiteX154" fmla="*/ 4978400 w 8090059"/>
                    <a:gd name="connsiteY154" fmla="*/ 3606800 h 7391400"/>
                    <a:gd name="connsiteX155" fmla="*/ 4838700 w 8090059"/>
                    <a:gd name="connsiteY155" fmla="*/ 3619500 h 7391400"/>
                    <a:gd name="connsiteX156" fmla="*/ 4686300 w 8090059"/>
                    <a:gd name="connsiteY156" fmla="*/ 3695700 h 7391400"/>
                    <a:gd name="connsiteX157" fmla="*/ 4648200 w 8090059"/>
                    <a:gd name="connsiteY157" fmla="*/ 3733800 h 7391400"/>
                    <a:gd name="connsiteX158" fmla="*/ 4622800 w 8090059"/>
                    <a:gd name="connsiteY158" fmla="*/ 3771900 h 7391400"/>
                    <a:gd name="connsiteX159" fmla="*/ 4584700 w 8090059"/>
                    <a:gd name="connsiteY159" fmla="*/ 3911600 h 7391400"/>
                    <a:gd name="connsiteX160" fmla="*/ 4597400 w 8090059"/>
                    <a:gd name="connsiteY160" fmla="*/ 4267200 h 7391400"/>
                    <a:gd name="connsiteX161" fmla="*/ 4610100 w 8090059"/>
                    <a:gd name="connsiteY161" fmla="*/ 4305300 h 7391400"/>
                    <a:gd name="connsiteX162" fmla="*/ 4686300 w 8090059"/>
                    <a:gd name="connsiteY162" fmla="*/ 4368800 h 7391400"/>
                    <a:gd name="connsiteX163" fmla="*/ 4749800 w 8090059"/>
                    <a:gd name="connsiteY163" fmla="*/ 4432300 h 7391400"/>
                    <a:gd name="connsiteX164" fmla="*/ 4826000 w 8090059"/>
                    <a:gd name="connsiteY164" fmla="*/ 4508500 h 7391400"/>
                    <a:gd name="connsiteX165" fmla="*/ 4927600 w 8090059"/>
                    <a:gd name="connsiteY165" fmla="*/ 4597400 h 7391400"/>
                    <a:gd name="connsiteX166" fmla="*/ 4965700 w 8090059"/>
                    <a:gd name="connsiteY166" fmla="*/ 4622800 h 7391400"/>
                    <a:gd name="connsiteX167" fmla="*/ 5003800 w 8090059"/>
                    <a:gd name="connsiteY167" fmla="*/ 4635500 h 7391400"/>
                    <a:gd name="connsiteX168" fmla="*/ 5041900 w 8090059"/>
                    <a:gd name="connsiteY168" fmla="*/ 4660900 h 7391400"/>
                    <a:gd name="connsiteX169" fmla="*/ 5080000 w 8090059"/>
                    <a:gd name="connsiteY169" fmla="*/ 4673600 h 7391400"/>
                    <a:gd name="connsiteX170" fmla="*/ 5130800 w 8090059"/>
                    <a:gd name="connsiteY170" fmla="*/ 4699000 h 7391400"/>
                    <a:gd name="connsiteX171" fmla="*/ 5219700 w 8090059"/>
                    <a:gd name="connsiteY171" fmla="*/ 4724400 h 7391400"/>
                    <a:gd name="connsiteX172" fmla="*/ 5346700 w 8090059"/>
                    <a:gd name="connsiteY172" fmla="*/ 4800600 h 7391400"/>
                    <a:gd name="connsiteX173" fmla="*/ 5384800 w 8090059"/>
                    <a:gd name="connsiteY173" fmla="*/ 4826000 h 7391400"/>
                    <a:gd name="connsiteX174" fmla="*/ 5448300 w 8090059"/>
                    <a:gd name="connsiteY174" fmla="*/ 4851400 h 7391400"/>
                    <a:gd name="connsiteX175" fmla="*/ 5524500 w 8090059"/>
                    <a:gd name="connsiteY175" fmla="*/ 4876800 h 7391400"/>
                    <a:gd name="connsiteX176" fmla="*/ 5562600 w 8090059"/>
                    <a:gd name="connsiteY176" fmla="*/ 4889500 h 7391400"/>
                    <a:gd name="connsiteX177" fmla="*/ 5613400 w 8090059"/>
                    <a:gd name="connsiteY177" fmla="*/ 4902200 h 7391400"/>
                    <a:gd name="connsiteX178" fmla="*/ 5689600 w 8090059"/>
                    <a:gd name="connsiteY178" fmla="*/ 4927600 h 7391400"/>
                    <a:gd name="connsiteX179" fmla="*/ 5727700 w 8090059"/>
                    <a:gd name="connsiteY179" fmla="*/ 4940300 h 7391400"/>
                    <a:gd name="connsiteX180" fmla="*/ 5765800 w 8090059"/>
                    <a:gd name="connsiteY180" fmla="*/ 4978400 h 7391400"/>
                    <a:gd name="connsiteX181" fmla="*/ 5803900 w 8090059"/>
                    <a:gd name="connsiteY181" fmla="*/ 4991100 h 7391400"/>
                    <a:gd name="connsiteX182" fmla="*/ 5880100 w 8090059"/>
                    <a:gd name="connsiteY182" fmla="*/ 5029200 h 7391400"/>
                    <a:gd name="connsiteX183" fmla="*/ 6019800 w 8090059"/>
                    <a:gd name="connsiteY183" fmla="*/ 5118100 h 7391400"/>
                    <a:gd name="connsiteX184" fmla="*/ 6057900 w 8090059"/>
                    <a:gd name="connsiteY184" fmla="*/ 5143500 h 7391400"/>
                    <a:gd name="connsiteX185" fmla="*/ 6108700 w 8090059"/>
                    <a:gd name="connsiteY185" fmla="*/ 5168900 h 7391400"/>
                    <a:gd name="connsiteX186" fmla="*/ 6210300 w 8090059"/>
                    <a:gd name="connsiteY186" fmla="*/ 5232400 h 7391400"/>
                    <a:gd name="connsiteX187" fmla="*/ 6261100 w 8090059"/>
                    <a:gd name="connsiteY187" fmla="*/ 5283200 h 7391400"/>
                    <a:gd name="connsiteX188" fmla="*/ 6337300 w 8090059"/>
                    <a:gd name="connsiteY188" fmla="*/ 5334000 h 7391400"/>
                    <a:gd name="connsiteX189" fmla="*/ 6388100 w 8090059"/>
                    <a:gd name="connsiteY189" fmla="*/ 5372100 h 7391400"/>
                    <a:gd name="connsiteX190" fmla="*/ 6502400 w 8090059"/>
                    <a:gd name="connsiteY190" fmla="*/ 5448300 h 7391400"/>
                    <a:gd name="connsiteX191" fmla="*/ 6540500 w 8090059"/>
                    <a:gd name="connsiteY191" fmla="*/ 5473700 h 7391400"/>
                    <a:gd name="connsiteX192" fmla="*/ 6565900 w 8090059"/>
                    <a:gd name="connsiteY192" fmla="*/ 5511800 h 7391400"/>
                    <a:gd name="connsiteX193" fmla="*/ 6591300 w 8090059"/>
                    <a:gd name="connsiteY193" fmla="*/ 5562600 h 7391400"/>
                    <a:gd name="connsiteX194" fmla="*/ 6629400 w 8090059"/>
                    <a:gd name="connsiteY194" fmla="*/ 5613400 h 7391400"/>
                    <a:gd name="connsiteX195" fmla="*/ 6692900 w 8090059"/>
                    <a:gd name="connsiteY195" fmla="*/ 5803900 h 7391400"/>
                    <a:gd name="connsiteX196" fmla="*/ 6731000 w 8090059"/>
                    <a:gd name="connsiteY196" fmla="*/ 5905500 h 7391400"/>
                    <a:gd name="connsiteX197" fmla="*/ 6756400 w 8090059"/>
                    <a:gd name="connsiteY197" fmla="*/ 6019800 h 7391400"/>
                    <a:gd name="connsiteX198" fmla="*/ 6781800 w 8090059"/>
                    <a:gd name="connsiteY198" fmla="*/ 6108700 h 7391400"/>
                    <a:gd name="connsiteX199" fmla="*/ 6807200 w 8090059"/>
                    <a:gd name="connsiteY199" fmla="*/ 6235700 h 7391400"/>
                    <a:gd name="connsiteX200" fmla="*/ 6794500 w 8090059"/>
                    <a:gd name="connsiteY200" fmla="*/ 6642100 h 7391400"/>
                    <a:gd name="connsiteX201" fmla="*/ 6743700 w 8090059"/>
                    <a:gd name="connsiteY201" fmla="*/ 6604000 h 7391400"/>
                    <a:gd name="connsiteX202" fmla="*/ 6705600 w 8090059"/>
                    <a:gd name="connsiteY202" fmla="*/ 6654800 h 7391400"/>
                    <a:gd name="connsiteX203" fmla="*/ 6680200 w 8090059"/>
                    <a:gd name="connsiteY203" fmla="*/ 6718300 h 7391400"/>
                    <a:gd name="connsiteX204" fmla="*/ 6616700 w 8090059"/>
                    <a:gd name="connsiteY204" fmla="*/ 6832600 h 7391400"/>
                    <a:gd name="connsiteX205" fmla="*/ 6540500 w 8090059"/>
                    <a:gd name="connsiteY205" fmla="*/ 6908800 h 7391400"/>
                    <a:gd name="connsiteX206" fmla="*/ 6489700 w 8090059"/>
                    <a:gd name="connsiteY206" fmla="*/ 6972300 h 7391400"/>
                    <a:gd name="connsiteX207" fmla="*/ 6413500 w 8090059"/>
                    <a:gd name="connsiteY207" fmla="*/ 7035800 h 7391400"/>
                    <a:gd name="connsiteX208" fmla="*/ 6324600 w 8090059"/>
                    <a:gd name="connsiteY208" fmla="*/ 7124700 h 7391400"/>
                    <a:gd name="connsiteX209" fmla="*/ 6299200 w 8090059"/>
                    <a:gd name="connsiteY209" fmla="*/ 7162800 h 7391400"/>
                    <a:gd name="connsiteX210" fmla="*/ 6159500 w 8090059"/>
                    <a:gd name="connsiteY210" fmla="*/ 7239000 h 7391400"/>
                    <a:gd name="connsiteX211" fmla="*/ 6032500 w 8090059"/>
                    <a:gd name="connsiteY211" fmla="*/ 7315200 h 7391400"/>
                    <a:gd name="connsiteX212" fmla="*/ 5969000 w 8090059"/>
                    <a:gd name="connsiteY212" fmla="*/ 7340600 h 7391400"/>
                    <a:gd name="connsiteX213" fmla="*/ 5930900 w 8090059"/>
                    <a:gd name="connsiteY213" fmla="*/ 7353300 h 7391400"/>
                    <a:gd name="connsiteX214" fmla="*/ 5791200 w 8090059"/>
                    <a:gd name="connsiteY214" fmla="*/ 7391400 h 7391400"/>
                    <a:gd name="connsiteX215" fmla="*/ 5245100 w 8090059"/>
                    <a:gd name="connsiteY215" fmla="*/ 7378700 h 7391400"/>
                    <a:gd name="connsiteX216" fmla="*/ 5118100 w 8090059"/>
                    <a:gd name="connsiteY216" fmla="*/ 7340600 h 7391400"/>
                    <a:gd name="connsiteX217" fmla="*/ 5029200 w 8090059"/>
                    <a:gd name="connsiteY217" fmla="*/ 7315200 h 7391400"/>
                    <a:gd name="connsiteX218" fmla="*/ 4991100 w 8090059"/>
                    <a:gd name="connsiteY218" fmla="*/ 7289800 h 7391400"/>
                    <a:gd name="connsiteX219" fmla="*/ 4940300 w 8090059"/>
                    <a:gd name="connsiteY219" fmla="*/ 7264400 h 7391400"/>
                    <a:gd name="connsiteX220" fmla="*/ 4851400 w 8090059"/>
                    <a:gd name="connsiteY220" fmla="*/ 7175500 h 7391400"/>
                    <a:gd name="connsiteX221" fmla="*/ 4813300 w 8090059"/>
                    <a:gd name="connsiteY221" fmla="*/ 7137400 h 7391400"/>
                    <a:gd name="connsiteX222" fmla="*/ 4737100 w 8090059"/>
                    <a:gd name="connsiteY222" fmla="*/ 7010400 h 7391400"/>
                    <a:gd name="connsiteX223" fmla="*/ 4673600 w 8090059"/>
                    <a:gd name="connsiteY223" fmla="*/ 6858000 h 7391400"/>
                    <a:gd name="connsiteX224" fmla="*/ 4648200 w 8090059"/>
                    <a:gd name="connsiteY224" fmla="*/ 6781800 h 7391400"/>
                    <a:gd name="connsiteX225" fmla="*/ 4610100 w 8090059"/>
                    <a:gd name="connsiteY225" fmla="*/ 6680200 h 7391400"/>
                    <a:gd name="connsiteX226" fmla="*/ 4572000 w 8090059"/>
                    <a:gd name="connsiteY226" fmla="*/ 6578600 h 7391400"/>
                    <a:gd name="connsiteX227" fmla="*/ 4546600 w 8090059"/>
                    <a:gd name="connsiteY227" fmla="*/ 6477000 h 7391400"/>
                    <a:gd name="connsiteX228" fmla="*/ 4495800 w 8090059"/>
                    <a:gd name="connsiteY228" fmla="*/ 6362700 h 7391400"/>
                    <a:gd name="connsiteX229" fmla="*/ 4470400 w 8090059"/>
                    <a:gd name="connsiteY229" fmla="*/ 6286500 h 7391400"/>
                    <a:gd name="connsiteX230" fmla="*/ 4457700 w 8090059"/>
                    <a:gd name="connsiteY230" fmla="*/ 6248400 h 7391400"/>
                    <a:gd name="connsiteX231" fmla="*/ 4445000 w 8090059"/>
                    <a:gd name="connsiteY231" fmla="*/ 6197600 h 7391400"/>
                    <a:gd name="connsiteX232" fmla="*/ 4457700 w 8090059"/>
                    <a:gd name="connsiteY232" fmla="*/ 5892800 h 7391400"/>
                    <a:gd name="connsiteX233" fmla="*/ 4483100 w 8090059"/>
                    <a:gd name="connsiteY233" fmla="*/ 5727700 h 7391400"/>
                    <a:gd name="connsiteX234" fmla="*/ 4495800 w 8090059"/>
                    <a:gd name="connsiteY234" fmla="*/ 5689600 h 7391400"/>
                    <a:gd name="connsiteX235" fmla="*/ 4457700 w 8090059"/>
                    <a:gd name="connsiteY235" fmla="*/ 5549900 h 7391400"/>
                    <a:gd name="connsiteX236" fmla="*/ 4445000 w 8090059"/>
                    <a:gd name="connsiteY236" fmla="*/ 5499100 h 7391400"/>
                    <a:gd name="connsiteX237" fmla="*/ 4432300 w 8090059"/>
                    <a:gd name="connsiteY237" fmla="*/ 5422900 h 7391400"/>
                    <a:gd name="connsiteX238" fmla="*/ 4419600 w 8090059"/>
                    <a:gd name="connsiteY238" fmla="*/ 5384800 h 7391400"/>
                    <a:gd name="connsiteX239" fmla="*/ 4394200 w 8090059"/>
                    <a:gd name="connsiteY239" fmla="*/ 5295900 h 7391400"/>
                    <a:gd name="connsiteX240" fmla="*/ 4368800 w 8090059"/>
                    <a:gd name="connsiteY240" fmla="*/ 5245100 h 7391400"/>
                    <a:gd name="connsiteX241" fmla="*/ 4356100 w 8090059"/>
                    <a:gd name="connsiteY241" fmla="*/ 5194300 h 7391400"/>
                    <a:gd name="connsiteX242" fmla="*/ 4330700 w 8090059"/>
                    <a:gd name="connsiteY242" fmla="*/ 5143500 h 7391400"/>
                    <a:gd name="connsiteX243" fmla="*/ 4254500 w 8090059"/>
                    <a:gd name="connsiteY243" fmla="*/ 5029200 h 7391400"/>
                    <a:gd name="connsiteX244" fmla="*/ 4229100 w 8090059"/>
                    <a:gd name="connsiteY244" fmla="*/ 4991100 h 7391400"/>
                    <a:gd name="connsiteX245" fmla="*/ 4203700 w 8090059"/>
                    <a:gd name="connsiteY245" fmla="*/ 4953000 h 7391400"/>
                    <a:gd name="connsiteX246" fmla="*/ 4152900 w 8090059"/>
                    <a:gd name="connsiteY246" fmla="*/ 4902200 h 7391400"/>
                    <a:gd name="connsiteX247" fmla="*/ 4076700 w 8090059"/>
                    <a:gd name="connsiteY247" fmla="*/ 4851400 h 7391400"/>
                    <a:gd name="connsiteX248" fmla="*/ 4013200 w 8090059"/>
                    <a:gd name="connsiteY248" fmla="*/ 4838700 h 7391400"/>
                    <a:gd name="connsiteX249" fmla="*/ 3759200 w 8090059"/>
                    <a:gd name="connsiteY249" fmla="*/ 4851400 h 7391400"/>
                    <a:gd name="connsiteX250" fmla="*/ 3721100 w 8090059"/>
                    <a:gd name="connsiteY250" fmla="*/ 4889500 h 7391400"/>
                    <a:gd name="connsiteX251" fmla="*/ 3670300 w 8090059"/>
                    <a:gd name="connsiteY251" fmla="*/ 4965700 h 7391400"/>
                    <a:gd name="connsiteX252" fmla="*/ 3644900 w 8090059"/>
                    <a:gd name="connsiteY252" fmla="*/ 5003800 h 7391400"/>
                    <a:gd name="connsiteX253" fmla="*/ 3632200 w 8090059"/>
                    <a:gd name="connsiteY253" fmla="*/ 5054600 h 7391400"/>
                    <a:gd name="connsiteX254" fmla="*/ 3594100 w 8090059"/>
                    <a:gd name="connsiteY254" fmla="*/ 5168900 h 7391400"/>
                    <a:gd name="connsiteX255" fmla="*/ 3581400 w 8090059"/>
                    <a:gd name="connsiteY255" fmla="*/ 5207000 h 7391400"/>
                    <a:gd name="connsiteX256" fmla="*/ 3568700 w 8090059"/>
                    <a:gd name="connsiteY256" fmla="*/ 5245100 h 7391400"/>
                    <a:gd name="connsiteX257" fmla="*/ 3543300 w 8090059"/>
                    <a:gd name="connsiteY257" fmla="*/ 5359400 h 7391400"/>
                    <a:gd name="connsiteX258" fmla="*/ 3517900 w 8090059"/>
                    <a:gd name="connsiteY258" fmla="*/ 5461000 h 7391400"/>
                    <a:gd name="connsiteX259" fmla="*/ 3505200 w 8090059"/>
                    <a:gd name="connsiteY259" fmla="*/ 5829300 h 7391400"/>
                    <a:gd name="connsiteX260" fmla="*/ 3467100 w 8090059"/>
                    <a:gd name="connsiteY260" fmla="*/ 6337300 h 7391400"/>
                    <a:gd name="connsiteX261" fmla="*/ 3441700 w 8090059"/>
                    <a:gd name="connsiteY261" fmla="*/ 6616700 h 7391400"/>
                    <a:gd name="connsiteX262" fmla="*/ 3416300 w 8090059"/>
                    <a:gd name="connsiteY262" fmla="*/ 6718300 h 7391400"/>
                    <a:gd name="connsiteX263" fmla="*/ 3390900 w 8090059"/>
                    <a:gd name="connsiteY263" fmla="*/ 6832600 h 7391400"/>
                    <a:gd name="connsiteX264" fmla="*/ 3340100 w 8090059"/>
                    <a:gd name="connsiteY264" fmla="*/ 6883400 h 7391400"/>
                    <a:gd name="connsiteX265" fmla="*/ 3302000 w 8090059"/>
                    <a:gd name="connsiteY265" fmla="*/ 6934200 h 7391400"/>
                    <a:gd name="connsiteX266" fmla="*/ 3187700 w 8090059"/>
                    <a:gd name="connsiteY266" fmla="*/ 7023100 h 7391400"/>
                    <a:gd name="connsiteX267" fmla="*/ 3136900 w 8090059"/>
                    <a:gd name="connsiteY267" fmla="*/ 7061200 h 7391400"/>
                    <a:gd name="connsiteX268" fmla="*/ 3098800 w 8090059"/>
                    <a:gd name="connsiteY268" fmla="*/ 7099300 h 7391400"/>
                    <a:gd name="connsiteX269" fmla="*/ 3060700 w 8090059"/>
                    <a:gd name="connsiteY269" fmla="*/ 7112000 h 7391400"/>
                    <a:gd name="connsiteX270" fmla="*/ 2959100 w 8090059"/>
                    <a:gd name="connsiteY270" fmla="*/ 7162800 h 7391400"/>
                    <a:gd name="connsiteX271" fmla="*/ 2870200 w 8090059"/>
                    <a:gd name="connsiteY271" fmla="*/ 7188200 h 7391400"/>
                    <a:gd name="connsiteX272" fmla="*/ 2527300 w 8090059"/>
                    <a:gd name="connsiteY272" fmla="*/ 7175500 h 7391400"/>
                    <a:gd name="connsiteX273" fmla="*/ 2413000 w 8090059"/>
                    <a:gd name="connsiteY273" fmla="*/ 7112000 h 7391400"/>
                    <a:gd name="connsiteX274" fmla="*/ 2374900 w 8090059"/>
                    <a:gd name="connsiteY274" fmla="*/ 7073900 h 7391400"/>
                    <a:gd name="connsiteX275" fmla="*/ 2336800 w 8090059"/>
                    <a:gd name="connsiteY275" fmla="*/ 7061200 h 7391400"/>
                    <a:gd name="connsiteX276" fmla="*/ 2286000 w 8090059"/>
                    <a:gd name="connsiteY276" fmla="*/ 7023100 h 7391400"/>
                    <a:gd name="connsiteX277" fmla="*/ 2209800 w 8090059"/>
                    <a:gd name="connsiteY277" fmla="*/ 6985000 h 7391400"/>
                    <a:gd name="connsiteX278" fmla="*/ 2146300 w 8090059"/>
                    <a:gd name="connsiteY278" fmla="*/ 6908800 h 7391400"/>
                    <a:gd name="connsiteX279" fmla="*/ 2120900 w 8090059"/>
                    <a:gd name="connsiteY279" fmla="*/ 6858000 h 7391400"/>
                    <a:gd name="connsiteX280" fmla="*/ 2108200 w 8090059"/>
                    <a:gd name="connsiteY280" fmla="*/ 6781800 h 7391400"/>
                    <a:gd name="connsiteX281" fmla="*/ 2082800 w 8090059"/>
                    <a:gd name="connsiteY281" fmla="*/ 6680200 h 7391400"/>
                    <a:gd name="connsiteX282" fmla="*/ 2095500 w 8090059"/>
                    <a:gd name="connsiteY282" fmla="*/ 6362700 h 7391400"/>
                    <a:gd name="connsiteX283" fmla="*/ 2120900 w 8090059"/>
                    <a:gd name="connsiteY283" fmla="*/ 6273800 h 7391400"/>
                    <a:gd name="connsiteX284" fmla="*/ 2133600 w 8090059"/>
                    <a:gd name="connsiteY284" fmla="*/ 6223000 h 7391400"/>
                    <a:gd name="connsiteX285" fmla="*/ 2146300 w 8090059"/>
                    <a:gd name="connsiteY285" fmla="*/ 6184900 h 7391400"/>
                    <a:gd name="connsiteX286" fmla="*/ 2159000 w 8090059"/>
                    <a:gd name="connsiteY286" fmla="*/ 6121400 h 7391400"/>
                    <a:gd name="connsiteX287" fmla="*/ 2184400 w 8090059"/>
                    <a:gd name="connsiteY287" fmla="*/ 6070600 h 7391400"/>
                    <a:gd name="connsiteX288" fmla="*/ 2209800 w 8090059"/>
                    <a:gd name="connsiteY288" fmla="*/ 6007100 h 7391400"/>
                    <a:gd name="connsiteX289" fmla="*/ 2222500 w 8090059"/>
                    <a:gd name="connsiteY289" fmla="*/ 5969000 h 7391400"/>
                    <a:gd name="connsiteX290" fmla="*/ 2235200 w 8090059"/>
                    <a:gd name="connsiteY290" fmla="*/ 5918200 h 7391400"/>
                    <a:gd name="connsiteX291" fmla="*/ 2273300 w 8090059"/>
                    <a:gd name="connsiteY291" fmla="*/ 5854700 h 7391400"/>
                    <a:gd name="connsiteX292" fmla="*/ 2324100 w 8090059"/>
                    <a:gd name="connsiteY292" fmla="*/ 5765800 h 7391400"/>
                    <a:gd name="connsiteX293" fmla="*/ 2362200 w 8090059"/>
                    <a:gd name="connsiteY293" fmla="*/ 5676900 h 7391400"/>
                    <a:gd name="connsiteX294" fmla="*/ 2438400 w 8090059"/>
                    <a:gd name="connsiteY294" fmla="*/ 5549900 h 7391400"/>
                    <a:gd name="connsiteX295" fmla="*/ 2476500 w 8090059"/>
                    <a:gd name="connsiteY295" fmla="*/ 5524500 h 7391400"/>
                    <a:gd name="connsiteX296" fmla="*/ 2540000 w 8090059"/>
                    <a:gd name="connsiteY296" fmla="*/ 5461000 h 7391400"/>
                    <a:gd name="connsiteX297" fmla="*/ 2590800 w 8090059"/>
                    <a:gd name="connsiteY297" fmla="*/ 5372100 h 7391400"/>
                    <a:gd name="connsiteX298" fmla="*/ 2641600 w 8090059"/>
                    <a:gd name="connsiteY298" fmla="*/ 5295900 h 7391400"/>
                    <a:gd name="connsiteX299" fmla="*/ 2679700 w 8090059"/>
                    <a:gd name="connsiteY299" fmla="*/ 5207000 h 7391400"/>
                    <a:gd name="connsiteX300" fmla="*/ 2705100 w 8090059"/>
                    <a:gd name="connsiteY300" fmla="*/ 5130800 h 7391400"/>
                    <a:gd name="connsiteX301" fmla="*/ 2755900 w 8090059"/>
                    <a:gd name="connsiteY301" fmla="*/ 5029200 h 7391400"/>
                    <a:gd name="connsiteX302" fmla="*/ 2781300 w 8090059"/>
                    <a:gd name="connsiteY302" fmla="*/ 4978400 h 7391400"/>
                    <a:gd name="connsiteX303" fmla="*/ 2806700 w 8090059"/>
                    <a:gd name="connsiteY303" fmla="*/ 4902200 h 7391400"/>
                    <a:gd name="connsiteX304" fmla="*/ 2832100 w 8090059"/>
                    <a:gd name="connsiteY304" fmla="*/ 4851400 h 7391400"/>
                    <a:gd name="connsiteX305" fmla="*/ 2857500 w 8090059"/>
                    <a:gd name="connsiteY305" fmla="*/ 4749800 h 7391400"/>
                    <a:gd name="connsiteX306" fmla="*/ 2882900 w 8090059"/>
                    <a:gd name="connsiteY306" fmla="*/ 4597400 h 7391400"/>
                    <a:gd name="connsiteX307" fmla="*/ 2895600 w 8090059"/>
                    <a:gd name="connsiteY307" fmla="*/ 4559300 h 7391400"/>
                    <a:gd name="connsiteX308" fmla="*/ 2882900 w 8090059"/>
                    <a:gd name="connsiteY308" fmla="*/ 4394200 h 7391400"/>
                    <a:gd name="connsiteX309" fmla="*/ 2870200 w 8090059"/>
                    <a:gd name="connsiteY309" fmla="*/ 4356100 h 7391400"/>
                    <a:gd name="connsiteX310" fmla="*/ 2844800 w 8090059"/>
                    <a:gd name="connsiteY310" fmla="*/ 4254500 h 7391400"/>
                    <a:gd name="connsiteX311" fmla="*/ 2819400 w 8090059"/>
                    <a:gd name="connsiteY311" fmla="*/ 4178300 h 7391400"/>
                    <a:gd name="connsiteX312" fmla="*/ 2743200 w 8090059"/>
                    <a:gd name="connsiteY312" fmla="*/ 4140200 h 7391400"/>
                    <a:gd name="connsiteX313" fmla="*/ 2514600 w 8090059"/>
                    <a:gd name="connsiteY313" fmla="*/ 4152900 h 7391400"/>
                    <a:gd name="connsiteX314" fmla="*/ 2438400 w 8090059"/>
                    <a:gd name="connsiteY314" fmla="*/ 4178300 h 7391400"/>
                    <a:gd name="connsiteX315" fmla="*/ 2400300 w 8090059"/>
                    <a:gd name="connsiteY315" fmla="*/ 4191000 h 7391400"/>
                    <a:gd name="connsiteX316" fmla="*/ 2362200 w 8090059"/>
                    <a:gd name="connsiteY316" fmla="*/ 4203700 h 7391400"/>
                    <a:gd name="connsiteX317" fmla="*/ 2273300 w 8090059"/>
                    <a:gd name="connsiteY317" fmla="*/ 4254500 h 7391400"/>
                    <a:gd name="connsiteX318" fmla="*/ 2235200 w 8090059"/>
                    <a:gd name="connsiteY318" fmla="*/ 4267200 h 7391400"/>
                    <a:gd name="connsiteX319" fmla="*/ 2171700 w 8090059"/>
                    <a:gd name="connsiteY319" fmla="*/ 4305300 h 7391400"/>
                    <a:gd name="connsiteX320" fmla="*/ 2133600 w 8090059"/>
                    <a:gd name="connsiteY320" fmla="*/ 4318000 h 7391400"/>
                    <a:gd name="connsiteX321" fmla="*/ 2082800 w 8090059"/>
                    <a:gd name="connsiteY321" fmla="*/ 4343400 h 7391400"/>
                    <a:gd name="connsiteX322" fmla="*/ 2006600 w 8090059"/>
                    <a:gd name="connsiteY322" fmla="*/ 4368800 h 7391400"/>
                    <a:gd name="connsiteX323" fmla="*/ 1968500 w 8090059"/>
                    <a:gd name="connsiteY323" fmla="*/ 4394200 h 7391400"/>
                    <a:gd name="connsiteX324" fmla="*/ 1892300 w 8090059"/>
                    <a:gd name="connsiteY324" fmla="*/ 4419600 h 7391400"/>
                    <a:gd name="connsiteX325" fmla="*/ 1854200 w 8090059"/>
                    <a:gd name="connsiteY325" fmla="*/ 4432300 h 7391400"/>
                    <a:gd name="connsiteX326" fmla="*/ 1803400 w 8090059"/>
                    <a:gd name="connsiteY326" fmla="*/ 4457700 h 7391400"/>
                    <a:gd name="connsiteX327" fmla="*/ 1727200 w 8090059"/>
                    <a:gd name="connsiteY327" fmla="*/ 4470400 h 7391400"/>
                    <a:gd name="connsiteX328" fmla="*/ 1663700 w 8090059"/>
                    <a:gd name="connsiteY328" fmla="*/ 4483100 h 7391400"/>
                    <a:gd name="connsiteX329" fmla="*/ 1549400 w 8090059"/>
                    <a:gd name="connsiteY329" fmla="*/ 4508500 h 7391400"/>
                    <a:gd name="connsiteX330" fmla="*/ 1409700 w 8090059"/>
                    <a:gd name="connsiteY330" fmla="*/ 4495800 h 7391400"/>
                    <a:gd name="connsiteX331" fmla="*/ 1358900 w 8090059"/>
                    <a:gd name="connsiteY331" fmla="*/ 4457700 h 7391400"/>
                    <a:gd name="connsiteX332" fmla="*/ 1308100 w 8090059"/>
                    <a:gd name="connsiteY332" fmla="*/ 4432300 h 7391400"/>
                    <a:gd name="connsiteX333" fmla="*/ 1244600 w 8090059"/>
                    <a:gd name="connsiteY333" fmla="*/ 4356100 h 7391400"/>
                    <a:gd name="connsiteX334" fmla="*/ 1231900 w 8090059"/>
                    <a:gd name="connsiteY334" fmla="*/ 4318000 h 7391400"/>
                    <a:gd name="connsiteX335" fmla="*/ 1257300 w 8090059"/>
                    <a:gd name="connsiteY335" fmla="*/ 4013200 h 7391400"/>
                    <a:gd name="connsiteX336" fmla="*/ 1270000 w 8090059"/>
                    <a:gd name="connsiteY336" fmla="*/ 3962400 h 7391400"/>
                    <a:gd name="connsiteX337" fmla="*/ 1308100 w 8090059"/>
                    <a:gd name="connsiteY337" fmla="*/ 3924300 h 7391400"/>
                    <a:gd name="connsiteX338" fmla="*/ 1384300 w 8090059"/>
                    <a:gd name="connsiteY338" fmla="*/ 3873500 h 7391400"/>
                    <a:gd name="connsiteX339" fmla="*/ 1435100 w 8090059"/>
                    <a:gd name="connsiteY339" fmla="*/ 3835400 h 7391400"/>
                    <a:gd name="connsiteX340" fmla="*/ 1473200 w 8090059"/>
                    <a:gd name="connsiteY340" fmla="*/ 3822700 h 7391400"/>
                    <a:gd name="connsiteX341" fmla="*/ 1536700 w 8090059"/>
                    <a:gd name="connsiteY341" fmla="*/ 3797300 h 7391400"/>
                    <a:gd name="connsiteX342" fmla="*/ 1638300 w 8090059"/>
                    <a:gd name="connsiteY342" fmla="*/ 3771900 h 7391400"/>
                    <a:gd name="connsiteX343" fmla="*/ 2057400 w 8090059"/>
                    <a:gd name="connsiteY343" fmla="*/ 3784600 h 7391400"/>
                    <a:gd name="connsiteX344" fmla="*/ 2222500 w 8090059"/>
                    <a:gd name="connsiteY344" fmla="*/ 3784600 h 7391400"/>
                    <a:gd name="connsiteX345" fmla="*/ 2260600 w 8090059"/>
                    <a:gd name="connsiteY345" fmla="*/ 3708400 h 7391400"/>
                    <a:gd name="connsiteX346" fmla="*/ 2247900 w 8090059"/>
                    <a:gd name="connsiteY346" fmla="*/ 3390900 h 7391400"/>
                    <a:gd name="connsiteX347" fmla="*/ 2222500 w 8090059"/>
                    <a:gd name="connsiteY347" fmla="*/ 3352800 h 7391400"/>
                    <a:gd name="connsiteX348" fmla="*/ 2146300 w 8090059"/>
                    <a:gd name="connsiteY348" fmla="*/ 3276600 h 7391400"/>
                    <a:gd name="connsiteX349" fmla="*/ 2070100 w 8090059"/>
                    <a:gd name="connsiteY349" fmla="*/ 3213100 h 7391400"/>
                    <a:gd name="connsiteX350" fmla="*/ 1943100 w 8090059"/>
                    <a:gd name="connsiteY350" fmla="*/ 3098800 h 7391400"/>
                    <a:gd name="connsiteX351" fmla="*/ 1892300 w 8090059"/>
                    <a:gd name="connsiteY351" fmla="*/ 3035300 h 7391400"/>
                    <a:gd name="connsiteX352" fmla="*/ 1828800 w 8090059"/>
                    <a:gd name="connsiteY352" fmla="*/ 2946400 h 7391400"/>
                    <a:gd name="connsiteX353" fmla="*/ 1790700 w 8090059"/>
                    <a:gd name="connsiteY353" fmla="*/ 2921000 h 7391400"/>
                    <a:gd name="connsiteX354" fmla="*/ 1765300 w 8090059"/>
                    <a:gd name="connsiteY354" fmla="*/ 2882900 h 7391400"/>
                    <a:gd name="connsiteX355" fmla="*/ 1638300 w 8090059"/>
                    <a:gd name="connsiteY355" fmla="*/ 2806700 h 7391400"/>
                    <a:gd name="connsiteX356" fmla="*/ 1600200 w 8090059"/>
                    <a:gd name="connsiteY356" fmla="*/ 2794000 h 7391400"/>
                    <a:gd name="connsiteX357" fmla="*/ 1562100 w 8090059"/>
                    <a:gd name="connsiteY357" fmla="*/ 2768600 h 7391400"/>
                    <a:gd name="connsiteX358" fmla="*/ 1435100 w 8090059"/>
                    <a:gd name="connsiteY358" fmla="*/ 2743200 h 7391400"/>
                    <a:gd name="connsiteX359" fmla="*/ 1143000 w 8090059"/>
                    <a:gd name="connsiteY359" fmla="*/ 2717800 h 7391400"/>
                    <a:gd name="connsiteX360" fmla="*/ 1003300 w 8090059"/>
                    <a:gd name="connsiteY360" fmla="*/ 2692400 h 7391400"/>
                    <a:gd name="connsiteX361" fmla="*/ 939800 w 8090059"/>
                    <a:gd name="connsiteY361" fmla="*/ 2654300 h 7391400"/>
                    <a:gd name="connsiteX362" fmla="*/ 838200 w 8090059"/>
                    <a:gd name="connsiteY362" fmla="*/ 2616200 h 7391400"/>
                    <a:gd name="connsiteX363" fmla="*/ 787400 w 8090059"/>
                    <a:gd name="connsiteY363" fmla="*/ 2590800 h 7391400"/>
                    <a:gd name="connsiteX364" fmla="*/ 647700 w 8090059"/>
                    <a:gd name="connsiteY364" fmla="*/ 2565400 h 7391400"/>
                    <a:gd name="connsiteX365" fmla="*/ 482600 w 8090059"/>
                    <a:gd name="connsiteY365" fmla="*/ 2552700 h 7391400"/>
                    <a:gd name="connsiteX366" fmla="*/ 406400 w 8090059"/>
                    <a:gd name="connsiteY366" fmla="*/ 2514600 h 7391400"/>
                    <a:gd name="connsiteX367" fmla="*/ 266700 w 8090059"/>
                    <a:gd name="connsiteY367" fmla="*/ 2374900 h 7391400"/>
                    <a:gd name="connsiteX368" fmla="*/ 203200 w 8090059"/>
                    <a:gd name="connsiteY368" fmla="*/ 2247900 h 7391400"/>
                    <a:gd name="connsiteX369" fmla="*/ 165100 w 8090059"/>
                    <a:gd name="connsiteY369" fmla="*/ 2133600 h 7391400"/>
                    <a:gd name="connsiteX370" fmla="*/ 152400 w 8090059"/>
                    <a:gd name="connsiteY370" fmla="*/ 2082800 h 7391400"/>
                    <a:gd name="connsiteX371" fmla="*/ 114300 w 8090059"/>
                    <a:gd name="connsiteY371" fmla="*/ 1968500 h 7391400"/>
                    <a:gd name="connsiteX372" fmla="*/ 101600 w 8090059"/>
                    <a:gd name="connsiteY372" fmla="*/ 1930400 h 7391400"/>
                    <a:gd name="connsiteX373" fmla="*/ 76200 w 8090059"/>
                    <a:gd name="connsiteY373" fmla="*/ 1828800 h 7391400"/>
                    <a:gd name="connsiteX374" fmla="*/ 50800 w 8090059"/>
                    <a:gd name="connsiteY374" fmla="*/ 1765300 h 7391400"/>
                    <a:gd name="connsiteX375" fmla="*/ 25400 w 8090059"/>
                    <a:gd name="connsiteY375" fmla="*/ 1663700 h 7391400"/>
                    <a:gd name="connsiteX376" fmla="*/ 12700 w 8090059"/>
                    <a:gd name="connsiteY376" fmla="*/ 1562100 h 7391400"/>
                    <a:gd name="connsiteX377" fmla="*/ 0 w 8090059"/>
                    <a:gd name="connsiteY377" fmla="*/ 1473200 h 7391400"/>
                    <a:gd name="connsiteX378" fmla="*/ 12700 w 8090059"/>
                    <a:gd name="connsiteY378" fmla="*/ 1257300 h 7391400"/>
                    <a:gd name="connsiteX379" fmla="*/ 25400 w 8090059"/>
                    <a:gd name="connsiteY379" fmla="*/ 1193800 h 7391400"/>
                    <a:gd name="connsiteX380" fmla="*/ 63500 w 8090059"/>
                    <a:gd name="connsiteY380" fmla="*/ 1143000 h 7391400"/>
                    <a:gd name="connsiteX381" fmla="*/ 139700 w 8090059"/>
                    <a:gd name="connsiteY381" fmla="*/ 1028700 h 7391400"/>
                    <a:gd name="connsiteX382" fmla="*/ 203200 w 8090059"/>
                    <a:gd name="connsiteY382" fmla="*/ 939800 h 7391400"/>
                    <a:gd name="connsiteX383" fmla="*/ 304800 w 8090059"/>
                    <a:gd name="connsiteY383" fmla="*/ 838200 h 7391400"/>
                    <a:gd name="connsiteX384" fmla="*/ 368300 w 8090059"/>
                    <a:gd name="connsiteY384" fmla="*/ 762000 h 7391400"/>
                    <a:gd name="connsiteX385" fmla="*/ 419100 w 8090059"/>
                    <a:gd name="connsiteY385" fmla="*/ 723900 h 7391400"/>
                    <a:gd name="connsiteX386" fmla="*/ 508000 w 8090059"/>
                    <a:gd name="connsiteY386" fmla="*/ 647700 h 7391400"/>
                    <a:gd name="connsiteX387" fmla="*/ 546100 w 8090059"/>
                    <a:gd name="connsiteY387" fmla="*/ 635000 h 7391400"/>
                    <a:gd name="connsiteX388" fmla="*/ 584200 w 8090059"/>
                    <a:gd name="connsiteY388" fmla="*/ 609600 h 7391400"/>
                    <a:gd name="connsiteX389" fmla="*/ 660400 w 8090059"/>
                    <a:gd name="connsiteY389" fmla="*/ 584200 h 7391400"/>
                    <a:gd name="connsiteX390" fmla="*/ 711200 w 8090059"/>
                    <a:gd name="connsiteY390" fmla="*/ 558800 h 7391400"/>
                    <a:gd name="connsiteX391" fmla="*/ 825500 w 8090059"/>
                    <a:gd name="connsiteY391" fmla="*/ 533400 h 7391400"/>
                    <a:gd name="connsiteX392" fmla="*/ 1003300 w 8090059"/>
                    <a:gd name="connsiteY392" fmla="*/ 508000 h 7391400"/>
                    <a:gd name="connsiteX393" fmla="*/ 1282700 w 8090059"/>
                    <a:gd name="connsiteY393" fmla="*/ 520700 h 7391400"/>
                    <a:gd name="connsiteX394" fmla="*/ 1384300 w 8090059"/>
                    <a:gd name="connsiteY394" fmla="*/ 584200 h 7391400"/>
                    <a:gd name="connsiteX395" fmla="*/ 1498600 w 8090059"/>
                    <a:gd name="connsiteY395" fmla="*/ 698500 h 7391400"/>
                    <a:gd name="connsiteX396" fmla="*/ 1612900 w 8090059"/>
                    <a:gd name="connsiteY396" fmla="*/ 825500 h 7391400"/>
                    <a:gd name="connsiteX397" fmla="*/ 1676400 w 8090059"/>
                    <a:gd name="connsiteY397" fmla="*/ 876300 h 7391400"/>
                    <a:gd name="connsiteX398" fmla="*/ 1841500 w 8090059"/>
                    <a:gd name="connsiteY398" fmla="*/ 1054100 h 7391400"/>
                    <a:gd name="connsiteX399" fmla="*/ 1866900 w 8090059"/>
                    <a:gd name="connsiteY399" fmla="*/ 1104900 h 7391400"/>
                    <a:gd name="connsiteX400" fmla="*/ 1917700 w 8090059"/>
                    <a:gd name="connsiteY400" fmla="*/ 1181100 h 7391400"/>
                    <a:gd name="connsiteX401" fmla="*/ 1930400 w 8090059"/>
                    <a:gd name="connsiteY401" fmla="*/ 1219200 h 7391400"/>
                    <a:gd name="connsiteX402" fmla="*/ 1968500 w 8090059"/>
                    <a:gd name="connsiteY402" fmla="*/ 1295400 h 7391400"/>
                    <a:gd name="connsiteX403" fmla="*/ 1993900 w 8090059"/>
                    <a:gd name="connsiteY403" fmla="*/ 1333500 h 7391400"/>
                    <a:gd name="connsiteX404" fmla="*/ 2019300 w 8090059"/>
                    <a:gd name="connsiteY404" fmla="*/ 1409700 h 7391400"/>
                    <a:gd name="connsiteX405" fmla="*/ 2057400 w 8090059"/>
                    <a:gd name="connsiteY405" fmla="*/ 1498600 h 7391400"/>
                    <a:gd name="connsiteX406" fmla="*/ 2120900 w 8090059"/>
                    <a:gd name="connsiteY406" fmla="*/ 1612900 h 7391400"/>
                    <a:gd name="connsiteX407" fmla="*/ 2159000 w 8090059"/>
                    <a:gd name="connsiteY407" fmla="*/ 1689100 h 7391400"/>
                    <a:gd name="connsiteX408" fmla="*/ 2184400 w 8090059"/>
                    <a:gd name="connsiteY408" fmla="*/ 1727200 h 7391400"/>
                    <a:gd name="connsiteX409" fmla="*/ 2235200 w 8090059"/>
                    <a:gd name="connsiteY409" fmla="*/ 1828800 h 7391400"/>
                    <a:gd name="connsiteX410" fmla="*/ 2286000 w 8090059"/>
                    <a:gd name="connsiteY410" fmla="*/ 1905000 h 7391400"/>
                    <a:gd name="connsiteX411" fmla="*/ 2311400 w 8090059"/>
                    <a:gd name="connsiteY411" fmla="*/ 1943100 h 7391400"/>
                    <a:gd name="connsiteX412" fmla="*/ 2362200 w 8090059"/>
                    <a:gd name="connsiteY412" fmla="*/ 2032000 h 7391400"/>
                    <a:gd name="connsiteX413" fmla="*/ 2438400 w 8090059"/>
                    <a:gd name="connsiteY413" fmla="*/ 2159000 h 7391400"/>
                    <a:gd name="connsiteX414" fmla="*/ 2476500 w 8090059"/>
                    <a:gd name="connsiteY414" fmla="*/ 2197100 h 7391400"/>
                    <a:gd name="connsiteX415" fmla="*/ 2527300 w 8090059"/>
                    <a:gd name="connsiteY415" fmla="*/ 2235200 h 7391400"/>
                    <a:gd name="connsiteX416" fmla="*/ 2578100 w 8090059"/>
                    <a:gd name="connsiteY416" fmla="*/ 2311400 h 7391400"/>
                    <a:gd name="connsiteX417" fmla="*/ 2654300 w 8090059"/>
                    <a:gd name="connsiteY417" fmla="*/ 2425700 h 7391400"/>
                    <a:gd name="connsiteX418" fmla="*/ 2717800 w 8090059"/>
                    <a:gd name="connsiteY418" fmla="*/ 2501900 h 7391400"/>
                    <a:gd name="connsiteX419" fmla="*/ 2755900 w 8090059"/>
                    <a:gd name="connsiteY419" fmla="*/ 2514600 h 7391400"/>
                    <a:gd name="connsiteX420" fmla="*/ 2832100 w 8090059"/>
                    <a:gd name="connsiteY420" fmla="*/ 2552700 h 7391400"/>
                    <a:gd name="connsiteX421" fmla="*/ 2908300 w 8090059"/>
                    <a:gd name="connsiteY421" fmla="*/ 2540000 h 7391400"/>
                    <a:gd name="connsiteX422" fmla="*/ 2946400 w 8090059"/>
                    <a:gd name="connsiteY422" fmla="*/ 2527300 h 7391400"/>
                    <a:gd name="connsiteX423" fmla="*/ 2908300 w 8090059"/>
                    <a:gd name="connsiteY423" fmla="*/ 2514600 h 7391400"/>
                    <a:gd name="connsiteX424" fmla="*/ 2933700 w 8090059"/>
                    <a:gd name="connsiteY424" fmla="*/ 2489200 h 739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8090059" h="7391400">
                      <a:moveTo>
                        <a:pt x="2933700" y="2489200"/>
                      </a:moveTo>
                      <a:lnTo>
                        <a:pt x="2933700" y="2489200"/>
                      </a:lnTo>
                      <a:cubicBezTo>
                        <a:pt x="2928151" y="2394872"/>
                        <a:pt x="2919375" y="2165200"/>
                        <a:pt x="2895600" y="2070100"/>
                      </a:cubicBezTo>
                      <a:cubicBezTo>
                        <a:pt x="2855898" y="1911291"/>
                        <a:pt x="2906639" y="2108737"/>
                        <a:pt x="2870200" y="1981200"/>
                      </a:cubicBezTo>
                      <a:cubicBezTo>
                        <a:pt x="2865405" y="1964417"/>
                        <a:pt x="2863629" y="1946743"/>
                        <a:pt x="2857500" y="1930400"/>
                      </a:cubicBezTo>
                      <a:cubicBezTo>
                        <a:pt x="2850853" y="1912673"/>
                        <a:pt x="2838747" y="1897327"/>
                        <a:pt x="2832100" y="1879600"/>
                      </a:cubicBezTo>
                      <a:cubicBezTo>
                        <a:pt x="2825971" y="1863257"/>
                        <a:pt x="2826276" y="1844843"/>
                        <a:pt x="2819400" y="1828800"/>
                      </a:cubicBezTo>
                      <a:cubicBezTo>
                        <a:pt x="2813387" y="1814771"/>
                        <a:pt x="2801573" y="1803952"/>
                        <a:pt x="2794000" y="1790700"/>
                      </a:cubicBezTo>
                      <a:cubicBezTo>
                        <a:pt x="2784607" y="1774262"/>
                        <a:pt x="2777993" y="1756338"/>
                        <a:pt x="2768600" y="1739900"/>
                      </a:cubicBezTo>
                      <a:cubicBezTo>
                        <a:pt x="2761027" y="1726648"/>
                        <a:pt x="2749399" y="1715748"/>
                        <a:pt x="2743200" y="1701800"/>
                      </a:cubicBezTo>
                      <a:cubicBezTo>
                        <a:pt x="2684848" y="1570508"/>
                        <a:pt x="2754623" y="1674698"/>
                        <a:pt x="2679700" y="1574800"/>
                      </a:cubicBezTo>
                      <a:cubicBezTo>
                        <a:pt x="2647778" y="1479035"/>
                        <a:pt x="2690839" y="1597077"/>
                        <a:pt x="2641600" y="1498600"/>
                      </a:cubicBezTo>
                      <a:cubicBezTo>
                        <a:pt x="2589020" y="1393440"/>
                        <a:pt x="2676293" y="1531589"/>
                        <a:pt x="2603500" y="1422400"/>
                      </a:cubicBezTo>
                      <a:cubicBezTo>
                        <a:pt x="2599267" y="1405467"/>
                        <a:pt x="2595816" y="1388318"/>
                        <a:pt x="2590800" y="1371600"/>
                      </a:cubicBezTo>
                      <a:cubicBezTo>
                        <a:pt x="2583107" y="1345955"/>
                        <a:pt x="2571894" y="1321375"/>
                        <a:pt x="2565400" y="1295400"/>
                      </a:cubicBezTo>
                      <a:cubicBezTo>
                        <a:pt x="2561167" y="1278467"/>
                        <a:pt x="2558829" y="1260943"/>
                        <a:pt x="2552700" y="1244600"/>
                      </a:cubicBezTo>
                      <a:cubicBezTo>
                        <a:pt x="2546053" y="1226873"/>
                        <a:pt x="2535767" y="1210733"/>
                        <a:pt x="2527300" y="1193800"/>
                      </a:cubicBezTo>
                      <a:cubicBezTo>
                        <a:pt x="2490081" y="970486"/>
                        <a:pt x="2506354" y="1098039"/>
                        <a:pt x="2527300" y="647700"/>
                      </a:cubicBezTo>
                      <a:cubicBezTo>
                        <a:pt x="2527893" y="634946"/>
                        <a:pt x="2543906" y="541805"/>
                        <a:pt x="2552700" y="520700"/>
                      </a:cubicBezTo>
                      <a:cubicBezTo>
                        <a:pt x="2567263" y="485749"/>
                        <a:pt x="2591526" y="455021"/>
                        <a:pt x="2603500" y="419100"/>
                      </a:cubicBezTo>
                      <a:cubicBezTo>
                        <a:pt x="2615846" y="382063"/>
                        <a:pt x="2619181" y="366071"/>
                        <a:pt x="2641600" y="330200"/>
                      </a:cubicBezTo>
                      <a:cubicBezTo>
                        <a:pt x="2652818" y="312251"/>
                        <a:pt x="2667000" y="296333"/>
                        <a:pt x="2679700" y="279400"/>
                      </a:cubicBezTo>
                      <a:cubicBezTo>
                        <a:pt x="2693324" y="238527"/>
                        <a:pt x="2698201" y="214713"/>
                        <a:pt x="2730500" y="177800"/>
                      </a:cubicBezTo>
                      <a:cubicBezTo>
                        <a:pt x="2744438" y="161870"/>
                        <a:pt x="2765229" y="153475"/>
                        <a:pt x="2781300" y="139700"/>
                      </a:cubicBezTo>
                      <a:cubicBezTo>
                        <a:pt x="2813508" y="112093"/>
                        <a:pt x="2818635" y="93473"/>
                        <a:pt x="2857500" y="76200"/>
                      </a:cubicBezTo>
                      <a:cubicBezTo>
                        <a:pt x="2881966" y="65326"/>
                        <a:pt x="2908300" y="59267"/>
                        <a:pt x="2933700" y="50800"/>
                      </a:cubicBezTo>
                      <a:lnTo>
                        <a:pt x="3009900" y="25400"/>
                      </a:lnTo>
                      <a:cubicBezTo>
                        <a:pt x="3022600" y="21167"/>
                        <a:pt x="3035013" y="15947"/>
                        <a:pt x="3048000" y="12700"/>
                      </a:cubicBezTo>
                      <a:lnTo>
                        <a:pt x="3098800" y="0"/>
                      </a:lnTo>
                      <a:cubicBezTo>
                        <a:pt x="3215552" y="4324"/>
                        <a:pt x="3385585" y="-4003"/>
                        <a:pt x="3517900" y="25400"/>
                      </a:cubicBezTo>
                      <a:cubicBezTo>
                        <a:pt x="3530968" y="28304"/>
                        <a:pt x="3543300" y="33867"/>
                        <a:pt x="3556000" y="38100"/>
                      </a:cubicBezTo>
                      <a:cubicBezTo>
                        <a:pt x="3653131" y="110948"/>
                        <a:pt x="3559975" y="45814"/>
                        <a:pt x="3657600" y="101600"/>
                      </a:cubicBezTo>
                      <a:cubicBezTo>
                        <a:pt x="3670852" y="109173"/>
                        <a:pt x="3682448" y="119427"/>
                        <a:pt x="3695700" y="127000"/>
                      </a:cubicBezTo>
                      <a:cubicBezTo>
                        <a:pt x="3712138" y="136393"/>
                        <a:pt x="3731094" y="141396"/>
                        <a:pt x="3746500" y="152400"/>
                      </a:cubicBezTo>
                      <a:cubicBezTo>
                        <a:pt x="3761115" y="162839"/>
                        <a:pt x="3770423" y="179473"/>
                        <a:pt x="3784600" y="190500"/>
                      </a:cubicBezTo>
                      <a:cubicBezTo>
                        <a:pt x="3808697" y="209242"/>
                        <a:pt x="3835400" y="224367"/>
                        <a:pt x="3860800" y="241300"/>
                      </a:cubicBezTo>
                      <a:cubicBezTo>
                        <a:pt x="3950590" y="301160"/>
                        <a:pt x="3839431" y="226036"/>
                        <a:pt x="3949700" y="304800"/>
                      </a:cubicBezTo>
                      <a:cubicBezTo>
                        <a:pt x="3982997" y="328584"/>
                        <a:pt x="4006673" y="339565"/>
                        <a:pt x="4038600" y="368300"/>
                      </a:cubicBezTo>
                      <a:cubicBezTo>
                        <a:pt x="4065300" y="392330"/>
                        <a:pt x="4089400" y="419100"/>
                        <a:pt x="4114800" y="444500"/>
                      </a:cubicBezTo>
                      <a:cubicBezTo>
                        <a:pt x="4127500" y="457200"/>
                        <a:pt x="4142937" y="467656"/>
                        <a:pt x="4152900" y="482600"/>
                      </a:cubicBezTo>
                      <a:cubicBezTo>
                        <a:pt x="4161367" y="495300"/>
                        <a:pt x="4168529" y="508974"/>
                        <a:pt x="4178300" y="520700"/>
                      </a:cubicBezTo>
                      <a:cubicBezTo>
                        <a:pt x="4189798" y="534498"/>
                        <a:pt x="4206757" y="543647"/>
                        <a:pt x="4216400" y="558800"/>
                      </a:cubicBezTo>
                      <a:cubicBezTo>
                        <a:pt x="4236728" y="590744"/>
                        <a:pt x="4258017" y="623666"/>
                        <a:pt x="4267200" y="660400"/>
                      </a:cubicBezTo>
                      <a:lnTo>
                        <a:pt x="4292600" y="762000"/>
                      </a:lnTo>
                      <a:cubicBezTo>
                        <a:pt x="4296833" y="778933"/>
                        <a:pt x="4301877" y="795684"/>
                        <a:pt x="4305300" y="812800"/>
                      </a:cubicBezTo>
                      <a:cubicBezTo>
                        <a:pt x="4320625" y="889427"/>
                        <a:pt x="4311174" y="855822"/>
                        <a:pt x="4330700" y="914400"/>
                      </a:cubicBezTo>
                      <a:cubicBezTo>
                        <a:pt x="4334933" y="952500"/>
                        <a:pt x="4338921" y="990628"/>
                        <a:pt x="4343400" y="1028700"/>
                      </a:cubicBezTo>
                      <a:cubicBezTo>
                        <a:pt x="4347388" y="1062596"/>
                        <a:pt x="4356100" y="1096170"/>
                        <a:pt x="4356100" y="1130300"/>
                      </a:cubicBezTo>
                      <a:cubicBezTo>
                        <a:pt x="4356100" y="1295454"/>
                        <a:pt x="4350733" y="1460609"/>
                        <a:pt x="4343400" y="1625600"/>
                      </a:cubicBezTo>
                      <a:cubicBezTo>
                        <a:pt x="4342257" y="1651325"/>
                        <a:pt x="4335445" y="1676491"/>
                        <a:pt x="4330700" y="1701800"/>
                      </a:cubicBezTo>
                      <a:cubicBezTo>
                        <a:pt x="4322744" y="1744232"/>
                        <a:pt x="4315771" y="1786917"/>
                        <a:pt x="4305300" y="1828800"/>
                      </a:cubicBezTo>
                      <a:cubicBezTo>
                        <a:pt x="4275801" y="1946796"/>
                        <a:pt x="4311039" y="1800105"/>
                        <a:pt x="4279900" y="1955800"/>
                      </a:cubicBezTo>
                      <a:cubicBezTo>
                        <a:pt x="4277187" y="1969364"/>
                        <a:pt x="4262570" y="2028561"/>
                        <a:pt x="4254500" y="2044700"/>
                      </a:cubicBezTo>
                      <a:cubicBezTo>
                        <a:pt x="4247674" y="2058352"/>
                        <a:pt x="4237567" y="2070100"/>
                        <a:pt x="4229100" y="2082800"/>
                      </a:cubicBezTo>
                      <a:cubicBezTo>
                        <a:pt x="4224867" y="2099733"/>
                        <a:pt x="4221195" y="2116817"/>
                        <a:pt x="4216400" y="2133600"/>
                      </a:cubicBezTo>
                      <a:cubicBezTo>
                        <a:pt x="4212722" y="2146472"/>
                        <a:pt x="4207222" y="2158785"/>
                        <a:pt x="4203700" y="2171700"/>
                      </a:cubicBezTo>
                      <a:cubicBezTo>
                        <a:pt x="4172188" y="2287242"/>
                        <a:pt x="4212516" y="2261895"/>
                        <a:pt x="4140200" y="2286000"/>
                      </a:cubicBezTo>
                      <a:cubicBezTo>
                        <a:pt x="4144433" y="2319867"/>
                        <a:pt x="4147710" y="2353867"/>
                        <a:pt x="4152900" y="2387600"/>
                      </a:cubicBezTo>
                      <a:cubicBezTo>
                        <a:pt x="4156182" y="2408935"/>
                        <a:pt x="4163078" y="2429662"/>
                        <a:pt x="4165600" y="2451100"/>
                      </a:cubicBezTo>
                      <a:cubicBezTo>
                        <a:pt x="4171556" y="2501727"/>
                        <a:pt x="4171977" y="2552918"/>
                        <a:pt x="4178300" y="2603500"/>
                      </a:cubicBezTo>
                      <a:cubicBezTo>
                        <a:pt x="4180465" y="2620820"/>
                        <a:pt x="4183194" y="2638688"/>
                        <a:pt x="4191000" y="2654300"/>
                      </a:cubicBezTo>
                      <a:cubicBezTo>
                        <a:pt x="4208460" y="2689221"/>
                        <a:pt x="4245691" y="2741993"/>
                        <a:pt x="4279900" y="2768600"/>
                      </a:cubicBezTo>
                      <a:cubicBezTo>
                        <a:pt x="4303997" y="2787342"/>
                        <a:pt x="4330700" y="2802467"/>
                        <a:pt x="4356100" y="2819400"/>
                      </a:cubicBezTo>
                      <a:cubicBezTo>
                        <a:pt x="4368800" y="2827867"/>
                        <a:pt x="4379720" y="2839973"/>
                        <a:pt x="4394200" y="2844800"/>
                      </a:cubicBezTo>
                      <a:cubicBezTo>
                        <a:pt x="4448859" y="2863020"/>
                        <a:pt x="4419313" y="2854253"/>
                        <a:pt x="4483100" y="2870200"/>
                      </a:cubicBezTo>
                      <a:cubicBezTo>
                        <a:pt x="4603337" y="2863127"/>
                        <a:pt x="4663405" y="2869574"/>
                        <a:pt x="4762500" y="2844800"/>
                      </a:cubicBezTo>
                      <a:cubicBezTo>
                        <a:pt x="4841900" y="2824950"/>
                        <a:pt x="4758882" y="2842175"/>
                        <a:pt x="4838700" y="2806700"/>
                      </a:cubicBezTo>
                      <a:cubicBezTo>
                        <a:pt x="4863166" y="2795826"/>
                        <a:pt x="4892623" y="2796152"/>
                        <a:pt x="4914900" y="2781300"/>
                      </a:cubicBezTo>
                      <a:cubicBezTo>
                        <a:pt x="5024089" y="2708507"/>
                        <a:pt x="4885940" y="2795780"/>
                        <a:pt x="4991100" y="2743200"/>
                      </a:cubicBezTo>
                      <a:cubicBezTo>
                        <a:pt x="5004752" y="2736374"/>
                        <a:pt x="5015548" y="2724626"/>
                        <a:pt x="5029200" y="2717800"/>
                      </a:cubicBezTo>
                      <a:cubicBezTo>
                        <a:pt x="5041174" y="2711813"/>
                        <a:pt x="5055326" y="2711087"/>
                        <a:pt x="5067300" y="2705100"/>
                      </a:cubicBezTo>
                      <a:cubicBezTo>
                        <a:pt x="5080952" y="2698274"/>
                        <a:pt x="5091748" y="2686526"/>
                        <a:pt x="5105400" y="2679700"/>
                      </a:cubicBezTo>
                      <a:cubicBezTo>
                        <a:pt x="5117374" y="2673713"/>
                        <a:pt x="5131798" y="2673501"/>
                        <a:pt x="5143500" y="2667000"/>
                      </a:cubicBezTo>
                      <a:cubicBezTo>
                        <a:pt x="5170185" y="2652175"/>
                        <a:pt x="5190740" y="2625853"/>
                        <a:pt x="5219700" y="2616200"/>
                      </a:cubicBezTo>
                      <a:cubicBezTo>
                        <a:pt x="5232400" y="2611967"/>
                        <a:pt x="5245826" y="2609487"/>
                        <a:pt x="5257800" y="2603500"/>
                      </a:cubicBezTo>
                      <a:cubicBezTo>
                        <a:pt x="5356277" y="2554261"/>
                        <a:pt x="5238235" y="2597322"/>
                        <a:pt x="5334000" y="2565400"/>
                      </a:cubicBezTo>
                      <a:cubicBezTo>
                        <a:pt x="5311509" y="2497928"/>
                        <a:pt x="5315821" y="2551705"/>
                        <a:pt x="5359400" y="2501900"/>
                      </a:cubicBezTo>
                      <a:cubicBezTo>
                        <a:pt x="5379502" y="2478926"/>
                        <a:pt x="5384800" y="2442633"/>
                        <a:pt x="5410200" y="2425700"/>
                      </a:cubicBezTo>
                      <a:cubicBezTo>
                        <a:pt x="5499990" y="2365840"/>
                        <a:pt x="5388831" y="2440964"/>
                        <a:pt x="5499100" y="2362200"/>
                      </a:cubicBezTo>
                      <a:cubicBezTo>
                        <a:pt x="5511520" y="2353328"/>
                        <a:pt x="5525474" y="2346571"/>
                        <a:pt x="5537200" y="2336800"/>
                      </a:cubicBezTo>
                      <a:cubicBezTo>
                        <a:pt x="5579331" y="2301691"/>
                        <a:pt x="5566102" y="2296949"/>
                        <a:pt x="5613400" y="2273300"/>
                      </a:cubicBezTo>
                      <a:cubicBezTo>
                        <a:pt x="5625374" y="2267313"/>
                        <a:pt x="5639798" y="2267101"/>
                        <a:pt x="5651500" y="2260600"/>
                      </a:cubicBezTo>
                      <a:cubicBezTo>
                        <a:pt x="5678185" y="2245775"/>
                        <a:pt x="5702300" y="2226733"/>
                        <a:pt x="5727700" y="2209800"/>
                      </a:cubicBezTo>
                      <a:cubicBezTo>
                        <a:pt x="5740400" y="2201333"/>
                        <a:pt x="5751320" y="2189227"/>
                        <a:pt x="5765800" y="2184400"/>
                      </a:cubicBezTo>
                      <a:cubicBezTo>
                        <a:pt x="5808544" y="2170152"/>
                        <a:pt x="5810758" y="2171409"/>
                        <a:pt x="5854700" y="2146300"/>
                      </a:cubicBezTo>
                      <a:cubicBezTo>
                        <a:pt x="5908159" y="2115752"/>
                        <a:pt x="5879636" y="2121086"/>
                        <a:pt x="5943600" y="2095500"/>
                      </a:cubicBezTo>
                      <a:cubicBezTo>
                        <a:pt x="5968459" y="2085556"/>
                        <a:pt x="5995853" y="2082074"/>
                        <a:pt x="6019800" y="2070100"/>
                      </a:cubicBezTo>
                      <a:cubicBezTo>
                        <a:pt x="6045200" y="2057400"/>
                        <a:pt x="6068858" y="2040351"/>
                        <a:pt x="6096000" y="2032000"/>
                      </a:cubicBezTo>
                      <a:cubicBezTo>
                        <a:pt x="6124610" y="2023197"/>
                        <a:pt x="6155267" y="2023533"/>
                        <a:pt x="6184900" y="2019300"/>
                      </a:cubicBezTo>
                      <a:cubicBezTo>
                        <a:pt x="6197600" y="2010833"/>
                        <a:pt x="6209052" y="2000099"/>
                        <a:pt x="6223000" y="1993900"/>
                      </a:cubicBezTo>
                      <a:cubicBezTo>
                        <a:pt x="6290075" y="1964089"/>
                        <a:pt x="6289969" y="1974271"/>
                        <a:pt x="6350000" y="1955800"/>
                      </a:cubicBezTo>
                      <a:cubicBezTo>
                        <a:pt x="6388385" y="1943989"/>
                        <a:pt x="6425338" y="1927440"/>
                        <a:pt x="6464300" y="1917700"/>
                      </a:cubicBezTo>
                      <a:cubicBezTo>
                        <a:pt x="6481233" y="1913467"/>
                        <a:pt x="6498541" y="1910520"/>
                        <a:pt x="6515100" y="1905000"/>
                      </a:cubicBezTo>
                      <a:cubicBezTo>
                        <a:pt x="6563171" y="1888976"/>
                        <a:pt x="6580705" y="1872987"/>
                        <a:pt x="6629400" y="1866900"/>
                      </a:cubicBezTo>
                      <a:cubicBezTo>
                        <a:pt x="6679982" y="1860577"/>
                        <a:pt x="6731000" y="1858433"/>
                        <a:pt x="6781800" y="1854200"/>
                      </a:cubicBezTo>
                      <a:cubicBezTo>
                        <a:pt x="6908800" y="1858433"/>
                        <a:pt x="7036221" y="1855731"/>
                        <a:pt x="7162800" y="1866900"/>
                      </a:cubicBezTo>
                      <a:cubicBezTo>
                        <a:pt x="7181659" y="1868564"/>
                        <a:pt x="7195873" y="1885653"/>
                        <a:pt x="7213600" y="1892300"/>
                      </a:cubicBezTo>
                      <a:cubicBezTo>
                        <a:pt x="7229943" y="1898429"/>
                        <a:pt x="7247467" y="1900767"/>
                        <a:pt x="7264400" y="1905000"/>
                      </a:cubicBezTo>
                      <a:cubicBezTo>
                        <a:pt x="7377352" y="1975595"/>
                        <a:pt x="7328112" y="1955871"/>
                        <a:pt x="7404100" y="1981200"/>
                      </a:cubicBezTo>
                      <a:cubicBezTo>
                        <a:pt x="7416800" y="1993900"/>
                        <a:pt x="7428023" y="2008273"/>
                        <a:pt x="7442200" y="2019300"/>
                      </a:cubicBezTo>
                      <a:lnTo>
                        <a:pt x="7556500" y="2095500"/>
                      </a:lnTo>
                      <a:lnTo>
                        <a:pt x="7594600" y="2120900"/>
                      </a:lnTo>
                      <a:cubicBezTo>
                        <a:pt x="7607300" y="2129367"/>
                        <a:pt x="7621907" y="2135507"/>
                        <a:pt x="7632700" y="2146300"/>
                      </a:cubicBezTo>
                      <a:cubicBezTo>
                        <a:pt x="7645400" y="2159000"/>
                        <a:pt x="7657163" y="2172711"/>
                        <a:pt x="7670800" y="2184400"/>
                      </a:cubicBezTo>
                      <a:cubicBezTo>
                        <a:pt x="7710567" y="2218486"/>
                        <a:pt x="7728187" y="2220083"/>
                        <a:pt x="7759700" y="2260600"/>
                      </a:cubicBezTo>
                      <a:cubicBezTo>
                        <a:pt x="7778442" y="2284697"/>
                        <a:pt x="7792184" y="2312378"/>
                        <a:pt x="7810500" y="2336800"/>
                      </a:cubicBezTo>
                      <a:cubicBezTo>
                        <a:pt x="7827888" y="2359984"/>
                        <a:pt x="7893146" y="2445038"/>
                        <a:pt x="7899400" y="2463800"/>
                      </a:cubicBezTo>
                      <a:cubicBezTo>
                        <a:pt x="7907867" y="2489200"/>
                        <a:pt x="7909948" y="2517723"/>
                        <a:pt x="7924800" y="2540000"/>
                      </a:cubicBezTo>
                      <a:cubicBezTo>
                        <a:pt x="7941733" y="2565400"/>
                        <a:pt x="7965947" y="2587240"/>
                        <a:pt x="7975600" y="2616200"/>
                      </a:cubicBezTo>
                      <a:cubicBezTo>
                        <a:pt x="7979833" y="2628900"/>
                        <a:pt x="7982313" y="2642326"/>
                        <a:pt x="7988300" y="2654300"/>
                      </a:cubicBezTo>
                      <a:cubicBezTo>
                        <a:pt x="7995126" y="2667952"/>
                        <a:pt x="8007501" y="2678452"/>
                        <a:pt x="8013700" y="2692400"/>
                      </a:cubicBezTo>
                      <a:cubicBezTo>
                        <a:pt x="8024574" y="2716866"/>
                        <a:pt x="8030633" y="2743200"/>
                        <a:pt x="8039100" y="2768600"/>
                      </a:cubicBezTo>
                      <a:lnTo>
                        <a:pt x="8051800" y="2806700"/>
                      </a:lnTo>
                      <a:lnTo>
                        <a:pt x="8064500" y="2844800"/>
                      </a:lnTo>
                      <a:lnTo>
                        <a:pt x="8077200" y="2882900"/>
                      </a:lnTo>
                      <a:cubicBezTo>
                        <a:pt x="8086297" y="3101226"/>
                        <a:pt x="8100902" y="3163183"/>
                        <a:pt x="8077200" y="3352800"/>
                      </a:cubicBezTo>
                      <a:cubicBezTo>
                        <a:pt x="8075540" y="3366084"/>
                        <a:pt x="8070487" y="3378926"/>
                        <a:pt x="8064500" y="3390900"/>
                      </a:cubicBezTo>
                      <a:cubicBezTo>
                        <a:pt x="8057674" y="3404552"/>
                        <a:pt x="8046673" y="3415748"/>
                        <a:pt x="8039100" y="3429000"/>
                      </a:cubicBezTo>
                      <a:cubicBezTo>
                        <a:pt x="8029707" y="3445438"/>
                        <a:pt x="8024704" y="3464394"/>
                        <a:pt x="8013700" y="3479800"/>
                      </a:cubicBezTo>
                      <a:cubicBezTo>
                        <a:pt x="8003261" y="3494415"/>
                        <a:pt x="7987098" y="3504102"/>
                        <a:pt x="7975600" y="3517900"/>
                      </a:cubicBezTo>
                      <a:cubicBezTo>
                        <a:pt x="7965829" y="3529626"/>
                        <a:pt x="7959072" y="3543580"/>
                        <a:pt x="7950200" y="3556000"/>
                      </a:cubicBezTo>
                      <a:cubicBezTo>
                        <a:pt x="7937897" y="3573224"/>
                        <a:pt x="7924403" y="3589576"/>
                        <a:pt x="7912100" y="3606800"/>
                      </a:cubicBezTo>
                      <a:cubicBezTo>
                        <a:pt x="7903228" y="3619220"/>
                        <a:pt x="7896841" y="3633492"/>
                        <a:pt x="7886700" y="3644900"/>
                      </a:cubicBezTo>
                      <a:cubicBezTo>
                        <a:pt x="7862835" y="3671748"/>
                        <a:pt x="7839237" y="3699547"/>
                        <a:pt x="7810500" y="3721100"/>
                      </a:cubicBezTo>
                      <a:cubicBezTo>
                        <a:pt x="7793567" y="3733800"/>
                        <a:pt x="7774667" y="3744233"/>
                        <a:pt x="7759700" y="3759200"/>
                      </a:cubicBezTo>
                      <a:cubicBezTo>
                        <a:pt x="7744733" y="3774167"/>
                        <a:pt x="7737203" y="3795697"/>
                        <a:pt x="7721600" y="3810000"/>
                      </a:cubicBezTo>
                      <a:cubicBezTo>
                        <a:pt x="7686019" y="3842615"/>
                        <a:pt x="7645558" y="3869471"/>
                        <a:pt x="7607300" y="3898900"/>
                      </a:cubicBezTo>
                      <a:cubicBezTo>
                        <a:pt x="7590523" y="3911806"/>
                        <a:pt x="7575432" y="3927534"/>
                        <a:pt x="7556500" y="3937000"/>
                      </a:cubicBezTo>
                      <a:cubicBezTo>
                        <a:pt x="7539567" y="3945467"/>
                        <a:pt x="7521934" y="3952660"/>
                        <a:pt x="7505700" y="3962400"/>
                      </a:cubicBezTo>
                      <a:cubicBezTo>
                        <a:pt x="7430463" y="4007542"/>
                        <a:pt x="7446438" y="4009570"/>
                        <a:pt x="7378700" y="4038600"/>
                      </a:cubicBezTo>
                      <a:cubicBezTo>
                        <a:pt x="7345465" y="4052844"/>
                        <a:pt x="7254541" y="4072815"/>
                        <a:pt x="7239000" y="4076700"/>
                      </a:cubicBezTo>
                      <a:cubicBezTo>
                        <a:pt x="7222067" y="4080933"/>
                        <a:pt x="7204759" y="4083880"/>
                        <a:pt x="7188200" y="4089400"/>
                      </a:cubicBezTo>
                      <a:cubicBezTo>
                        <a:pt x="7159750" y="4098883"/>
                        <a:pt x="7128916" y="4110244"/>
                        <a:pt x="7099300" y="4114800"/>
                      </a:cubicBezTo>
                      <a:cubicBezTo>
                        <a:pt x="7061411" y="4120629"/>
                        <a:pt x="7023100" y="4123267"/>
                        <a:pt x="6985000" y="4127500"/>
                      </a:cubicBezTo>
                      <a:cubicBezTo>
                        <a:pt x="6853767" y="4123267"/>
                        <a:pt x="6721950" y="4127865"/>
                        <a:pt x="6591300" y="4114800"/>
                      </a:cubicBezTo>
                      <a:cubicBezTo>
                        <a:pt x="6551338" y="4110804"/>
                        <a:pt x="6515100" y="4089400"/>
                        <a:pt x="6477000" y="4076700"/>
                      </a:cubicBezTo>
                      <a:lnTo>
                        <a:pt x="6400800" y="4051300"/>
                      </a:lnTo>
                      <a:cubicBezTo>
                        <a:pt x="6375400" y="4042833"/>
                        <a:pt x="6350575" y="4032394"/>
                        <a:pt x="6324600" y="4025900"/>
                      </a:cubicBezTo>
                      <a:cubicBezTo>
                        <a:pt x="6307667" y="4021667"/>
                        <a:pt x="6290583" y="4017995"/>
                        <a:pt x="6273800" y="4013200"/>
                      </a:cubicBezTo>
                      <a:cubicBezTo>
                        <a:pt x="6260928" y="4009522"/>
                        <a:pt x="6248827" y="4003125"/>
                        <a:pt x="6235700" y="4000500"/>
                      </a:cubicBezTo>
                      <a:cubicBezTo>
                        <a:pt x="6206347" y="3994629"/>
                        <a:pt x="6176386" y="3992352"/>
                        <a:pt x="6146800" y="3987800"/>
                      </a:cubicBezTo>
                      <a:cubicBezTo>
                        <a:pt x="6025174" y="3969088"/>
                        <a:pt x="6116081" y="3982215"/>
                        <a:pt x="6007100" y="3962400"/>
                      </a:cubicBezTo>
                      <a:cubicBezTo>
                        <a:pt x="5981765" y="3957794"/>
                        <a:pt x="5956079" y="3955095"/>
                        <a:pt x="5930900" y="3949700"/>
                      </a:cubicBezTo>
                      <a:cubicBezTo>
                        <a:pt x="5749798" y="3910892"/>
                        <a:pt x="5887925" y="3939236"/>
                        <a:pt x="5791200" y="3911600"/>
                      </a:cubicBezTo>
                      <a:cubicBezTo>
                        <a:pt x="5774417" y="3906805"/>
                        <a:pt x="5756743" y="3905029"/>
                        <a:pt x="5740400" y="3898900"/>
                      </a:cubicBezTo>
                      <a:cubicBezTo>
                        <a:pt x="5722673" y="3892253"/>
                        <a:pt x="5707734" y="3878940"/>
                        <a:pt x="5689600" y="3873500"/>
                      </a:cubicBezTo>
                      <a:cubicBezTo>
                        <a:pt x="5649134" y="3861360"/>
                        <a:pt x="5602489" y="3864721"/>
                        <a:pt x="5562600" y="3848100"/>
                      </a:cubicBezTo>
                      <a:cubicBezTo>
                        <a:pt x="5527649" y="3833537"/>
                        <a:pt x="5496921" y="3809274"/>
                        <a:pt x="5461000" y="3797300"/>
                      </a:cubicBezTo>
                      <a:cubicBezTo>
                        <a:pt x="5448300" y="3793067"/>
                        <a:pt x="5434874" y="3790587"/>
                        <a:pt x="5422900" y="3784600"/>
                      </a:cubicBezTo>
                      <a:cubicBezTo>
                        <a:pt x="5327094" y="3736697"/>
                        <a:pt x="5391822" y="3761398"/>
                        <a:pt x="5321300" y="3721100"/>
                      </a:cubicBezTo>
                      <a:cubicBezTo>
                        <a:pt x="5304862" y="3711707"/>
                        <a:pt x="5287800" y="3703389"/>
                        <a:pt x="5270500" y="3695700"/>
                      </a:cubicBezTo>
                      <a:cubicBezTo>
                        <a:pt x="5217485" y="3672138"/>
                        <a:pt x="5187118" y="3663673"/>
                        <a:pt x="5130800" y="3644900"/>
                      </a:cubicBezTo>
                      <a:lnTo>
                        <a:pt x="5092700" y="3632200"/>
                      </a:lnTo>
                      <a:cubicBezTo>
                        <a:pt x="5080000" y="3627967"/>
                        <a:pt x="5067805" y="3621701"/>
                        <a:pt x="5054600" y="3619500"/>
                      </a:cubicBezTo>
                      <a:lnTo>
                        <a:pt x="4978400" y="3606800"/>
                      </a:lnTo>
                      <a:cubicBezTo>
                        <a:pt x="4931833" y="3611033"/>
                        <a:pt x="4884747" y="3611374"/>
                        <a:pt x="4838700" y="3619500"/>
                      </a:cubicBezTo>
                      <a:cubicBezTo>
                        <a:pt x="4788530" y="3628354"/>
                        <a:pt x="4722079" y="3659921"/>
                        <a:pt x="4686300" y="3695700"/>
                      </a:cubicBezTo>
                      <a:cubicBezTo>
                        <a:pt x="4673600" y="3708400"/>
                        <a:pt x="4659698" y="3720002"/>
                        <a:pt x="4648200" y="3733800"/>
                      </a:cubicBezTo>
                      <a:cubicBezTo>
                        <a:pt x="4638429" y="3745526"/>
                        <a:pt x="4631267" y="3759200"/>
                        <a:pt x="4622800" y="3771900"/>
                      </a:cubicBezTo>
                      <a:cubicBezTo>
                        <a:pt x="4594153" y="3886487"/>
                        <a:pt x="4608439" y="3840382"/>
                        <a:pt x="4584700" y="3911600"/>
                      </a:cubicBezTo>
                      <a:cubicBezTo>
                        <a:pt x="4588933" y="4030133"/>
                        <a:pt x="4589764" y="4148837"/>
                        <a:pt x="4597400" y="4267200"/>
                      </a:cubicBezTo>
                      <a:cubicBezTo>
                        <a:pt x="4598262" y="4280559"/>
                        <a:pt x="4602674" y="4294161"/>
                        <a:pt x="4610100" y="4305300"/>
                      </a:cubicBezTo>
                      <a:cubicBezTo>
                        <a:pt x="4629657" y="4334636"/>
                        <a:pt x="4658187" y="4350058"/>
                        <a:pt x="4686300" y="4368800"/>
                      </a:cubicBezTo>
                      <a:cubicBezTo>
                        <a:pt x="4754033" y="4470400"/>
                        <a:pt x="4665133" y="4347633"/>
                        <a:pt x="4749800" y="4432300"/>
                      </a:cubicBezTo>
                      <a:cubicBezTo>
                        <a:pt x="4844316" y="4526816"/>
                        <a:pt x="4736210" y="4448640"/>
                        <a:pt x="4826000" y="4508500"/>
                      </a:cubicBezTo>
                      <a:cubicBezTo>
                        <a:pt x="4868333" y="4572000"/>
                        <a:pt x="4838700" y="4538133"/>
                        <a:pt x="4927600" y="4597400"/>
                      </a:cubicBezTo>
                      <a:cubicBezTo>
                        <a:pt x="4940300" y="4605867"/>
                        <a:pt x="4951220" y="4617973"/>
                        <a:pt x="4965700" y="4622800"/>
                      </a:cubicBezTo>
                      <a:cubicBezTo>
                        <a:pt x="4978400" y="4627033"/>
                        <a:pt x="4991826" y="4629513"/>
                        <a:pt x="5003800" y="4635500"/>
                      </a:cubicBezTo>
                      <a:cubicBezTo>
                        <a:pt x="5017452" y="4642326"/>
                        <a:pt x="5028248" y="4654074"/>
                        <a:pt x="5041900" y="4660900"/>
                      </a:cubicBezTo>
                      <a:cubicBezTo>
                        <a:pt x="5053874" y="4666887"/>
                        <a:pt x="5067695" y="4668327"/>
                        <a:pt x="5080000" y="4673600"/>
                      </a:cubicBezTo>
                      <a:cubicBezTo>
                        <a:pt x="5097401" y="4681058"/>
                        <a:pt x="5113399" y="4691542"/>
                        <a:pt x="5130800" y="4699000"/>
                      </a:cubicBezTo>
                      <a:cubicBezTo>
                        <a:pt x="5202440" y="4729703"/>
                        <a:pt x="5133771" y="4692177"/>
                        <a:pt x="5219700" y="4724400"/>
                      </a:cubicBezTo>
                      <a:cubicBezTo>
                        <a:pt x="5264331" y="4741137"/>
                        <a:pt x="5308722" y="4775281"/>
                        <a:pt x="5346700" y="4800600"/>
                      </a:cubicBezTo>
                      <a:cubicBezTo>
                        <a:pt x="5359400" y="4809067"/>
                        <a:pt x="5370628" y="4820331"/>
                        <a:pt x="5384800" y="4826000"/>
                      </a:cubicBezTo>
                      <a:cubicBezTo>
                        <a:pt x="5405967" y="4834467"/>
                        <a:pt x="5426875" y="4843609"/>
                        <a:pt x="5448300" y="4851400"/>
                      </a:cubicBezTo>
                      <a:cubicBezTo>
                        <a:pt x="5473462" y="4860550"/>
                        <a:pt x="5499100" y="4868333"/>
                        <a:pt x="5524500" y="4876800"/>
                      </a:cubicBezTo>
                      <a:cubicBezTo>
                        <a:pt x="5537200" y="4881033"/>
                        <a:pt x="5549613" y="4886253"/>
                        <a:pt x="5562600" y="4889500"/>
                      </a:cubicBezTo>
                      <a:cubicBezTo>
                        <a:pt x="5579533" y="4893733"/>
                        <a:pt x="5596682" y="4897184"/>
                        <a:pt x="5613400" y="4902200"/>
                      </a:cubicBezTo>
                      <a:cubicBezTo>
                        <a:pt x="5639045" y="4909893"/>
                        <a:pt x="5664200" y="4919133"/>
                        <a:pt x="5689600" y="4927600"/>
                      </a:cubicBezTo>
                      <a:lnTo>
                        <a:pt x="5727700" y="4940300"/>
                      </a:lnTo>
                      <a:cubicBezTo>
                        <a:pt x="5740400" y="4953000"/>
                        <a:pt x="5750856" y="4968437"/>
                        <a:pt x="5765800" y="4978400"/>
                      </a:cubicBezTo>
                      <a:cubicBezTo>
                        <a:pt x="5776939" y="4985826"/>
                        <a:pt x="5791667" y="4985663"/>
                        <a:pt x="5803900" y="4991100"/>
                      </a:cubicBezTo>
                      <a:cubicBezTo>
                        <a:pt x="5829850" y="5002634"/>
                        <a:pt x="5855623" y="5014802"/>
                        <a:pt x="5880100" y="5029200"/>
                      </a:cubicBezTo>
                      <a:cubicBezTo>
                        <a:pt x="5927675" y="5057185"/>
                        <a:pt x="5973370" y="5088252"/>
                        <a:pt x="6019800" y="5118100"/>
                      </a:cubicBezTo>
                      <a:cubicBezTo>
                        <a:pt x="6032639" y="5126354"/>
                        <a:pt x="6044248" y="5136674"/>
                        <a:pt x="6057900" y="5143500"/>
                      </a:cubicBezTo>
                      <a:cubicBezTo>
                        <a:pt x="6074833" y="5151967"/>
                        <a:pt x="6092948" y="5158398"/>
                        <a:pt x="6108700" y="5168900"/>
                      </a:cubicBezTo>
                      <a:cubicBezTo>
                        <a:pt x="6212235" y="5237923"/>
                        <a:pt x="6131875" y="5206258"/>
                        <a:pt x="6210300" y="5232400"/>
                      </a:cubicBezTo>
                      <a:cubicBezTo>
                        <a:pt x="6227233" y="5249333"/>
                        <a:pt x="6242400" y="5268240"/>
                        <a:pt x="6261100" y="5283200"/>
                      </a:cubicBezTo>
                      <a:cubicBezTo>
                        <a:pt x="6284938" y="5302270"/>
                        <a:pt x="6312878" y="5315684"/>
                        <a:pt x="6337300" y="5334000"/>
                      </a:cubicBezTo>
                      <a:cubicBezTo>
                        <a:pt x="6354233" y="5346700"/>
                        <a:pt x="6370760" y="5359962"/>
                        <a:pt x="6388100" y="5372100"/>
                      </a:cubicBezTo>
                      <a:lnTo>
                        <a:pt x="6502400" y="5448300"/>
                      </a:lnTo>
                      <a:lnTo>
                        <a:pt x="6540500" y="5473700"/>
                      </a:lnTo>
                      <a:cubicBezTo>
                        <a:pt x="6548967" y="5486400"/>
                        <a:pt x="6558327" y="5498548"/>
                        <a:pt x="6565900" y="5511800"/>
                      </a:cubicBezTo>
                      <a:cubicBezTo>
                        <a:pt x="6575293" y="5528238"/>
                        <a:pt x="6581266" y="5546546"/>
                        <a:pt x="6591300" y="5562600"/>
                      </a:cubicBezTo>
                      <a:cubicBezTo>
                        <a:pt x="6602518" y="5580549"/>
                        <a:pt x="6619934" y="5594468"/>
                        <a:pt x="6629400" y="5613400"/>
                      </a:cubicBezTo>
                      <a:cubicBezTo>
                        <a:pt x="6728688" y="5811975"/>
                        <a:pt x="6652098" y="5671293"/>
                        <a:pt x="6692900" y="5803900"/>
                      </a:cubicBezTo>
                      <a:cubicBezTo>
                        <a:pt x="6703537" y="5838470"/>
                        <a:pt x="6719562" y="5871186"/>
                        <a:pt x="6731000" y="5905500"/>
                      </a:cubicBezTo>
                      <a:cubicBezTo>
                        <a:pt x="6741324" y="5936473"/>
                        <a:pt x="6749690" y="5989603"/>
                        <a:pt x="6756400" y="6019800"/>
                      </a:cubicBezTo>
                      <a:cubicBezTo>
                        <a:pt x="6776251" y="6109130"/>
                        <a:pt x="6760586" y="6034451"/>
                        <a:pt x="6781800" y="6108700"/>
                      </a:cubicBezTo>
                      <a:cubicBezTo>
                        <a:pt x="6796956" y="6161747"/>
                        <a:pt x="6797220" y="6175823"/>
                        <a:pt x="6807200" y="6235700"/>
                      </a:cubicBezTo>
                      <a:cubicBezTo>
                        <a:pt x="6802967" y="6371167"/>
                        <a:pt x="6817528" y="6508538"/>
                        <a:pt x="6794500" y="6642100"/>
                      </a:cubicBezTo>
                      <a:cubicBezTo>
                        <a:pt x="6790904" y="6662959"/>
                        <a:pt x="6764654" y="6601007"/>
                        <a:pt x="6743700" y="6604000"/>
                      </a:cubicBezTo>
                      <a:cubicBezTo>
                        <a:pt x="6722746" y="6606993"/>
                        <a:pt x="6715879" y="6636297"/>
                        <a:pt x="6705600" y="6654800"/>
                      </a:cubicBezTo>
                      <a:cubicBezTo>
                        <a:pt x="6694529" y="6674728"/>
                        <a:pt x="6689459" y="6697468"/>
                        <a:pt x="6680200" y="6718300"/>
                      </a:cubicBezTo>
                      <a:cubicBezTo>
                        <a:pt x="6668491" y="6744645"/>
                        <a:pt x="6632296" y="6813538"/>
                        <a:pt x="6616700" y="6832600"/>
                      </a:cubicBezTo>
                      <a:cubicBezTo>
                        <a:pt x="6593953" y="6860401"/>
                        <a:pt x="6562940" y="6880750"/>
                        <a:pt x="6540500" y="6908800"/>
                      </a:cubicBezTo>
                      <a:cubicBezTo>
                        <a:pt x="6523567" y="6929967"/>
                        <a:pt x="6508867" y="6953133"/>
                        <a:pt x="6489700" y="6972300"/>
                      </a:cubicBezTo>
                      <a:cubicBezTo>
                        <a:pt x="6466321" y="6995679"/>
                        <a:pt x="6436879" y="7012421"/>
                        <a:pt x="6413500" y="7035800"/>
                      </a:cubicBezTo>
                      <a:cubicBezTo>
                        <a:pt x="6307914" y="7141386"/>
                        <a:pt x="6410735" y="7067277"/>
                        <a:pt x="6324600" y="7124700"/>
                      </a:cubicBezTo>
                      <a:cubicBezTo>
                        <a:pt x="6316133" y="7137400"/>
                        <a:pt x="6311248" y="7153429"/>
                        <a:pt x="6299200" y="7162800"/>
                      </a:cubicBezTo>
                      <a:cubicBezTo>
                        <a:pt x="6248449" y="7202273"/>
                        <a:pt x="6210548" y="7209830"/>
                        <a:pt x="6159500" y="7239000"/>
                      </a:cubicBezTo>
                      <a:cubicBezTo>
                        <a:pt x="6050022" y="7301559"/>
                        <a:pt x="6230759" y="7216071"/>
                        <a:pt x="6032500" y="7315200"/>
                      </a:cubicBezTo>
                      <a:cubicBezTo>
                        <a:pt x="6012110" y="7325395"/>
                        <a:pt x="5990346" y="7332595"/>
                        <a:pt x="5969000" y="7340600"/>
                      </a:cubicBezTo>
                      <a:cubicBezTo>
                        <a:pt x="5956465" y="7345300"/>
                        <a:pt x="5943722" y="7349453"/>
                        <a:pt x="5930900" y="7353300"/>
                      </a:cubicBezTo>
                      <a:cubicBezTo>
                        <a:pt x="5855412" y="7375946"/>
                        <a:pt x="5854798" y="7375501"/>
                        <a:pt x="5791200" y="7391400"/>
                      </a:cubicBezTo>
                      <a:lnTo>
                        <a:pt x="5245100" y="7378700"/>
                      </a:lnTo>
                      <a:cubicBezTo>
                        <a:pt x="5187772" y="7376311"/>
                        <a:pt x="5171515" y="7358405"/>
                        <a:pt x="5118100" y="7340600"/>
                      </a:cubicBezTo>
                      <a:cubicBezTo>
                        <a:pt x="5088862" y="7330854"/>
                        <a:pt x="5058833" y="7323667"/>
                        <a:pt x="5029200" y="7315200"/>
                      </a:cubicBezTo>
                      <a:cubicBezTo>
                        <a:pt x="5016500" y="7306733"/>
                        <a:pt x="5004352" y="7297373"/>
                        <a:pt x="4991100" y="7289800"/>
                      </a:cubicBezTo>
                      <a:cubicBezTo>
                        <a:pt x="4974662" y="7280407"/>
                        <a:pt x="4954953" y="7276388"/>
                        <a:pt x="4940300" y="7264400"/>
                      </a:cubicBezTo>
                      <a:cubicBezTo>
                        <a:pt x="4907865" y="7237862"/>
                        <a:pt x="4881033" y="7205133"/>
                        <a:pt x="4851400" y="7175500"/>
                      </a:cubicBezTo>
                      <a:cubicBezTo>
                        <a:pt x="4838700" y="7162800"/>
                        <a:pt x="4822541" y="7152801"/>
                        <a:pt x="4813300" y="7137400"/>
                      </a:cubicBezTo>
                      <a:cubicBezTo>
                        <a:pt x="4787900" y="7095067"/>
                        <a:pt x="4752712" y="7057235"/>
                        <a:pt x="4737100" y="7010400"/>
                      </a:cubicBezTo>
                      <a:cubicBezTo>
                        <a:pt x="4671246" y="6812839"/>
                        <a:pt x="4757056" y="7058295"/>
                        <a:pt x="4673600" y="6858000"/>
                      </a:cubicBezTo>
                      <a:cubicBezTo>
                        <a:pt x="4663302" y="6833286"/>
                        <a:pt x="4657601" y="6806869"/>
                        <a:pt x="4648200" y="6781800"/>
                      </a:cubicBezTo>
                      <a:cubicBezTo>
                        <a:pt x="4635500" y="6747933"/>
                        <a:pt x="4621538" y="6714514"/>
                        <a:pt x="4610100" y="6680200"/>
                      </a:cubicBezTo>
                      <a:cubicBezTo>
                        <a:pt x="4575517" y="6576450"/>
                        <a:pt x="4623961" y="6682523"/>
                        <a:pt x="4572000" y="6578600"/>
                      </a:cubicBezTo>
                      <a:cubicBezTo>
                        <a:pt x="4564546" y="6541329"/>
                        <a:pt x="4561245" y="6511171"/>
                        <a:pt x="4546600" y="6477000"/>
                      </a:cubicBezTo>
                      <a:cubicBezTo>
                        <a:pt x="4498688" y="6365206"/>
                        <a:pt x="4543062" y="6492671"/>
                        <a:pt x="4495800" y="6362700"/>
                      </a:cubicBezTo>
                      <a:cubicBezTo>
                        <a:pt x="4486650" y="6337538"/>
                        <a:pt x="4478867" y="6311900"/>
                        <a:pt x="4470400" y="6286500"/>
                      </a:cubicBezTo>
                      <a:cubicBezTo>
                        <a:pt x="4466167" y="6273800"/>
                        <a:pt x="4460947" y="6261387"/>
                        <a:pt x="4457700" y="6248400"/>
                      </a:cubicBezTo>
                      <a:lnTo>
                        <a:pt x="4445000" y="6197600"/>
                      </a:lnTo>
                      <a:cubicBezTo>
                        <a:pt x="4449233" y="6096000"/>
                        <a:pt x="4451357" y="5994290"/>
                        <a:pt x="4457700" y="5892800"/>
                      </a:cubicBezTo>
                      <a:cubicBezTo>
                        <a:pt x="4460270" y="5851672"/>
                        <a:pt x="4471806" y="5772875"/>
                        <a:pt x="4483100" y="5727700"/>
                      </a:cubicBezTo>
                      <a:cubicBezTo>
                        <a:pt x="4486347" y="5714713"/>
                        <a:pt x="4491567" y="5702300"/>
                        <a:pt x="4495800" y="5689600"/>
                      </a:cubicBezTo>
                      <a:cubicBezTo>
                        <a:pt x="4472061" y="5618382"/>
                        <a:pt x="4486347" y="5664487"/>
                        <a:pt x="4457700" y="5549900"/>
                      </a:cubicBezTo>
                      <a:cubicBezTo>
                        <a:pt x="4453467" y="5532967"/>
                        <a:pt x="4447869" y="5516317"/>
                        <a:pt x="4445000" y="5499100"/>
                      </a:cubicBezTo>
                      <a:cubicBezTo>
                        <a:pt x="4440767" y="5473700"/>
                        <a:pt x="4437886" y="5448037"/>
                        <a:pt x="4432300" y="5422900"/>
                      </a:cubicBezTo>
                      <a:cubicBezTo>
                        <a:pt x="4429396" y="5409832"/>
                        <a:pt x="4423278" y="5397672"/>
                        <a:pt x="4419600" y="5384800"/>
                      </a:cubicBezTo>
                      <a:cubicBezTo>
                        <a:pt x="4410393" y="5352577"/>
                        <a:pt x="4407250" y="5326350"/>
                        <a:pt x="4394200" y="5295900"/>
                      </a:cubicBezTo>
                      <a:cubicBezTo>
                        <a:pt x="4386742" y="5278499"/>
                        <a:pt x="4375447" y="5262827"/>
                        <a:pt x="4368800" y="5245100"/>
                      </a:cubicBezTo>
                      <a:cubicBezTo>
                        <a:pt x="4362671" y="5228757"/>
                        <a:pt x="4362229" y="5210643"/>
                        <a:pt x="4356100" y="5194300"/>
                      </a:cubicBezTo>
                      <a:cubicBezTo>
                        <a:pt x="4349453" y="5176573"/>
                        <a:pt x="4340440" y="5159734"/>
                        <a:pt x="4330700" y="5143500"/>
                      </a:cubicBezTo>
                      <a:lnTo>
                        <a:pt x="4254500" y="5029200"/>
                      </a:lnTo>
                      <a:lnTo>
                        <a:pt x="4229100" y="4991100"/>
                      </a:lnTo>
                      <a:cubicBezTo>
                        <a:pt x="4220633" y="4978400"/>
                        <a:pt x="4214493" y="4963793"/>
                        <a:pt x="4203700" y="4953000"/>
                      </a:cubicBezTo>
                      <a:cubicBezTo>
                        <a:pt x="4186767" y="4936067"/>
                        <a:pt x="4171600" y="4917160"/>
                        <a:pt x="4152900" y="4902200"/>
                      </a:cubicBezTo>
                      <a:cubicBezTo>
                        <a:pt x="4129062" y="4883130"/>
                        <a:pt x="4106634" y="4857387"/>
                        <a:pt x="4076700" y="4851400"/>
                      </a:cubicBezTo>
                      <a:lnTo>
                        <a:pt x="4013200" y="4838700"/>
                      </a:lnTo>
                      <a:cubicBezTo>
                        <a:pt x="3928533" y="4842933"/>
                        <a:pt x="3842719" y="4836875"/>
                        <a:pt x="3759200" y="4851400"/>
                      </a:cubicBezTo>
                      <a:cubicBezTo>
                        <a:pt x="3741505" y="4854477"/>
                        <a:pt x="3732127" y="4875323"/>
                        <a:pt x="3721100" y="4889500"/>
                      </a:cubicBezTo>
                      <a:cubicBezTo>
                        <a:pt x="3702358" y="4913597"/>
                        <a:pt x="3687233" y="4940300"/>
                        <a:pt x="3670300" y="4965700"/>
                      </a:cubicBezTo>
                      <a:lnTo>
                        <a:pt x="3644900" y="5003800"/>
                      </a:lnTo>
                      <a:cubicBezTo>
                        <a:pt x="3640667" y="5020733"/>
                        <a:pt x="3637216" y="5037882"/>
                        <a:pt x="3632200" y="5054600"/>
                      </a:cubicBezTo>
                      <a:lnTo>
                        <a:pt x="3594100" y="5168900"/>
                      </a:lnTo>
                      <a:lnTo>
                        <a:pt x="3581400" y="5207000"/>
                      </a:lnTo>
                      <a:cubicBezTo>
                        <a:pt x="3577167" y="5219700"/>
                        <a:pt x="3571325" y="5231973"/>
                        <a:pt x="3568700" y="5245100"/>
                      </a:cubicBezTo>
                      <a:cubicBezTo>
                        <a:pt x="3559970" y="5288748"/>
                        <a:pt x="3555257" y="5317551"/>
                        <a:pt x="3543300" y="5359400"/>
                      </a:cubicBezTo>
                      <a:cubicBezTo>
                        <a:pt x="3517265" y="5450522"/>
                        <a:pt x="3543720" y="5331898"/>
                        <a:pt x="3517900" y="5461000"/>
                      </a:cubicBezTo>
                      <a:cubicBezTo>
                        <a:pt x="3513667" y="5583767"/>
                        <a:pt x="3511771" y="5706636"/>
                        <a:pt x="3505200" y="5829300"/>
                      </a:cubicBezTo>
                      <a:cubicBezTo>
                        <a:pt x="3492918" y="6058557"/>
                        <a:pt x="3480309" y="6139162"/>
                        <a:pt x="3467100" y="6337300"/>
                      </a:cubicBezTo>
                      <a:cubicBezTo>
                        <a:pt x="3461636" y="6419262"/>
                        <a:pt x="3459060" y="6529899"/>
                        <a:pt x="3441700" y="6616700"/>
                      </a:cubicBezTo>
                      <a:cubicBezTo>
                        <a:pt x="3434854" y="6650931"/>
                        <a:pt x="3423146" y="6684069"/>
                        <a:pt x="3416300" y="6718300"/>
                      </a:cubicBezTo>
                      <a:cubicBezTo>
                        <a:pt x="3415834" y="6720631"/>
                        <a:pt x="3396175" y="6824160"/>
                        <a:pt x="3390900" y="6832600"/>
                      </a:cubicBezTo>
                      <a:cubicBezTo>
                        <a:pt x="3378208" y="6852907"/>
                        <a:pt x="3355869" y="6865378"/>
                        <a:pt x="3340100" y="6883400"/>
                      </a:cubicBezTo>
                      <a:cubicBezTo>
                        <a:pt x="3326162" y="6899330"/>
                        <a:pt x="3317603" y="6919897"/>
                        <a:pt x="3302000" y="6934200"/>
                      </a:cubicBezTo>
                      <a:cubicBezTo>
                        <a:pt x="3266419" y="6966815"/>
                        <a:pt x="3225958" y="6993671"/>
                        <a:pt x="3187700" y="7023100"/>
                      </a:cubicBezTo>
                      <a:cubicBezTo>
                        <a:pt x="3170923" y="7036006"/>
                        <a:pt x="3151867" y="7046233"/>
                        <a:pt x="3136900" y="7061200"/>
                      </a:cubicBezTo>
                      <a:cubicBezTo>
                        <a:pt x="3124200" y="7073900"/>
                        <a:pt x="3113744" y="7089337"/>
                        <a:pt x="3098800" y="7099300"/>
                      </a:cubicBezTo>
                      <a:cubicBezTo>
                        <a:pt x="3087661" y="7106726"/>
                        <a:pt x="3072887" y="7106460"/>
                        <a:pt x="3060700" y="7112000"/>
                      </a:cubicBezTo>
                      <a:cubicBezTo>
                        <a:pt x="3026230" y="7127668"/>
                        <a:pt x="2995834" y="7153617"/>
                        <a:pt x="2959100" y="7162800"/>
                      </a:cubicBezTo>
                      <a:cubicBezTo>
                        <a:pt x="2895313" y="7178747"/>
                        <a:pt x="2924859" y="7169980"/>
                        <a:pt x="2870200" y="7188200"/>
                      </a:cubicBezTo>
                      <a:cubicBezTo>
                        <a:pt x="2755900" y="7183967"/>
                        <a:pt x="2641179" y="7186176"/>
                        <a:pt x="2527300" y="7175500"/>
                      </a:cubicBezTo>
                      <a:cubicBezTo>
                        <a:pt x="2487942" y="7171810"/>
                        <a:pt x="2441376" y="7136322"/>
                        <a:pt x="2413000" y="7112000"/>
                      </a:cubicBezTo>
                      <a:cubicBezTo>
                        <a:pt x="2399363" y="7100311"/>
                        <a:pt x="2389844" y="7083863"/>
                        <a:pt x="2374900" y="7073900"/>
                      </a:cubicBezTo>
                      <a:cubicBezTo>
                        <a:pt x="2363761" y="7066474"/>
                        <a:pt x="2349500" y="7065433"/>
                        <a:pt x="2336800" y="7061200"/>
                      </a:cubicBezTo>
                      <a:cubicBezTo>
                        <a:pt x="2319867" y="7048500"/>
                        <a:pt x="2304378" y="7033602"/>
                        <a:pt x="2286000" y="7023100"/>
                      </a:cubicBezTo>
                      <a:cubicBezTo>
                        <a:pt x="2213101" y="6981443"/>
                        <a:pt x="2282206" y="7045338"/>
                        <a:pt x="2209800" y="6985000"/>
                      </a:cubicBezTo>
                      <a:cubicBezTo>
                        <a:pt x="2181145" y="6961121"/>
                        <a:pt x="2164464" y="6940586"/>
                        <a:pt x="2146300" y="6908800"/>
                      </a:cubicBezTo>
                      <a:cubicBezTo>
                        <a:pt x="2136907" y="6892362"/>
                        <a:pt x="2129367" y="6874933"/>
                        <a:pt x="2120900" y="6858000"/>
                      </a:cubicBezTo>
                      <a:cubicBezTo>
                        <a:pt x="2116667" y="6832600"/>
                        <a:pt x="2113595" y="6806979"/>
                        <a:pt x="2108200" y="6781800"/>
                      </a:cubicBezTo>
                      <a:cubicBezTo>
                        <a:pt x="2100886" y="6747666"/>
                        <a:pt x="2082800" y="6680200"/>
                        <a:pt x="2082800" y="6680200"/>
                      </a:cubicBezTo>
                      <a:cubicBezTo>
                        <a:pt x="2087033" y="6574367"/>
                        <a:pt x="2088213" y="6468367"/>
                        <a:pt x="2095500" y="6362700"/>
                      </a:cubicBezTo>
                      <a:cubicBezTo>
                        <a:pt x="2097305" y="6336533"/>
                        <a:pt x="2113527" y="6299606"/>
                        <a:pt x="2120900" y="6273800"/>
                      </a:cubicBezTo>
                      <a:cubicBezTo>
                        <a:pt x="2125695" y="6257017"/>
                        <a:pt x="2128805" y="6239783"/>
                        <a:pt x="2133600" y="6223000"/>
                      </a:cubicBezTo>
                      <a:cubicBezTo>
                        <a:pt x="2137278" y="6210128"/>
                        <a:pt x="2143053" y="6197887"/>
                        <a:pt x="2146300" y="6184900"/>
                      </a:cubicBezTo>
                      <a:cubicBezTo>
                        <a:pt x="2151535" y="6163959"/>
                        <a:pt x="2152174" y="6141878"/>
                        <a:pt x="2159000" y="6121400"/>
                      </a:cubicBezTo>
                      <a:cubicBezTo>
                        <a:pt x="2164987" y="6103439"/>
                        <a:pt x="2176711" y="6087900"/>
                        <a:pt x="2184400" y="6070600"/>
                      </a:cubicBezTo>
                      <a:cubicBezTo>
                        <a:pt x="2193659" y="6049768"/>
                        <a:pt x="2201795" y="6028446"/>
                        <a:pt x="2209800" y="6007100"/>
                      </a:cubicBezTo>
                      <a:cubicBezTo>
                        <a:pt x="2214500" y="5994565"/>
                        <a:pt x="2218822" y="5981872"/>
                        <a:pt x="2222500" y="5969000"/>
                      </a:cubicBezTo>
                      <a:cubicBezTo>
                        <a:pt x="2227295" y="5952217"/>
                        <a:pt x="2228111" y="5934150"/>
                        <a:pt x="2235200" y="5918200"/>
                      </a:cubicBezTo>
                      <a:cubicBezTo>
                        <a:pt x="2245225" y="5895643"/>
                        <a:pt x="2261312" y="5876278"/>
                        <a:pt x="2273300" y="5854700"/>
                      </a:cubicBezTo>
                      <a:cubicBezTo>
                        <a:pt x="2327010" y="5758022"/>
                        <a:pt x="2270877" y="5845634"/>
                        <a:pt x="2324100" y="5765800"/>
                      </a:cubicBezTo>
                      <a:cubicBezTo>
                        <a:pt x="2344959" y="5682362"/>
                        <a:pt x="2323220" y="5745115"/>
                        <a:pt x="2362200" y="5676900"/>
                      </a:cubicBezTo>
                      <a:cubicBezTo>
                        <a:pt x="2381020" y="5643965"/>
                        <a:pt x="2409722" y="5569019"/>
                        <a:pt x="2438400" y="5549900"/>
                      </a:cubicBezTo>
                      <a:lnTo>
                        <a:pt x="2476500" y="5524500"/>
                      </a:lnTo>
                      <a:cubicBezTo>
                        <a:pt x="2544233" y="5422900"/>
                        <a:pt x="2455333" y="5545667"/>
                        <a:pt x="2540000" y="5461000"/>
                      </a:cubicBezTo>
                      <a:cubicBezTo>
                        <a:pt x="2561966" y="5439034"/>
                        <a:pt x="2575859" y="5397002"/>
                        <a:pt x="2590800" y="5372100"/>
                      </a:cubicBezTo>
                      <a:cubicBezTo>
                        <a:pt x="2606506" y="5345923"/>
                        <a:pt x="2641600" y="5295900"/>
                        <a:pt x="2641600" y="5295900"/>
                      </a:cubicBezTo>
                      <a:cubicBezTo>
                        <a:pt x="2675195" y="5161519"/>
                        <a:pt x="2629583" y="5319764"/>
                        <a:pt x="2679700" y="5207000"/>
                      </a:cubicBezTo>
                      <a:cubicBezTo>
                        <a:pt x="2690574" y="5182534"/>
                        <a:pt x="2690248" y="5153077"/>
                        <a:pt x="2705100" y="5130800"/>
                      </a:cubicBezTo>
                      <a:cubicBezTo>
                        <a:pt x="2750079" y="5063331"/>
                        <a:pt x="2714475" y="5122406"/>
                        <a:pt x="2755900" y="5029200"/>
                      </a:cubicBezTo>
                      <a:cubicBezTo>
                        <a:pt x="2763589" y="5011900"/>
                        <a:pt x="2774269" y="4995978"/>
                        <a:pt x="2781300" y="4978400"/>
                      </a:cubicBezTo>
                      <a:cubicBezTo>
                        <a:pt x="2791244" y="4953541"/>
                        <a:pt x="2794726" y="4926147"/>
                        <a:pt x="2806700" y="4902200"/>
                      </a:cubicBezTo>
                      <a:cubicBezTo>
                        <a:pt x="2815167" y="4885267"/>
                        <a:pt x="2826113" y="4869361"/>
                        <a:pt x="2832100" y="4851400"/>
                      </a:cubicBezTo>
                      <a:cubicBezTo>
                        <a:pt x="2843139" y="4818282"/>
                        <a:pt x="2851761" y="4784234"/>
                        <a:pt x="2857500" y="4749800"/>
                      </a:cubicBezTo>
                      <a:cubicBezTo>
                        <a:pt x="2865967" y="4699000"/>
                        <a:pt x="2866614" y="4646258"/>
                        <a:pt x="2882900" y="4597400"/>
                      </a:cubicBezTo>
                      <a:lnTo>
                        <a:pt x="2895600" y="4559300"/>
                      </a:lnTo>
                      <a:cubicBezTo>
                        <a:pt x="2891367" y="4504267"/>
                        <a:pt x="2889746" y="4448970"/>
                        <a:pt x="2882900" y="4394200"/>
                      </a:cubicBezTo>
                      <a:cubicBezTo>
                        <a:pt x="2881240" y="4380916"/>
                        <a:pt x="2873722" y="4369015"/>
                        <a:pt x="2870200" y="4356100"/>
                      </a:cubicBezTo>
                      <a:cubicBezTo>
                        <a:pt x="2861015" y="4322421"/>
                        <a:pt x="2855839" y="4287618"/>
                        <a:pt x="2844800" y="4254500"/>
                      </a:cubicBezTo>
                      <a:cubicBezTo>
                        <a:pt x="2836333" y="4229100"/>
                        <a:pt x="2841677" y="4193152"/>
                        <a:pt x="2819400" y="4178300"/>
                      </a:cubicBezTo>
                      <a:cubicBezTo>
                        <a:pt x="2770161" y="4145474"/>
                        <a:pt x="2795780" y="4157727"/>
                        <a:pt x="2743200" y="4140200"/>
                      </a:cubicBezTo>
                      <a:cubicBezTo>
                        <a:pt x="2667000" y="4144433"/>
                        <a:pt x="2590328" y="4143434"/>
                        <a:pt x="2514600" y="4152900"/>
                      </a:cubicBezTo>
                      <a:cubicBezTo>
                        <a:pt x="2488033" y="4156221"/>
                        <a:pt x="2463800" y="4169833"/>
                        <a:pt x="2438400" y="4178300"/>
                      </a:cubicBezTo>
                      <a:lnTo>
                        <a:pt x="2400300" y="4191000"/>
                      </a:lnTo>
                      <a:cubicBezTo>
                        <a:pt x="2387600" y="4195233"/>
                        <a:pt x="2373339" y="4196274"/>
                        <a:pt x="2362200" y="4203700"/>
                      </a:cubicBezTo>
                      <a:cubicBezTo>
                        <a:pt x="2323936" y="4229209"/>
                        <a:pt x="2318416" y="4235164"/>
                        <a:pt x="2273300" y="4254500"/>
                      </a:cubicBezTo>
                      <a:cubicBezTo>
                        <a:pt x="2260995" y="4259773"/>
                        <a:pt x="2247174" y="4261213"/>
                        <a:pt x="2235200" y="4267200"/>
                      </a:cubicBezTo>
                      <a:cubicBezTo>
                        <a:pt x="2213122" y="4278239"/>
                        <a:pt x="2193778" y="4294261"/>
                        <a:pt x="2171700" y="4305300"/>
                      </a:cubicBezTo>
                      <a:cubicBezTo>
                        <a:pt x="2159726" y="4311287"/>
                        <a:pt x="2145905" y="4312727"/>
                        <a:pt x="2133600" y="4318000"/>
                      </a:cubicBezTo>
                      <a:cubicBezTo>
                        <a:pt x="2116199" y="4325458"/>
                        <a:pt x="2100378" y="4336369"/>
                        <a:pt x="2082800" y="4343400"/>
                      </a:cubicBezTo>
                      <a:cubicBezTo>
                        <a:pt x="2057941" y="4353344"/>
                        <a:pt x="2028877" y="4353948"/>
                        <a:pt x="2006600" y="4368800"/>
                      </a:cubicBezTo>
                      <a:cubicBezTo>
                        <a:pt x="1993900" y="4377267"/>
                        <a:pt x="1982448" y="4388001"/>
                        <a:pt x="1968500" y="4394200"/>
                      </a:cubicBezTo>
                      <a:cubicBezTo>
                        <a:pt x="1944034" y="4405074"/>
                        <a:pt x="1917700" y="4411133"/>
                        <a:pt x="1892300" y="4419600"/>
                      </a:cubicBezTo>
                      <a:cubicBezTo>
                        <a:pt x="1879600" y="4423833"/>
                        <a:pt x="1866174" y="4426313"/>
                        <a:pt x="1854200" y="4432300"/>
                      </a:cubicBezTo>
                      <a:cubicBezTo>
                        <a:pt x="1837267" y="4440767"/>
                        <a:pt x="1821534" y="4452260"/>
                        <a:pt x="1803400" y="4457700"/>
                      </a:cubicBezTo>
                      <a:cubicBezTo>
                        <a:pt x="1778736" y="4465099"/>
                        <a:pt x="1752535" y="4465794"/>
                        <a:pt x="1727200" y="4470400"/>
                      </a:cubicBezTo>
                      <a:cubicBezTo>
                        <a:pt x="1705962" y="4474261"/>
                        <a:pt x="1684641" y="4477865"/>
                        <a:pt x="1663700" y="4483100"/>
                      </a:cubicBezTo>
                      <a:cubicBezTo>
                        <a:pt x="1538642" y="4514364"/>
                        <a:pt x="1759082" y="4473553"/>
                        <a:pt x="1549400" y="4508500"/>
                      </a:cubicBezTo>
                      <a:cubicBezTo>
                        <a:pt x="1502833" y="4504267"/>
                        <a:pt x="1454880" y="4507848"/>
                        <a:pt x="1409700" y="4495800"/>
                      </a:cubicBezTo>
                      <a:cubicBezTo>
                        <a:pt x="1389248" y="4490346"/>
                        <a:pt x="1376849" y="4468918"/>
                        <a:pt x="1358900" y="4457700"/>
                      </a:cubicBezTo>
                      <a:cubicBezTo>
                        <a:pt x="1342846" y="4447666"/>
                        <a:pt x="1323506" y="4443304"/>
                        <a:pt x="1308100" y="4432300"/>
                      </a:cubicBezTo>
                      <a:cubicBezTo>
                        <a:pt x="1286254" y="4416696"/>
                        <a:pt x="1256977" y="4380854"/>
                        <a:pt x="1244600" y="4356100"/>
                      </a:cubicBezTo>
                      <a:cubicBezTo>
                        <a:pt x="1238613" y="4344126"/>
                        <a:pt x="1236133" y="4330700"/>
                        <a:pt x="1231900" y="4318000"/>
                      </a:cubicBezTo>
                      <a:cubicBezTo>
                        <a:pt x="1240273" y="4167292"/>
                        <a:pt x="1233996" y="4129722"/>
                        <a:pt x="1257300" y="4013200"/>
                      </a:cubicBezTo>
                      <a:cubicBezTo>
                        <a:pt x="1260723" y="3996084"/>
                        <a:pt x="1261340" y="3977555"/>
                        <a:pt x="1270000" y="3962400"/>
                      </a:cubicBezTo>
                      <a:cubicBezTo>
                        <a:pt x="1278911" y="3946806"/>
                        <a:pt x="1293923" y="3935327"/>
                        <a:pt x="1308100" y="3924300"/>
                      </a:cubicBezTo>
                      <a:cubicBezTo>
                        <a:pt x="1332197" y="3905558"/>
                        <a:pt x="1359878" y="3891816"/>
                        <a:pt x="1384300" y="3873500"/>
                      </a:cubicBezTo>
                      <a:cubicBezTo>
                        <a:pt x="1401233" y="3860800"/>
                        <a:pt x="1416722" y="3845902"/>
                        <a:pt x="1435100" y="3835400"/>
                      </a:cubicBezTo>
                      <a:cubicBezTo>
                        <a:pt x="1446723" y="3828758"/>
                        <a:pt x="1460665" y="3827400"/>
                        <a:pt x="1473200" y="3822700"/>
                      </a:cubicBezTo>
                      <a:cubicBezTo>
                        <a:pt x="1494546" y="3814695"/>
                        <a:pt x="1514911" y="3804004"/>
                        <a:pt x="1536700" y="3797300"/>
                      </a:cubicBezTo>
                      <a:cubicBezTo>
                        <a:pt x="1570065" y="3787034"/>
                        <a:pt x="1638300" y="3771900"/>
                        <a:pt x="1638300" y="3771900"/>
                      </a:cubicBezTo>
                      <a:cubicBezTo>
                        <a:pt x="1778000" y="3776133"/>
                        <a:pt x="1917829" y="3777254"/>
                        <a:pt x="2057400" y="3784600"/>
                      </a:cubicBezTo>
                      <a:cubicBezTo>
                        <a:pt x="2234814" y="3793938"/>
                        <a:pt x="1972283" y="3815877"/>
                        <a:pt x="2222500" y="3784600"/>
                      </a:cubicBezTo>
                      <a:cubicBezTo>
                        <a:pt x="2235342" y="3765337"/>
                        <a:pt x="2260600" y="3734690"/>
                        <a:pt x="2260600" y="3708400"/>
                      </a:cubicBezTo>
                      <a:cubicBezTo>
                        <a:pt x="2260600" y="3602482"/>
                        <a:pt x="2259184" y="3496215"/>
                        <a:pt x="2247900" y="3390900"/>
                      </a:cubicBezTo>
                      <a:cubicBezTo>
                        <a:pt x="2246274" y="3375723"/>
                        <a:pt x="2232641" y="3364208"/>
                        <a:pt x="2222500" y="3352800"/>
                      </a:cubicBezTo>
                      <a:cubicBezTo>
                        <a:pt x="2198635" y="3325952"/>
                        <a:pt x="2173895" y="3299596"/>
                        <a:pt x="2146300" y="3276600"/>
                      </a:cubicBezTo>
                      <a:cubicBezTo>
                        <a:pt x="2120900" y="3255433"/>
                        <a:pt x="2096199" y="3233399"/>
                        <a:pt x="2070100" y="3213100"/>
                      </a:cubicBezTo>
                      <a:cubicBezTo>
                        <a:pt x="1999184" y="3157943"/>
                        <a:pt x="2037155" y="3216368"/>
                        <a:pt x="1943100" y="3098800"/>
                      </a:cubicBezTo>
                      <a:cubicBezTo>
                        <a:pt x="1926167" y="3077633"/>
                        <a:pt x="1908564" y="3056985"/>
                        <a:pt x="1892300" y="3035300"/>
                      </a:cubicBezTo>
                      <a:cubicBezTo>
                        <a:pt x="1870450" y="3006167"/>
                        <a:pt x="1852994" y="2973618"/>
                        <a:pt x="1828800" y="2946400"/>
                      </a:cubicBezTo>
                      <a:cubicBezTo>
                        <a:pt x="1818659" y="2934992"/>
                        <a:pt x="1803400" y="2929467"/>
                        <a:pt x="1790700" y="2921000"/>
                      </a:cubicBezTo>
                      <a:cubicBezTo>
                        <a:pt x="1782233" y="2908300"/>
                        <a:pt x="1776787" y="2892951"/>
                        <a:pt x="1765300" y="2882900"/>
                      </a:cubicBezTo>
                      <a:cubicBezTo>
                        <a:pt x="1736409" y="2857620"/>
                        <a:pt x="1677295" y="2823412"/>
                        <a:pt x="1638300" y="2806700"/>
                      </a:cubicBezTo>
                      <a:cubicBezTo>
                        <a:pt x="1625995" y="2801427"/>
                        <a:pt x="1612174" y="2799987"/>
                        <a:pt x="1600200" y="2794000"/>
                      </a:cubicBezTo>
                      <a:cubicBezTo>
                        <a:pt x="1586548" y="2787174"/>
                        <a:pt x="1575752" y="2775426"/>
                        <a:pt x="1562100" y="2768600"/>
                      </a:cubicBezTo>
                      <a:cubicBezTo>
                        <a:pt x="1526169" y="2750635"/>
                        <a:pt x="1468902" y="2748400"/>
                        <a:pt x="1435100" y="2743200"/>
                      </a:cubicBezTo>
                      <a:cubicBezTo>
                        <a:pt x="1267915" y="2717479"/>
                        <a:pt x="1440249" y="2735285"/>
                        <a:pt x="1143000" y="2717800"/>
                      </a:cubicBezTo>
                      <a:cubicBezTo>
                        <a:pt x="1125102" y="2715243"/>
                        <a:pt x="1031664" y="2705006"/>
                        <a:pt x="1003300" y="2692400"/>
                      </a:cubicBezTo>
                      <a:cubicBezTo>
                        <a:pt x="980743" y="2682375"/>
                        <a:pt x="961878" y="2665339"/>
                        <a:pt x="939800" y="2654300"/>
                      </a:cubicBezTo>
                      <a:cubicBezTo>
                        <a:pt x="834556" y="2601678"/>
                        <a:pt x="915141" y="2649175"/>
                        <a:pt x="838200" y="2616200"/>
                      </a:cubicBezTo>
                      <a:cubicBezTo>
                        <a:pt x="820799" y="2608742"/>
                        <a:pt x="805127" y="2597447"/>
                        <a:pt x="787400" y="2590800"/>
                      </a:cubicBezTo>
                      <a:cubicBezTo>
                        <a:pt x="753499" y="2578087"/>
                        <a:pt x="675093" y="2568139"/>
                        <a:pt x="647700" y="2565400"/>
                      </a:cubicBezTo>
                      <a:cubicBezTo>
                        <a:pt x="592778" y="2559908"/>
                        <a:pt x="537633" y="2556933"/>
                        <a:pt x="482600" y="2552700"/>
                      </a:cubicBezTo>
                      <a:cubicBezTo>
                        <a:pt x="457200" y="2540000"/>
                        <a:pt x="430358" y="2529846"/>
                        <a:pt x="406400" y="2514600"/>
                      </a:cubicBezTo>
                      <a:cubicBezTo>
                        <a:pt x="356495" y="2482842"/>
                        <a:pt x="297084" y="2421857"/>
                        <a:pt x="266700" y="2374900"/>
                      </a:cubicBezTo>
                      <a:cubicBezTo>
                        <a:pt x="240988" y="2335163"/>
                        <a:pt x="203200" y="2247900"/>
                        <a:pt x="203200" y="2247900"/>
                      </a:cubicBezTo>
                      <a:cubicBezTo>
                        <a:pt x="175368" y="2108740"/>
                        <a:pt x="210169" y="2253783"/>
                        <a:pt x="165100" y="2133600"/>
                      </a:cubicBezTo>
                      <a:cubicBezTo>
                        <a:pt x="158971" y="2117257"/>
                        <a:pt x="157416" y="2099518"/>
                        <a:pt x="152400" y="2082800"/>
                      </a:cubicBezTo>
                      <a:lnTo>
                        <a:pt x="114300" y="1968500"/>
                      </a:lnTo>
                      <a:cubicBezTo>
                        <a:pt x="110067" y="1955800"/>
                        <a:pt x="104847" y="1943387"/>
                        <a:pt x="101600" y="1930400"/>
                      </a:cubicBezTo>
                      <a:cubicBezTo>
                        <a:pt x="93133" y="1896533"/>
                        <a:pt x="89165" y="1861212"/>
                        <a:pt x="76200" y="1828800"/>
                      </a:cubicBezTo>
                      <a:cubicBezTo>
                        <a:pt x="67733" y="1807633"/>
                        <a:pt x="57504" y="1787089"/>
                        <a:pt x="50800" y="1765300"/>
                      </a:cubicBezTo>
                      <a:cubicBezTo>
                        <a:pt x="40534" y="1731935"/>
                        <a:pt x="31833" y="1698011"/>
                        <a:pt x="25400" y="1663700"/>
                      </a:cubicBezTo>
                      <a:cubicBezTo>
                        <a:pt x="19110" y="1630154"/>
                        <a:pt x="17211" y="1595931"/>
                        <a:pt x="12700" y="1562100"/>
                      </a:cubicBezTo>
                      <a:cubicBezTo>
                        <a:pt x="8744" y="1532428"/>
                        <a:pt x="4233" y="1502833"/>
                        <a:pt x="0" y="1473200"/>
                      </a:cubicBezTo>
                      <a:cubicBezTo>
                        <a:pt x="4233" y="1401233"/>
                        <a:pt x="6173" y="1329095"/>
                        <a:pt x="12700" y="1257300"/>
                      </a:cubicBezTo>
                      <a:cubicBezTo>
                        <a:pt x="14654" y="1235803"/>
                        <a:pt x="16633" y="1213525"/>
                        <a:pt x="25400" y="1193800"/>
                      </a:cubicBezTo>
                      <a:cubicBezTo>
                        <a:pt x="33997" y="1174458"/>
                        <a:pt x="52282" y="1160949"/>
                        <a:pt x="63500" y="1143000"/>
                      </a:cubicBezTo>
                      <a:cubicBezTo>
                        <a:pt x="170975" y="971040"/>
                        <a:pt x="-23084" y="1245745"/>
                        <a:pt x="139700" y="1028700"/>
                      </a:cubicBezTo>
                      <a:cubicBezTo>
                        <a:pt x="168297" y="990570"/>
                        <a:pt x="167790" y="978429"/>
                        <a:pt x="203200" y="939800"/>
                      </a:cubicBezTo>
                      <a:cubicBezTo>
                        <a:pt x="235564" y="904494"/>
                        <a:pt x="278233" y="878051"/>
                        <a:pt x="304800" y="838200"/>
                      </a:cubicBezTo>
                      <a:cubicBezTo>
                        <a:pt x="330929" y="799006"/>
                        <a:pt x="330272" y="794595"/>
                        <a:pt x="368300" y="762000"/>
                      </a:cubicBezTo>
                      <a:cubicBezTo>
                        <a:pt x="384371" y="748225"/>
                        <a:pt x="403029" y="737675"/>
                        <a:pt x="419100" y="723900"/>
                      </a:cubicBezTo>
                      <a:cubicBezTo>
                        <a:pt x="464140" y="685294"/>
                        <a:pt x="452292" y="679533"/>
                        <a:pt x="508000" y="647700"/>
                      </a:cubicBezTo>
                      <a:cubicBezTo>
                        <a:pt x="519623" y="641058"/>
                        <a:pt x="534126" y="640987"/>
                        <a:pt x="546100" y="635000"/>
                      </a:cubicBezTo>
                      <a:cubicBezTo>
                        <a:pt x="559752" y="628174"/>
                        <a:pt x="570252" y="615799"/>
                        <a:pt x="584200" y="609600"/>
                      </a:cubicBezTo>
                      <a:cubicBezTo>
                        <a:pt x="608666" y="598726"/>
                        <a:pt x="635541" y="594144"/>
                        <a:pt x="660400" y="584200"/>
                      </a:cubicBezTo>
                      <a:cubicBezTo>
                        <a:pt x="677978" y="577169"/>
                        <a:pt x="693473" y="565447"/>
                        <a:pt x="711200" y="558800"/>
                      </a:cubicBezTo>
                      <a:cubicBezTo>
                        <a:pt x="733726" y="550353"/>
                        <a:pt x="805749" y="537789"/>
                        <a:pt x="825500" y="533400"/>
                      </a:cubicBezTo>
                      <a:cubicBezTo>
                        <a:pt x="938500" y="508289"/>
                        <a:pt x="807926" y="527537"/>
                        <a:pt x="1003300" y="508000"/>
                      </a:cubicBezTo>
                      <a:cubicBezTo>
                        <a:pt x="1096433" y="512233"/>
                        <a:pt x="1191281" y="502416"/>
                        <a:pt x="1282700" y="520700"/>
                      </a:cubicBezTo>
                      <a:cubicBezTo>
                        <a:pt x="1321862" y="528532"/>
                        <a:pt x="1384300" y="584200"/>
                        <a:pt x="1384300" y="584200"/>
                      </a:cubicBezTo>
                      <a:cubicBezTo>
                        <a:pt x="1519767" y="753533"/>
                        <a:pt x="1346200" y="546100"/>
                        <a:pt x="1498600" y="698500"/>
                      </a:cubicBezTo>
                      <a:cubicBezTo>
                        <a:pt x="1666991" y="866891"/>
                        <a:pt x="1421026" y="652813"/>
                        <a:pt x="1612900" y="825500"/>
                      </a:cubicBezTo>
                      <a:cubicBezTo>
                        <a:pt x="1633048" y="843633"/>
                        <a:pt x="1656536" y="857855"/>
                        <a:pt x="1676400" y="876300"/>
                      </a:cubicBezTo>
                      <a:cubicBezTo>
                        <a:pt x="1719734" y="916538"/>
                        <a:pt x="1802385" y="995427"/>
                        <a:pt x="1841500" y="1054100"/>
                      </a:cubicBezTo>
                      <a:cubicBezTo>
                        <a:pt x="1852002" y="1069852"/>
                        <a:pt x="1857160" y="1088666"/>
                        <a:pt x="1866900" y="1104900"/>
                      </a:cubicBezTo>
                      <a:cubicBezTo>
                        <a:pt x="1882606" y="1131077"/>
                        <a:pt x="1902875" y="1154415"/>
                        <a:pt x="1917700" y="1181100"/>
                      </a:cubicBezTo>
                      <a:cubicBezTo>
                        <a:pt x="1924201" y="1192802"/>
                        <a:pt x="1924963" y="1206967"/>
                        <a:pt x="1930400" y="1219200"/>
                      </a:cubicBezTo>
                      <a:cubicBezTo>
                        <a:pt x="1941934" y="1245150"/>
                        <a:pt x="1954709" y="1270576"/>
                        <a:pt x="1968500" y="1295400"/>
                      </a:cubicBezTo>
                      <a:cubicBezTo>
                        <a:pt x="1975913" y="1308743"/>
                        <a:pt x="1987701" y="1319552"/>
                        <a:pt x="1993900" y="1333500"/>
                      </a:cubicBezTo>
                      <a:cubicBezTo>
                        <a:pt x="2004774" y="1357966"/>
                        <a:pt x="2009689" y="1384711"/>
                        <a:pt x="2019300" y="1409700"/>
                      </a:cubicBezTo>
                      <a:cubicBezTo>
                        <a:pt x="2030874" y="1439791"/>
                        <a:pt x="2044059" y="1469250"/>
                        <a:pt x="2057400" y="1498600"/>
                      </a:cubicBezTo>
                      <a:cubicBezTo>
                        <a:pt x="2090641" y="1571731"/>
                        <a:pt x="2077229" y="1532836"/>
                        <a:pt x="2120900" y="1612900"/>
                      </a:cubicBezTo>
                      <a:cubicBezTo>
                        <a:pt x="2134498" y="1637831"/>
                        <a:pt x="2145209" y="1664276"/>
                        <a:pt x="2159000" y="1689100"/>
                      </a:cubicBezTo>
                      <a:cubicBezTo>
                        <a:pt x="2166413" y="1702443"/>
                        <a:pt x="2177091" y="1713800"/>
                        <a:pt x="2184400" y="1727200"/>
                      </a:cubicBezTo>
                      <a:cubicBezTo>
                        <a:pt x="2202531" y="1760441"/>
                        <a:pt x="2214197" y="1797295"/>
                        <a:pt x="2235200" y="1828800"/>
                      </a:cubicBezTo>
                      <a:lnTo>
                        <a:pt x="2286000" y="1905000"/>
                      </a:lnTo>
                      <a:cubicBezTo>
                        <a:pt x="2294467" y="1917700"/>
                        <a:pt x="2304574" y="1929448"/>
                        <a:pt x="2311400" y="1943100"/>
                      </a:cubicBezTo>
                      <a:cubicBezTo>
                        <a:pt x="2388157" y="2096613"/>
                        <a:pt x="2290397" y="1906344"/>
                        <a:pt x="2362200" y="2032000"/>
                      </a:cubicBezTo>
                      <a:cubicBezTo>
                        <a:pt x="2388924" y="2078768"/>
                        <a:pt x="2396976" y="2117576"/>
                        <a:pt x="2438400" y="2159000"/>
                      </a:cubicBezTo>
                      <a:cubicBezTo>
                        <a:pt x="2451100" y="2171700"/>
                        <a:pt x="2462863" y="2185411"/>
                        <a:pt x="2476500" y="2197100"/>
                      </a:cubicBezTo>
                      <a:cubicBezTo>
                        <a:pt x="2492571" y="2210875"/>
                        <a:pt x="2513238" y="2219380"/>
                        <a:pt x="2527300" y="2235200"/>
                      </a:cubicBezTo>
                      <a:cubicBezTo>
                        <a:pt x="2547581" y="2258016"/>
                        <a:pt x="2561167" y="2286000"/>
                        <a:pt x="2578100" y="2311400"/>
                      </a:cubicBezTo>
                      <a:lnTo>
                        <a:pt x="2654300" y="2425700"/>
                      </a:lnTo>
                      <a:cubicBezTo>
                        <a:pt x="2673042" y="2453813"/>
                        <a:pt x="2688464" y="2482343"/>
                        <a:pt x="2717800" y="2501900"/>
                      </a:cubicBezTo>
                      <a:cubicBezTo>
                        <a:pt x="2728939" y="2509326"/>
                        <a:pt x="2743926" y="2508613"/>
                        <a:pt x="2755900" y="2514600"/>
                      </a:cubicBezTo>
                      <a:cubicBezTo>
                        <a:pt x="2854377" y="2563839"/>
                        <a:pt x="2736335" y="2520778"/>
                        <a:pt x="2832100" y="2552700"/>
                      </a:cubicBezTo>
                      <a:cubicBezTo>
                        <a:pt x="2857500" y="2548467"/>
                        <a:pt x="2883163" y="2545586"/>
                        <a:pt x="2908300" y="2540000"/>
                      </a:cubicBezTo>
                      <a:cubicBezTo>
                        <a:pt x="2921368" y="2537096"/>
                        <a:pt x="2946400" y="2540687"/>
                        <a:pt x="2946400" y="2527300"/>
                      </a:cubicBezTo>
                      <a:cubicBezTo>
                        <a:pt x="2946400" y="2513913"/>
                        <a:pt x="2921287" y="2517847"/>
                        <a:pt x="2908300" y="2514600"/>
                      </a:cubicBezTo>
                      <a:cubicBezTo>
                        <a:pt x="2904193" y="2513573"/>
                        <a:pt x="2929467" y="2493433"/>
                        <a:pt x="2933700" y="2489200"/>
                      </a:cubicBezTo>
                      <a:close/>
                    </a:path>
                  </a:pathLst>
                </a:custGeom>
                <a:solidFill>
                  <a:srgbClr val="B33C45">
                    <a:alpha val="8313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A66539D2-C2F8-7941-AC28-503291CC421F}"/>
                    </a:ext>
                  </a:extLst>
                </p:cNvPr>
                <p:cNvSpPr/>
                <p:nvPr/>
              </p:nvSpPr>
              <p:spPr>
                <a:xfrm>
                  <a:off x="2501609" y="4128345"/>
                  <a:ext cx="199007" cy="206870"/>
                </a:xfrm>
                <a:prstGeom prst="ellipse">
                  <a:avLst/>
                </a:prstGeom>
                <a:solidFill>
                  <a:srgbClr val="11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5270EBDF-E1FB-1149-877B-81333F9047B9}"/>
                    </a:ext>
                  </a:extLst>
                </p:cNvPr>
                <p:cNvSpPr/>
                <p:nvPr/>
              </p:nvSpPr>
              <p:spPr>
                <a:xfrm>
                  <a:off x="3014239" y="3978770"/>
                  <a:ext cx="62365" cy="68860"/>
                </a:xfrm>
                <a:prstGeom prst="ellipse">
                  <a:avLst/>
                </a:prstGeom>
                <a:solidFill>
                  <a:srgbClr val="11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Freeform 142">
                  <a:extLst>
                    <a:ext uri="{FF2B5EF4-FFF2-40B4-BE49-F238E27FC236}">
                      <a16:creationId xmlns:a16="http://schemas.microsoft.com/office/drawing/2014/main" id="{0BF92883-F5BF-1046-A073-58D61F7EC0A6}"/>
                    </a:ext>
                  </a:extLst>
                </p:cNvPr>
                <p:cNvSpPr/>
                <p:nvPr/>
              </p:nvSpPr>
              <p:spPr>
                <a:xfrm>
                  <a:off x="3111500" y="3651250"/>
                  <a:ext cx="254000" cy="266700"/>
                </a:xfrm>
                <a:custGeom>
                  <a:avLst/>
                  <a:gdLst>
                    <a:gd name="connsiteX0" fmla="*/ 0 w 254000"/>
                    <a:gd name="connsiteY0" fmla="*/ 266700 h 266700"/>
                    <a:gd name="connsiteX1" fmla="*/ 12700 w 254000"/>
                    <a:gd name="connsiteY1" fmla="*/ 203200 h 266700"/>
                    <a:gd name="connsiteX2" fmla="*/ 63500 w 254000"/>
                    <a:gd name="connsiteY2" fmla="*/ 139700 h 266700"/>
                    <a:gd name="connsiteX3" fmla="*/ 203200 w 254000"/>
                    <a:gd name="connsiteY3" fmla="*/ 127000 h 266700"/>
                    <a:gd name="connsiteX4" fmla="*/ 254000 w 254000"/>
                    <a:gd name="connsiteY4" fmla="*/ 50800 h 266700"/>
                    <a:gd name="connsiteX5" fmla="*/ 203200 w 254000"/>
                    <a:gd name="connsiteY5" fmla="*/ 0 h 266700"/>
                    <a:gd name="connsiteX6" fmla="*/ 177800 w 254000"/>
                    <a:gd name="connsiteY6"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266700">
                      <a:moveTo>
                        <a:pt x="0" y="266700"/>
                      </a:moveTo>
                      <a:cubicBezTo>
                        <a:pt x="4233" y="245533"/>
                        <a:pt x="7465" y="224141"/>
                        <a:pt x="12700" y="203200"/>
                      </a:cubicBezTo>
                      <a:cubicBezTo>
                        <a:pt x="20437" y="172254"/>
                        <a:pt x="25424" y="147859"/>
                        <a:pt x="63500" y="139700"/>
                      </a:cubicBezTo>
                      <a:cubicBezTo>
                        <a:pt x="109221" y="129903"/>
                        <a:pt x="156633" y="131233"/>
                        <a:pt x="203200" y="127000"/>
                      </a:cubicBezTo>
                      <a:cubicBezTo>
                        <a:pt x="226107" y="104093"/>
                        <a:pt x="254000" y="87559"/>
                        <a:pt x="254000" y="50800"/>
                      </a:cubicBezTo>
                      <a:cubicBezTo>
                        <a:pt x="254000" y="16933"/>
                        <a:pt x="237067" y="0"/>
                        <a:pt x="203200" y="0"/>
                      </a:cubicBezTo>
                      <a:cubicBezTo>
                        <a:pt x="193734" y="0"/>
                        <a:pt x="186267" y="8467"/>
                        <a:pt x="177800" y="127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Freeform 143">
                  <a:extLst>
                    <a:ext uri="{FF2B5EF4-FFF2-40B4-BE49-F238E27FC236}">
                      <a16:creationId xmlns:a16="http://schemas.microsoft.com/office/drawing/2014/main" id="{AC2B5091-13CA-DE4F-9AC8-22936EFB7119}"/>
                    </a:ext>
                  </a:extLst>
                </p:cNvPr>
                <p:cNvSpPr/>
                <p:nvPr/>
              </p:nvSpPr>
              <p:spPr>
                <a:xfrm>
                  <a:off x="3263900" y="3905250"/>
                  <a:ext cx="273566" cy="95250"/>
                </a:xfrm>
                <a:custGeom>
                  <a:avLst/>
                  <a:gdLst>
                    <a:gd name="connsiteX0" fmla="*/ 0 w 273566"/>
                    <a:gd name="connsiteY0" fmla="*/ 95250 h 95250"/>
                    <a:gd name="connsiteX1" fmla="*/ 12700 w 273566"/>
                    <a:gd name="connsiteY1" fmla="*/ 69850 h 95250"/>
                    <a:gd name="connsiteX2" fmla="*/ 38100 w 273566"/>
                    <a:gd name="connsiteY2" fmla="*/ 38100 h 95250"/>
                    <a:gd name="connsiteX3" fmla="*/ 76200 w 273566"/>
                    <a:gd name="connsiteY3" fmla="*/ 25400 h 95250"/>
                    <a:gd name="connsiteX4" fmla="*/ 146050 w 273566"/>
                    <a:gd name="connsiteY4" fmla="*/ 31750 h 95250"/>
                    <a:gd name="connsiteX5" fmla="*/ 184150 w 273566"/>
                    <a:gd name="connsiteY5" fmla="*/ 44450 h 95250"/>
                    <a:gd name="connsiteX6" fmla="*/ 254000 w 273566"/>
                    <a:gd name="connsiteY6" fmla="*/ 38100 h 95250"/>
                    <a:gd name="connsiteX7" fmla="*/ 273050 w 273566"/>
                    <a:gd name="connsiteY7" fmla="*/ 25400 h 95250"/>
                    <a:gd name="connsiteX8" fmla="*/ 266700 w 273566"/>
                    <a:gd name="connsiteY8" fmla="*/ 6350 h 95250"/>
                    <a:gd name="connsiteX9" fmla="*/ 266700 w 273566"/>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66" h="95250">
                      <a:moveTo>
                        <a:pt x="0" y="95250"/>
                      </a:moveTo>
                      <a:cubicBezTo>
                        <a:pt x="4233" y="86783"/>
                        <a:pt x="8971" y="78551"/>
                        <a:pt x="12700" y="69850"/>
                      </a:cubicBezTo>
                      <a:cubicBezTo>
                        <a:pt x="22016" y="48113"/>
                        <a:pt x="12851" y="49322"/>
                        <a:pt x="38100" y="38100"/>
                      </a:cubicBezTo>
                      <a:cubicBezTo>
                        <a:pt x="50333" y="32663"/>
                        <a:pt x="76200" y="25400"/>
                        <a:pt x="76200" y="25400"/>
                      </a:cubicBezTo>
                      <a:cubicBezTo>
                        <a:pt x="99483" y="27517"/>
                        <a:pt x="123026" y="27687"/>
                        <a:pt x="146050" y="31750"/>
                      </a:cubicBezTo>
                      <a:cubicBezTo>
                        <a:pt x="159233" y="34076"/>
                        <a:pt x="184150" y="44450"/>
                        <a:pt x="184150" y="44450"/>
                      </a:cubicBezTo>
                      <a:cubicBezTo>
                        <a:pt x="207433" y="42333"/>
                        <a:pt x="231140" y="42999"/>
                        <a:pt x="254000" y="38100"/>
                      </a:cubicBezTo>
                      <a:cubicBezTo>
                        <a:pt x="261462" y="36501"/>
                        <a:pt x="270216" y="32486"/>
                        <a:pt x="273050" y="25400"/>
                      </a:cubicBezTo>
                      <a:cubicBezTo>
                        <a:pt x="275536" y="19185"/>
                        <a:pt x="268323" y="12844"/>
                        <a:pt x="266700" y="6350"/>
                      </a:cubicBezTo>
                      <a:cubicBezTo>
                        <a:pt x="266187" y="4297"/>
                        <a:pt x="266700" y="2117"/>
                        <a:pt x="266700" y="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Freeform 144">
                  <a:extLst>
                    <a:ext uri="{FF2B5EF4-FFF2-40B4-BE49-F238E27FC236}">
                      <a16:creationId xmlns:a16="http://schemas.microsoft.com/office/drawing/2014/main" id="{C7A4FD1A-3124-6546-ADB9-DE7ECF574F37}"/>
                    </a:ext>
                  </a:extLst>
                </p:cNvPr>
                <p:cNvSpPr/>
                <p:nvPr/>
              </p:nvSpPr>
              <p:spPr>
                <a:xfrm>
                  <a:off x="2165819" y="4298950"/>
                  <a:ext cx="273566" cy="95250"/>
                </a:xfrm>
                <a:custGeom>
                  <a:avLst/>
                  <a:gdLst>
                    <a:gd name="connsiteX0" fmla="*/ 0 w 273566"/>
                    <a:gd name="connsiteY0" fmla="*/ 95250 h 95250"/>
                    <a:gd name="connsiteX1" fmla="*/ 12700 w 273566"/>
                    <a:gd name="connsiteY1" fmla="*/ 69850 h 95250"/>
                    <a:gd name="connsiteX2" fmla="*/ 38100 w 273566"/>
                    <a:gd name="connsiteY2" fmla="*/ 38100 h 95250"/>
                    <a:gd name="connsiteX3" fmla="*/ 76200 w 273566"/>
                    <a:gd name="connsiteY3" fmla="*/ 25400 h 95250"/>
                    <a:gd name="connsiteX4" fmla="*/ 146050 w 273566"/>
                    <a:gd name="connsiteY4" fmla="*/ 31750 h 95250"/>
                    <a:gd name="connsiteX5" fmla="*/ 184150 w 273566"/>
                    <a:gd name="connsiteY5" fmla="*/ 44450 h 95250"/>
                    <a:gd name="connsiteX6" fmla="*/ 254000 w 273566"/>
                    <a:gd name="connsiteY6" fmla="*/ 38100 h 95250"/>
                    <a:gd name="connsiteX7" fmla="*/ 273050 w 273566"/>
                    <a:gd name="connsiteY7" fmla="*/ 25400 h 95250"/>
                    <a:gd name="connsiteX8" fmla="*/ 266700 w 273566"/>
                    <a:gd name="connsiteY8" fmla="*/ 6350 h 95250"/>
                    <a:gd name="connsiteX9" fmla="*/ 266700 w 273566"/>
                    <a:gd name="connsiteY9"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66" h="95250">
                      <a:moveTo>
                        <a:pt x="0" y="95250"/>
                      </a:moveTo>
                      <a:cubicBezTo>
                        <a:pt x="4233" y="86783"/>
                        <a:pt x="8971" y="78551"/>
                        <a:pt x="12700" y="69850"/>
                      </a:cubicBezTo>
                      <a:cubicBezTo>
                        <a:pt x="22016" y="48113"/>
                        <a:pt x="12851" y="49322"/>
                        <a:pt x="38100" y="38100"/>
                      </a:cubicBezTo>
                      <a:cubicBezTo>
                        <a:pt x="50333" y="32663"/>
                        <a:pt x="76200" y="25400"/>
                        <a:pt x="76200" y="25400"/>
                      </a:cubicBezTo>
                      <a:cubicBezTo>
                        <a:pt x="99483" y="27517"/>
                        <a:pt x="123026" y="27687"/>
                        <a:pt x="146050" y="31750"/>
                      </a:cubicBezTo>
                      <a:cubicBezTo>
                        <a:pt x="159233" y="34076"/>
                        <a:pt x="184150" y="44450"/>
                        <a:pt x="184150" y="44450"/>
                      </a:cubicBezTo>
                      <a:cubicBezTo>
                        <a:pt x="207433" y="42333"/>
                        <a:pt x="231140" y="42999"/>
                        <a:pt x="254000" y="38100"/>
                      </a:cubicBezTo>
                      <a:cubicBezTo>
                        <a:pt x="261462" y="36501"/>
                        <a:pt x="270216" y="32486"/>
                        <a:pt x="273050" y="25400"/>
                      </a:cubicBezTo>
                      <a:cubicBezTo>
                        <a:pt x="275536" y="19185"/>
                        <a:pt x="268323" y="12844"/>
                        <a:pt x="266700" y="6350"/>
                      </a:cubicBezTo>
                      <a:cubicBezTo>
                        <a:pt x="266187" y="4297"/>
                        <a:pt x="266700" y="2117"/>
                        <a:pt x="266700" y="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Freeform 145">
                  <a:extLst>
                    <a:ext uri="{FF2B5EF4-FFF2-40B4-BE49-F238E27FC236}">
                      <a16:creationId xmlns:a16="http://schemas.microsoft.com/office/drawing/2014/main" id="{C8EB12AC-90CD-F74A-8143-241D3E5D2BB1}"/>
                    </a:ext>
                  </a:extLst>
                </p:cNvPr>
                <p:cNvSpPr/>
                <p:nvPr/>
              </p:nvSpPr>
              <p:spPr>
                <a:xfrm>
                  <a:off x="2439385" y="4431310"/>
                  <a:ext cx="181391" cy="412750"/>
                </a:xfrm>
                <a:custGeom>
                  <a:avLst/>
                  <a:gdLst>
                    <a:gd name="connsiteX0" fmla="*/ 181391 w 181391"/>
                    <a:gd name="connsiteY0" fmla="*/ 0 h 412750"/>
                    <a:gd name="connsiteX1" fmla="*/ 155991 w 181391"/>
                    <a:gd name="connsiteY1" fmla="*/ 6350 h 412750"/>
                    <a:gd name="connsiteX2" fmla="*/ 86141 w 181391"/>
                    <a:gd name="connsiteY2" fmla="*/ 12700 h 412750"/>
                    <a:gd name="connsiteX3" fmla="*/ 48041 w 181391"/>
                    <a:gd name="connsiteY3" fmla="*/ 38100 h 412750"/>
                    <a:gd name="connsiteX4" fmla="*/ 28991 w 181391"/>
                    <a:gd name="connsiteY4" fmla="*/ 50800 h 412750"/>
                    <a:gd name="connsiteX5" fmla="*/ 16291 w 181391"/>
                    <a:gd name="connsiteY5" fmla="*/ 69850 h 412750"/>
                    <a:gd name="connsiteX6" fmla="*/ 22641 w 181391"/>
                    <a:gd name="connsiteY6" fmla="*/ 139700 h 412750"/>
                    <a:gd name="connsiteX7" fmla="*/ 28991 w 181391"/>
                    <a:gd name="connsiteY7" fmla="*/ 158750 h 412750"/>
                    <a:gd name="connsiteX8" fmla="*/ 48041 w 181391"/>
                    <a:gd name="connsiteY8" fmla="*/ 177800 h 412750"/>
                    <a:gd name="connsiteX9" fmla="*/ 73441 w 181391"/>
                    <a:gd name="connsiteY9" fmla="*/ 215900 h 412750"/>
                    <a:gd name="connsiteX10" fmla="*/ 86141 w 181391"/>
                    <a:gd name="connsiteY10" fmla="*/ 234950 h 412750"/>
                    <a:gd name="connsiteX11" fmla="*/ 98841 w 181391"/>
                    <a:gd name="connsiteY11" fmla="*/ 254000 h 412750"/>
                    <a:gd name="connsiteX12" fmla="*/ 105191 w 181391"/>
                    <a:gd name="connsiteY12" fmla="*/ 273050 h 412750"/>
                    <a:gd name="connsiteX13" fmla="*/ 86141 w 181391"/>
                    <a:gd name="connsiteY13" fmla="*/ 317500 h 412750"/>
                    <a:gd name="connsiteX14" fmla="*/ 67091 w 181391"/>
                    <a:gd name="connsiteY14" fmla="*/ 323850 h 412750"/>
                    <a:gd name="connsiteX15" fmla="*/ 22641 w 181391"/>
                    <a:gd name="connsiteY15" fmla="*/ 342900 h 412750"/>
                    <a:gd name="connsiteX16" fmla="*/ 3591 w 181391"/>
                    <a:gd name="connsiteY16" fmla="*/ 4127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91" h="412750">
                      <a:moveTo>
                        <a:pt x="181391" y="0"/>
                      </a:moveTo>
                      <a:cubicBezTo>
                        <a:pt x="172924" y="2117"/>
                        <a:pt x="164642" y="5197"/>
                        <a:pt x="155991" y="6350"/>
                      </a:cubicBezTo>
                      <a:cubicBezTo>
                        <a:pt x="132817" y="9440"/>
                        <a:pt x="108570" y="6103"/>
                        <a:pt x="86141" y="12700"/>
                      </a:cubicBezTo>
                      <a:cubicBezTo>
                        <a:pt x="71498" y="17007"/>
                        <a:pt x="60741" y="29633"/>
                        <a:pt x="48041" y="38100"/>
                      </a:cubicBezTo>
                      <a:lnTo>
                        <a:pt x="28991" y="50800"/>
                      </a:lnTo>
                      <a:cubicBezTo>
                        <a:pt x="24758" y="57150"/>
                        <a:pt x="16835" y="62238"/>
                        <a:pt x="16291" y="69850"/>
                      </a:cubicBezTo>
                      <a:cubicBezTo>
                        <a:pt x="14625" y="93170"/>
                        <a:pt x="19335" y="116556"/>
                        <a:pt x="22641" y="139700"/>
                      </a:cubicBezTo>
                      <a:cubicBezTo>
                        <a:pt x="23588" y="146326"/>
                        <a:pt x="25278" y="153181"/>
                        <a:pt x="28991" y="158750"/>
                      </a:cubicBezTo>
                      <a:cubicBezTo>
                        <a:pt x="33972" y="166222"/>
                        <a:pt x="42528" y="170711"/>
                        <a:pt x="48041" y="177800"/>
                      </a:cubicBezTo>
                      <a:cubicBezTo>
                        <a:pt x="57412" y="189848"/>
                        <a:pt x="64974" y="203200"/>
                        <a:pt x="73441" y="215900"/>
                      </a:cubicBezTo>
                      <a:lnTo>
                        <a:pt x="86141" y="234950"/>
                      </a:lnTo>
                      <a:cubicBezTo>
                        <a:pt x="90374" y="241300"/>
                        <a:pt x="96428" y="246760"/>
                        <a:pt x="98841" y="254000"/>
                      </a:cubicBezTo>
                      <a:lnTo>
                        <a:pt x="105191" y="273050"/>
                      </a:lnTo>
                      <a:cubicBezTo>
                        <a:pt x="101378" y="288302"/>
                        <a:pt x="99845" y="306537"/>
                        <a:pt x="86141" y="317500"/>
                      </a:cubicBezTo>
                      <a:cubicBezTo>
                        <a:pt x="80914" y="321681"/>
                        <a:pt x="73078" y="320857"/>
                        <a:pt x="67091" y="323850"/>
                      </a:cubicBezTo>
                      <a:cubicBezTo>
                        <a:pt x="23238" y="345776"/>
                        <a:pt x="75504" y="329684"/>
                        <a:pt x="22641" y="342900"/>
                      </a:cubicBezTo>
                      <a:cubicBezTo>
                        <a:pt x="-12260" y="366167"/>
                        <a:pt x="3591" y="347968"/>
                        <a:pt x="3591" y="41275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Freeform 146">
                  <a:extLst>
                    <a:ext uri="{FF2B5EF4-FFF2-40B4-BE49-F238E27FC236}">
                      <a16:creationId xmlns:a16="http://schemas.microsoft.com/office/drawing/2014/main" id="{55FEC034-EE77-7747-B68B-979E88C81455}"/>
                    </a:ext>
                  </a:extLst>
                </p:cNvPr>
                <p:cNvSpPr/>
                <p:nvPr/>
              </p:nvSpPr>
              <p:spPr>
                <a:xfrm>
                  <a:off x="2850081" y="4483100"/>
                  <a:ext cx="115369" cy="527314"/>
                </a:xfrm>
                <a:custGeom>
                  <a:avLst/>
                  <a:gdLst>
                    <a:gd name="connsiteX0" fmla="*/ 1069 w 115369"/>
                    <a:gd name="connsiteY0" fmla="*/ 0 h 527314"/>
                    <a:gd name="connsiteX1" fmla="*/ 20119 w 115369"/>
                    <a:gd name="connsiteY1" fmla="*/ 127000 h 527314"/>
                    <a:gd name="connsiteX2" fmla="*/ 39169 w 115369"/>
                    <a:gd name="connsiteY2" fmla="*/ 146050 h 527314"/>
                    <a:gd name="connsiteX3" fmla="*/ 58219 w 115369"/>
                    <a:gd name="connsiteY3" fmla="*/ 158750 h 527314"/>
                    <a:gd name="connsiteX4" fmla="*/ 83619 w 115369"/>
                    <a:gd name="connsiteY4" fmla="*/ 190500 h 527314"/>
                    <a:gd name="connsiteX5" fmla="*/ 89969 w 115369"/>
                    <a:gd name="connsiteY5" fmla="*/ 209550 h 527314"/>
                    <a:gd name="connsiteX6" fmla="*/ 102669 w 115369"/>
                    <a:gd name="connsiteY6" fmla="*/ 228600 h 527314"/>
                    <a:gd name="connsiteX7" fmla="*/ 115369 w 115369"/>
                    <a:gd name="connsiteY7" fmla="*/ 266700 h 527314"/>
                    <a:gd name="connsiteX8" fmla="*/ 109019 w 115369"/>
                    <a:gd name="connsiteY8" fmla="*/ 349250 h 527314"/>
                    <a:gd name="connsiteX9" fmla="*/ 96319 w 115369"/>
                    <a:gd name="connsiteY9" fmla="*/ 368300 h 527314"/>
                    <a:gd name="connsiteX10" fmla="*/ 58219 w 115369"/>
                    <a:gd name="connsiteY10" fmla="*/ 400050 h 527314"/>
                    <a:gd name="connsiteX11" fmla="*/ 51869 w 115369"/>
                    <a:gd name="connsiteY11" fmla="*/ 419100 h 527314"/>
                    <a:gd name="connsiteX12" fmla="*/ 32819 w 115369"/>
                    <a:gd name="connsiteY12" fmla="*/ 457200 h 527314"/>
                    <a:gd name="connsiteX13" fmla="*/ 64569 w 115369"/>
                    <a:gd name="connsiteY13" fmla="*/ 527050 h 5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369" h="527314">
                      <a:moveTo>
                        <a:pt x="1069" y="0"/>
                      </a:moveTo>
                      <a:cubicBezTo>
                        <a:pt x="4935" y="65724"/>
                        <a:pt x="-11955" y="88512"/>
                        <a:pt x="20119" y="127000"/>
                      </a:cubicBezTo>
                      <a:cubicBezTo>
                        <a:pt x="25868" y="133899"/>
                        <a:pt x="32270" y="140301"/>
                        <a:pt x="39169" y="146050"/>
                      </a:cubicBezTo>
                      <a:cubicBezTo>
                        <a:pt x="45032" y="150936"/>
                        <a:pt x="51869" y="154517"/>
                        <a:pt x="58219" y="158750"/>
                      </a:cubicBezTo>
                      <a:cubicBezTo>
                        <a:pt x="74180" y="206633"/>
                        <a:pt x="50793" y="149468"/>
                        <a:pt x="83619" y="190500"/>
                      </a:cubicBezTo>
                      <a:cubicBezTo>
                        <a:pt x="87800" y="195727"/>
                        <a:pt x="86976" y="203563"/>
                        <a:pt x="89969" y="209550"/>
                      </a:cubicBezTo>
                      <a:cubicBezTo>
                        <a:pt x="93382" y="216376"/>
                        <a:pt x="99569" y="221626"/>
                        <a:pt x="102669" y="228600"/>
                      </a:cubicBezTo>
                      <a:cubicBezTo>
                        <a:pt x="108106" y="240833"/>
                        <a:pt x="115369" y="266700"/>
                        <a:pt x="115369" y="266700"/>
                      </a:cubicBezTo>
                      <a:cubicBezTo>
                        <a:pt x="113252" y="294217"/>
                        <a:pt x="114105" y="322125"/>
                        <a:pt x="109019" y="349250"/>
                      </a:cubicBezTo>
                      <a:cubicBezTo>
                        <a:pt x="107613" y="356751"/>
                        <a:pt x="101205" y="362437"/>
                        <a:pt x="96319" y="368300"/>
                      </a:cubicBezTo>
                      <a:cubicBezTo>
                        <a:pt x="81040" y="386635"/>
                        <a:pt x="76950" y="387563"/>
                        <a:pt x="58219" y="400050"/>
                      </a:cubicBezTo>
                      <a:cubicBezTo>
                        <a:pt x="56102" y="406400"/>
                        <a:pt x="54862" y="413113"/>
                        <a:pt x="51869" y="419100"/>
                      </a:cubicBezTo>
                      <a:cubicBezTo>
                        <a:pt x="27250" y="468339"/>
                        <a:pt x="48780" y="409317"/>
                        <a:pt x="32819" y="457200"/>
                      </a:cubicBezTo>
                      <a:cubicBezTo>
                        <a:pt x="39936" y="535482"/>
                        <a:pt x="15790" y="527050"/>
                        <a:pt x="64569" y="52705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Freeform 147">
                  <a:extLst>
                    <a:ext uri="{FF2B5EF4-FFF2-40B4-BE49-F238E27FC236}">
                      <a16:creationId xmlns:a16="http://schemas.microsoft.com/office/drawing/2014/main" id="{013A8E87-297C-9648-80F0-0273C97B9058}"/>
                    </a:ext>
                  </a:extLst>
                </p:cNvPr>
                <p:cNvSpPr/>
                <p:nvPr/>
              </p:nvSpPr>
              <p:spPr>
                <a:xfrm>
                  <a:off x="3251200" y="4368800"/>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Freeform 148">
                  <a:extLst>
                    <a:ext uri="{FF2B5EF4-FFF2-40B4-BE49-F238E27FC236}">
                      <a16:creationId xmlns:a16="http://schemas.microsoft.com/office/drawing/2014/main" id="{1AE96E33-28EB-0543-8D6A-7AF485353029}"/>
                    </a:ext>
                  </a:extLst>
                </p:cNvPr>
                <p:cNvSpPr/>
                <p:nvPr/>
              </p:nvSpPr>
              <p:spPr>
                <a:xfrm>
                  <a:off x="2140604" y="3721595"/>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a:extLst>
                    <a:ext uri="{FF2B5EF4-FFF2-40B4-BE49-F238E27FC236}">
                      <a16:creationId xmlns:a16="http://schemas.microsoft.com/office/drawing/2014/main" id="{327DF8FB-9719-1641-8E79-8C26FFA5C5C5}"/>
                    </a:ext>
                  </a:extLst>
                </p:cNvPr>
                <p:cNvSpPr/>
                <p:nvPr/>
              </p:nvSpPr>
              <p:spPr>
                <a:xfrm rot="2204340">
                  <a:off x="2544659" y="3518890"/>
                  <a:ext cx="323996" cy="298450"/>
                </a:xfrm>
                <a:custGeom>
                  <a:avLst/>
                  <a:gdLst>
                    <a:gd name="connsiteX0" fmla="*/ 0 w 323996"/>
                    <a:gd name="connsiteY0" fmla="*/ 0 h 298450"/>
                    <a:gd name="connsiteX1" fmla="*/ 25400 w 323996"/>
                    <a:gd name="connsiteY1" fmla="*/ 6350 h 298450"/>
                    <a:gd name="connsiteX2" fmla="*/ 114300 w 323996"/>
                    <a:gd name="connsiteY2" fmla="*/ 12700 h 298450"/>
                    <a:gd name="connsiteX3" fmla="*/ 152400 w 323996"/>
                    <a:gd name="connsiteY3" fmla="*/ 25400 h 298450"/>
                    <a:gd name="connsiteX4" fmla="*/ 171450 w 323996"/>
                    <a:gd name="connsiteY4" fmla="*/ 31750 h 298450"/>
                    <a:gd name="connsiteX5" fmla="*/ 203200 w 323996"/>
                    <a:gd name="connsiteY5" fmla="*/ 69850 h 298450"/>
                    <a:gd name="connsiteX6" fmla="*/ 209550 w 323996"/>
                    <a:gd name="connsiteY6" fmla="*/ 88900 h 298450"/>
                    <a:gd name="connsiteX7" fmla="*/ 215900 w 323996"/>
                    <a:gd name="connsiteY7" fmla="*/ 222250 h 298450"/>
                    <a:gd name="connsiteX8" fmla="*/ 222250 w 323996"/>
                    <a:gd name="connsiteY8" fmla="*/ 241300 h 298450"/>
                    <a:gd name="connsiteX9" fmla="*/ 234950 w 323996"/>
                    <a:gd name="connsiteY9" fmla="*/ 260350 h 298450"/>
                    <a:gd name="connsiteX10" fmla="*/ 254000 w 323996"/>
                    <a:gd name="connsiteY10" fmla="*/ 279400 h 298450"/>
                    <a:gd name="connsiteX11" fmla="*/ 292100 w 323996"/>
                    <a:gd name="connsiteY11" fmla="*/ 298450 h 298450"/>
                    <a:gd name="connsiteX12" fmla="*/ 323850 w 323996"/>
                    <a:gd name="connsiteY12" fmla="*/ 27940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996" h="298450">
                      <a:moveTo>
                        <a:pt x="0" y="0"/>
                      </a:moveTo>
                      <a:cubicBezTo>
                        <a:pt x="8467" y="2117"/>
                        <a:pt x="16726" y="5386"/>
                        <a:pt x="25400" y="6350"/>
                      </a:cubicBezTo>
                      <a:cubicBezTo>
                        <a:pt x="54927" y="9631"/>
                        <a:pt x="84920" y="8293"/>
                        <a:pt x="114300" y="12700"/>
                      </a:cubicBezTo>
                      <a:cubicBezTo>
                        <a:pt x="127539" y="14686"/>
                        <a:pt x="139700" y="21167"/>
                        <a:pt x="152400" y="25400"/>
                      </a:cubicBezTo>
                      <a:lnTo>
                        <a:pt x="171450" y="31750"/>
                      </a:lnTo>
                      <a:cubicBezTo>
                        <a:pt x="185494" y="45794"/>
                        <a:pt x="194359" y="52169"/>
                        <a:pt x="203200" y="69850"/>
                      </a:cubicBezTo>
                      <a:cubicBezTo>
                        <a:pt x="206193" y="75837"/>
                        <a:pt x="207433" y="82550"/>
                        <a:pt x="209550" y="88900"/>
                      </a:cubicBezTo>
                      <a:cubicBezTo>
                        <a:pt x="211667" y="133350"/>
                        <a:pt x="212204" y="177903"/>
                        <a:pt x="215900" y="222250"/>
                      </a:cubicBezTo>
                      <a:cubicBezTo>
                        <a:pt x="216456" y="228920"/>
                        <a:pt x="219257" y="235313"/>
                        <a:pt x="222250" y="241300"/>
                      </a:cubicBezTo>
                      <a:cubicBezTo>
                        <a:pt x="225663" y="248126"/>
                        <a:pt x="230064" y="254487"/>
                        <a:pt x="234950" y="260350"/>
                      </a:cubicBezTo>
                      <a:cubicBezTo>
                        <a:pt x="240699" y="267249"/>
                        <a:pt x="247101" y="273651"/>
                        <a:pt x="254000" y="279400"/>
                      </a:cubicBezTo>
                      <a:cubicBezTo>
                        <a:pt x="270413" y="293077"/>
                        <a:pt x="273007" y="292086"/>
                        <a:pt x="292100" y="298450"/>
                      </a:cubicBezTo>
                      <a:cubicBezTo>
                        <a:pt x="328001" y="291270"/>
                        <a:pt x="323850" y="302893"/>
                        <a:pt x="323850" y="279400"/>
                      </a:cubicBezTo>
                    </a:path>
                  </a:pathLst>
                </a:cu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D5DE5A95-63AC-B546-934D-49983955AEE2}"/>
                  </a:ext>
                </a:extLst>
              </p:cNvPr>
              <p:cNvGrpSpPr/>
              <p:nvPr/>
            </p:nvGrpSpPr>
            <p:grpSpPr>
              <a:xfrm rot="5400000">
                <a:off x="1878723" y="1983666"/>
                <a:ext cx="349486" cy="298756"/>
                <a:chOff x="5294274" y="4745904"/>
                <a:chExt cx="680071" cy="599268"/>
              </a:xfrm>
            </p:grpSpPr>
            <p:sp>
              <p:nvSpPr>
                <p:cNvPr id="133" name="Rounded Rectangle 132">
                  <a:extLst>
                    <a:ext uri="{FF2B5EF4-FFF2-40B4-BE49-F238E27FC236}">
                      <a16:creationId xmlns:a16="http://schemas.microsoft.com/office/drawing/2014/main" id="{06AEC0BC-6FC4-1C4F-84D0-D733697DFBC7}"/>
                    </a:ext>
                  </a:extLst>
                </p:cNvPr>
                <p:cNvSpPr/>
                <p:nvPr/>
              </p:nvSpPr>
              <p:spPr>
                <a:xfrm rot="6912533">
                  <a:off x="5648318" y="4951332"/>
                  <a:ext cx="146968" cy="389144"/>
                </a:xfrm>
                <a:prstGeom prst="roundRect">
                  <a:avLst>
                    <a:gd name="adj" fmla="val 50000"/>
                  </a:avLst>
                </a:prstGeom>
                <a:solidFill>
                  <a:schemeClr val="accent5">
                    <a:lumMod val="40000"/>
                    <a:lumOff val="6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ounded Rectangle 133">
                  <a:extLst>
                    <a:ext uri="{FF2B5EF4-FFF2-40B4-BE49-F238E27FC236}">
                      <a16:creationId xmlns:a16="http://schemas.microsoft.com/office/drawing/2014/main" id="{6AFB8D5C-5974-D842-94CD-772A1072824E}"/>
                    </a:ext>
                  </a:extLst>
                </p:cNvPr>
                <p:cNvSpPr/>
                <p:nvPr/>
              </p:nvSpPr>
              <p:spPr>
                <a:xfrm rot="2825485">
                  <a:off x="5706289" y="4710646"/>
                  <a:ext cx="146968" cy="389144"/>
                </a:xfrm>
                <a:prstGeom prst="roundRect">
                  <a:avLst>
                    <a:gd name="adj" fmla="val 50000"/>
                  </a:avLst>
                </a:prstGeom>
                <a:solidFill>
                  <a:schemeClr val="tx2">
                    <a:lumMod val="20000"/>
                    <a:lumOff val="8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ounded Rectangle 134">
                  <a:extLst>
                    <a:ext uri="{FF2B5EF4-FFF2-40B4-BE49-F238E27FC236}">
                      <a16:creationId xmlns:a16="http://schemas.microsoft.com/office/drawing/2014/main" id="{3FD3525F-D61A-2C43-A001-93A3248B15C5}"/>
                    </a:ext>
                  </a:extLst>
                </p:cNvPr>
                <p:cNvSpPr/>
                <p:nvPr/>
              </p:nvSpPr>
              <p:spPr>
                <a:xfrm rot="1010864">
                  <a:off x="5511376" y="4968823"/>
                  <a:ext cx="141987" cy="376349"/>
                </a:xfrm>
                <a:prstGeom prst="roundRect">
                  <a:avLst>
                    <a:gd name="adj" fmla="val 50000"/>
                  </a:avLst>
                </a:prstGeom>
                <a:solidFill>
                  <a:srgbClr val="BE9B68"/>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ounded Rectangle 135">
                  <a:extLst>
                    <a:ext uri="{FF2B5EF4-FFF2-40B4-BE49-F238E27FC236}">
                      <a16:creationId xmlns:a16="http://schemas.microsoft.com/office/drawing/2014/main" id="{C996EFD7-51EF-AC41-A1FC-594FFFBD9E5B}"/>
                    </a:ext>
                  </a:extLst>
                </p:cNvPr>
                <p:cNvSpPr/>
                <p:nvPr/>
              </p:nvSpPr>
              <p:spPr>
                <a:xfrm rot="1781152">
                  <a:off x="5445786" y="4745904"/>
                  <a:ext cx="146968" cy="389144"/>
                </a:xfrm>
                <a:prstGeom prst="roundRect">
                  <a:avLst>
                    <a:gd name="adj" fmla="val 50000"/>
                  </a:avLst>
                </a:prstGeom>
                <a:solidFill>
                  <a:schemeClr val="accent5">
                    <a:lumMod val="40000"/>
                    <a:lumOff val="6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ounded Rectangle 136">
                  <a:extLst>
                    <a:ext uri="{FF2B5EF4-FFF2-40B4-BE49-F238E27FC236}">
                      <a16:creationId xmlns:a16="http://schemas.microsoft.com/office/drawing/2014/main" id="{8C3C022C-38C1-6949-84DF-05CB21715D4A}"/>
                    </a:ext>
                  </a:extLst>
                </p:cNvPr>
                <p:cNvSpPr/>
                <p:nvPr/>
              </p:nvSpPr>
              <p:spPr>
                <a:xfrm rot="6059316">
                  <a:off x="5655606" y="4732712"/>
                  <a:ext cx="146968" cy="389144"/>
                </a:xfrm>
                <a:prstGeom prst="roundRect">
                  <a:avLst>
                    <a:gd name="adj" fmla="val 50000"/>
                  </a:avLst>
                </a:prstGeom>
                <a:solidFill>
                  <a:schemeClr val="accent1">
                    <a:lumMod val="60000"/>
                    <a:lumOff val="4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ounded Rectangle 137">
                  <a:extLst>
                    <a:ext uri="{FF2B5EF4-FFF2-40B4-BE49-F238E27FC236}">
                      <a16:creationId xmlns:a16="http://schemas.microsoft.com/office/drawing/2014/main" id="{DC0AC42C-FB2C-A84B-AA5C-5494CF8EA1A3}"/>
                    </a:ext>
                  </a:extLst>
                </p:cNvPr>
                <p:cNvSpPr/>
                <p:nvPr/>
              </p:nvSpPr>
              <p:spPr>
                <a:xfrm rot="3591803">
                  <a:off x="5415362" y="4941377"/>
                  <a:ext cx="146968" cy="389144"/>
                </a:xfrm>
                <a:prstGeom prst="roundRect">
                  <a:avLst>
                    <a:gd name="adj" fmla="val 50000"/>
                  </a:avLst>
                </a:prstGeom>
                <a:solidFill>
                  <a:schemeClr val="accent5">
                    <a:lumMod val="60000"/>
                    <a:lumOff val="40000"/>
                  </a:schemeClr>
                </a:solidFill>
                <a:ln>
                  <a:solidFill>
                    <a:srgbClr val="878F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18" name="Group 17">
            <a:extLst>
              <a:ext uri="{FF2B5EF4-FFF2-40B4-BE49-F238E27FC236}">
                <a16:creationId xmlns:a16="http://schemas.microsoft.com/office/drawing/2014/main" id="{808FDCB4-8C54-FD4A-8BF9-D6D2B63296E7}"/>
              </a:ext>
            </a:extLst>
          </p:cNvPr>
          <p:cNvGrpSpPr/>
          <p:nvPr/>
        </p:nvGrpSpPr>
        <p:grpSpPr>
          <a:xfrm>
            <a:off x="3136494" y="4493930"/>
            <a:ext cx="1413164" cy="1295501"/>
            <a:chOff x="-2379558" y="4023437"/>
            <a:chExt cx="1413164" cy="1295501"/>
          </a:xfrm>
        </p:grpSpPr>
        <p:sp>
          <p:nvSpPr>
            <p:cNvPr id="358" name="Oval 357">
              <a:extLst>
                <a:ext uri="{FF2B5EF4-FFF2-40B4-BE49-F238E27FC236}">
                  <a16:creationId xmlns:a16="http://schemas.microsoft.com/office/drawing/2014/main" id="{38EB7A3C-7943-7940-A952-B583408FEEA3}"/>
                </a:ext>
              </a:extLst>
            </p:cNvPr>
            <p:cNvSpPr/>
            <p:nvPr/>
          </p:nvSpPr>
          <p:spPr bwMode="auto">
            <a:xfrm>
              <a:off x="-2379558" y="4023437"/>
              <a:ext cx="1413164" cy="1295501"/>
            </a:xfrm>
            <a:prstGeom prst="ellipse">
              <a:avLst/>
            </a:prstGeom>
            <a:solidFill>
              <a:schemeClr val="bg1"/>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grpSp>
          <p:nvGrpSpPr>
            <p:cNvPr id="360" name="Group 359">
              <a:extLst>
                <a:ext uri="{FF2B5EF4-FFF2-40B4-BE49-F238E27FC236}">
                  <a16:creationId xmlns:a16="http://schemas.microsoft.com/office/drawing/2014/main" id="{1FD86C52-742C-1C46-8E4F-F2F695F578A5}"/>
                </a:ext>
              </a:extLst>
            </p:cNvPr>
            <p:cNvGrpSpPr/>
            <p:nvPr/>
          </p:nvGrpSpPr>
          <p:grpSpPr>
            <a:xfrm>
              <a:off x="-2131432" y="4080089"/>
              <a:ext cx="968964" cy="1182196"/>
              <a:chOff x="1620244" y="4064000"/>
              <a:chExt cx="1701327" cy="2527670"/>
            </a:xfrm>
          </p:grpSpPr>
          <p:sp>
            <p:nvSpPr>
              <p:cNvPr id="363" name="Chord 362">
                <a:extLst>
                  <a:ext uri="{FF2B5EF4-FFF2-40B4-BE49-F238E27FC236}">
                    <a16:creationId xmlns:a16="http://schemas.microsoft.com/office/drawing/2014/main" id="{AABEC6BF-AA76-7C4B-A8C3-EB562E1594A8}"/>
                  </a:ext>
                </a:extLst>
              </p:cNvPr>
              <p:cNvSpPr/>
              <p:nvPr/>
            </p:nvSpPr>
            <p:spPr>
              <a:xfrm rot="15975027">
                <a:off x="1570487" y="4840585"/>
                <a:ext cx="1800842" cy="1701327"/>
              </a:xfrm>
              <a:prstGeom prst="chord">
                <a:avLst>
                  <a:gd name="adj1" fmla="val 5825294"/>
                  <a:gd name="adj2" fmla="val 16200000"/>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4" name="Group 363">
                <a:extLst>
                  <a:ext uri="{FF2B5EF4-FFF2-40B4-BE49-F238E27FC236}">
                    <a16:creationId xmlns:a16="http://schemas.microsoft.com/office/drawing/2014/main" id="{B6341D6C-CFFE-BE47-849A-A221177877B0}"/>
                  </a:ext>
                </a:extLst>
              </p:cNvPr>
              <p:cNvGrpSpPr/>
              <p:nvPr/>
            </p:nvGrpSpPr>
            <p:grpSpPr>
              <a:xfrm>
                <a:off x="1797050" y="4064000"/>
                <a:ext cx="1291662" cy="2393950"/>
                <a:chOff x="2242513" y="4025870"/>
                <a:chExt cx="1087992" cy="2212776"/>
              </a:xfrm>
            </p:grpSpPr>
            <p:sp>
              <p:nvSpPr>
                <p:cNvPr id="365" name="Freeform 364">
                  <a:extLst>
                    <a:ext uri="{FF2B5EF4-FFF2-40B4-BE49-F238E27FC236}">
                      <a16:creationId xmlns:a16="http://schemas.microsoft.com/office/drawing/2014/main" id="{A6639FE8-4E73-9741-A401-087794C1FB94}"/>
                    </a:ext>
                  </a:extLst>
                </p:cNvPr>
                <p:cNvSpPr/>
                <p:nvPr/>
              </p:nvSpPr>
              <p:spPr>
                <a:xfrm>
                  <a:off x="2475215" y="5391441"/>
                  <a:ext cx="707922" cy="802982"/>
                </a:xfrm>
                <a:custGeom>
                  <a:avLst/>
                  <a:gdLst>
                    <a:gd name="connsiteX0" fmla="*/ 5018108 w 11957188"/>
                    <a:gd name="connsiteY0" fmla="*/ 1221821 h 8237775"/>
                    <a:gd name="connsiteX1" fmla="*/ 5018108 w 11957188"/>
                    <a:gd name="connsiteY1" fmla="*/ 1221821 h 8237775"/>
                    <a:gd name="connsiteX2" fmla="*/ 5032395 w 11957188"/>
                    <a:gd name="connsiteY2" fmla="*/ 1350409 h 8237775"/>
                    <a:gd name="connsiteX3" fmla="*/ 5046683 w 11957188"/>
                    <a:gd name="connsiteY3" fmla="*/ 1421846 h 8237775"/>
                    <a:gd name="connsiteX4" fmla="*/ 5060970 w 11957188"/>
                    <a:gd name="connsiteY4" fmla="*/ 1564721 h 8237775"/>
                    <a:gd name="connsiteX5" fmla="*/ 5075258 w 11957188"/>
                    <a:gd name="connsiteY5" fmla="*/ 1679021 h 8237775"/>
                    <a:gd name="connsiteX6" fmla="*/ 5089545 w 11957188"/>
                    <a:gd name="connsiteY6" fmla="*/ 1807609 h 8237775"/>
                    <a:gd name="connsiteX7" fmla="*/ 5118120 w 11957188"/>
                    <a:gd name="connsiteY7" fmla="*/ 1964771 h 8237775"/>
                    <a:gd name="connsiteX8" fmla="*/ 5103833 w 11957188"/>
                    <a:gd name="connsiteY8" fmla="*/ 2207659 h 8237775"/>
                    <a:gd name="connsiteX9" fmla="*/ 5089545 w 11957188"/>
                    <a:gd name="connsiteY9" fmla="*/ 2507696 h 8237775"/>
                    <a:gd name="connsiteX10" fmla="*/ 5046683 w 11957188"/>
                    <a:gd name="connsiteY10" fmla="*/ 2550559 h 8237775"/>
                    <a:gd name="connsiteX11" fmla="*/ 5018108 w 11957188"/>
                    <a:gd name="connsiteY11" fmla="*/ 2593421 h 8237775"/>
                    <a:gd name="connsiteX12" fmla="*/ 4975245 w 11957188"/>
                    <a:gd name="connsiteY12" fmla="*/ 2621996 h 8237775"/>
                    <a:gd name="connsiteX13" fmla="*/ 4932383 w 11957188"/>
                    <a:gd name="connsiteY13" fmla="*/ 2664859 h 8237775"/>
                    <a:gd name="connsiteX14" fmla="*/ 4846658 w 11957188"/>
                    <a:gd name="connsiteY14" fmla="*/ 2707721 h 8237775"/>
                    <a:gd name="connsiteX15" fmla="*/ 4803795 w 11957188"/>
                    <a:gd name="connsiteY15" fmla="*/ 2736296 h 8237775"/>
                    <a:gd name="connsiteX16" fmla="*/ 4575195 w 11957188"/>
                    <a:gd name="connsiteY16" fmla="*/ 2764871 h 8237775"/>
                    <a:gd name="connsiteX17" fmla="*/ 4518045 w 11957188"/>
                    <a:gd name="connsiteY17" fmla="*/ 2779159 h 8237775"/>
                    <a:gd name="connsiteX18" fmla="*/ 4432320 w 11957188"/>
                    <a:gd name="connsiteY18" fmla="*/ 2793446 h 8237775"/>
                    <a:gd name="connsiteX19" fmla="*/ 4346595 w 11957188"/>
                    <a:gd name="connsiteY19" fmla="*/ 2850596 h 8237775"/>
                    <a:gd name="connsiteX20" fmla="*/ 4203720 w 11957188"/>
                    <a:gd name="connsiteY20" fmla="*/ 2979184 h 8237775"/>
                    <a:gd name="connsiteX21" fmla="*/ 4160858 w 11957188"/>
                    <a:gd name="connsiteY21" fmla="*/ 3022046 h 8237775"/>
                    <a:gd name="connsiteX22" fmla="*/ 4103708 w 11957188"/>
                    <a:gd name="connsiteY22" fmla="*/ 3050621 h 8237775"/>
                    <a:gd name="connsiteX23" fmla="*/ 4060845 w 11957188"/>
                    <a:gd name="connsiteY23" fmla="*/ 3079196 h 8237775"/>
                    <a:gd name="connsiteX24" fmla="*/ 4017983 w 11957188"/>
                    <a:gd name="connsiteY24" fmla="*/ 3093484 h 8237775"/>
                    <a:gd name="connsiteX25" fmla="*/ 3975120 w 11957188"/>
                    <a:gd name="connsiteY25" fmla="*/ 3122059 h 8237775"/>
                    <a:gd name="connsiteX26" fmla="*/ 3932258 w 11957188"/>
                    <a:gd name="connsiteY26" fmla="*/ 3136346 h 8237775"/>
                    <a:gd name="connsiteX27" fmla="*/ 3789383 w 11957188"/>
                    <a:gd name="connsiteY27" fmla="*/ 3164921 h 8237775"/>
                    <a:gd name="connsiteX28" fmla="*/ 3732233 w 11957188"/>
                    <a:gd name="connsiteY28" fmla="*/ 3179209 h 8237775"/>
                    <a:gd name="connsiteX29" fmla="*/ 3689370 w 11957188"/>
                    <a:gd name="connsiteY29" fmla="*/ 3193496 h 8237775"/>
                    <a:gd name="connsiteX30" fmla="*/ 3603645 w 11957188"/>
                    <a:gd name="connsiteY30" fmla="*/ 3207784 h 8237775"/>
                    <a:gd name="connsiteX31" fmla="*/ 3546495 w 11957188"/>
                    <a:gd name="connsiteY31" fmla="*/ 3222071 h 8237775"/>
                    <a:gd name="connsiteX32" fmla="*/ 3446483 w 11957188"/>
                    <a:gd name="connsiteY32" fmla="*/ 3236359 h 8237775"/>
                    <a:gd name="connsiteX33" fmla="*/ 2989283 w 11957188"/>
                    <a:gd name="connsiteY33" fmla="*/ 3264934 h 8237775"/>
                    <a:gd name="connsiteX34" fmla="*/ 2917845 w 11957188"/>
                    <a:gd name="connsiteY34" fmla="*/ 3279221 h 8237775"/>
                    <a:gd name="connsiteX35" fmla="*/ 2832120 w 11957188"/>
                    <a:gd name="connsiteY35" fmla="*/ 3307796 h 8237775"/>
                    <a:gd name="connsiteX36" fmla="*/ 2746395 w 11957188"/>
                    <a:gd name="connsiteY36" fmla="*/ 3407809 h 8237775"/>
                    <a:gd name="connsiteX37" fmla="*/ 2732108 w 11957188"/>
                    <a:gd name="connsiteY37" fmla="*/ 3450671 h 8237775"/>
                    <a:gd name="connsiteX38" fmla="*/ 2689245 w 11957188"/>
                    <a:gd name="connsiteY38" fmla="*/ 3550684 h 8237775"/>
                    <a:gd name="connsiteX39" fmla="*/ 2346345 w 11957188"/>
                    <a:gd name="connsiteY39" fmla="*/ 3522109 h 8237775"/>
                    <a:gd name="connsiteX40" fmla="*/ 2274908 w 11957188"/>
                    <a:gd name="connsiteY40" fmla="*/ 3507821 h 8237775"/>
                    <a:gd name="connsiteX41" fmla="*/ 2146320 w 11957188"/>
                    <a:gd name="connsiteY41" fmla="*/ 3479246 h 8237775"/>
                    <a:gd name="connsiteX42" fmla="*/ 2074883 w 11957188"/>
                    <a:gd name="connsiteY42" fmla="*/ 3464959 h 8237775"/>
                    <a:gd name="connsiteX43" fmla="*/ 2017733 w 11957188"/>
                    <a:gd name="connsiteY43" fmla="*/ 3450671 h 8237775"/>
                    <a:gd name="connsiteX44" fmla="*/ 1889145 w 11957188"/>
                    <a:gd name="connsiteY44" fmla="*/ 3436384 h 8237775"/>
                    <a:gd name="connsiteX45" fmla="*/ 1460520 w 11957188"/>
                    <a:gd name="connsiteY45" fmla="*/ 3464959 h 8237775"/>
                    <a:gd name="connsiteX46" fmla="*/ 1417658 w 11957188"/>
                    <a:gd name="connsiteY46" fmla="*/ 3479246 h 8237775"/>
                    <a:gd name="connsiteX47" fmla="*/ 1303358 w 11957188"/>
                    <a:gd name="connsiteY47" fmla="*/ 3550684 h 8237775"/>
                    <a:gd name="connsiteX48" fmla="*/ 1217633 w 11957188"/>
                    <a:gd name="connsiteY48" fmla="*/ 3636409 h 8237775"/>
                    <a:gd name="connsiteX49" fmla="*/ 1174770 w 11957188"/>
                    <a:gd name="connsiteY49" fmla="*/ 3664984 h 8237775"/>
                    <a:gd name="connsiteX50" fmla="*/ 1089045 w 11957188"/>
                    <a:gd name="connsiteY50" fmla="*/ 3750709 h 8237775"/>
                    <a:gd name="connsiteX51" fmla="*/ 1046183 w 11957188"/>
                    <a:gd name="connsiteY51" fmla="*/ 3779284 h 8237775"/>
                    <a:gd name="connsiteX52" fmla="*/ 931883 w 11957188"/>
                    <a:gd name="connsiteY52" fmla="*/ 3836434 h 8237775"/>
                    <a:gd name="connsiteX53" fmla="*/ 889020 w 11957188"/>
                    <a:gd name="connsiteY53" fmla="*/ 3865009 h 8237775"/>
                    <a:gd name="connsiteX54" fmla="*/ 817583 w 11957188"/>
                    <a:gd name="connsiteY54" fmla="*/ 3879296 h 8237775"/>
                    <a:gd name="connsiteX55" fmla="*/ 760433 w 11957188"/>
                    <a:gd name="connsiteY55" fmla="*/ 3893584 h 8237775"/>
                    <a:gd name="connsiteX56" fmla="*/ 660420 w 11957188"/>
                    <a:gd name="connsiteY56" fmla="*/ 3922159 h 8237775"/>
                    <a:gd name="connsiteX57" fmla="*/ 288945 w 11957188"/>
                    <a:gd name="connsiteY57" fmla="*/ 3965021 h 8237775"/>
                    <a:gd name="connsiteX58" fmla="*/ 117495 w 11957188"/>
                    <a:gd name="connsiteY58" fmla="*/ 3979309 h 8237775"/>
                    <a:gd name="connsiteX59" fmla="*/ 3195 w 11957188"/>
                    <a:gd name="connsiteY59" fmla="*/ 4007884 h 8237775"/>
                    <a:gd name="connsiteX60" fmla="*/ 46057 w 11957188"/>
                    <a:gd name="connsiteY60" fmla="*/ 3979309 h 8237775"/>
                    <a:gd name="connsiteX61" fmla="*/ 160357 w 11957188"/>
                    <a:gd name="connsiteY61" fmla="*/ 3922159 h 8237775"/>
                    <a:gd name="connsiteX62" fmla="*/ 303233 w 11957188"/>
                    <a:gd name="connsiteY62" fmla="*/ 3850721 h 8237775"/>
                    <a:gd name="connsiteX63" fmla="*/ 403245 w 11957188"/>
                    <a:gd name="connsiteY63" fmla="*/ 3836434 h 8237775"/>
                    <a:gd name="connsiteX64" fmla="*/ 774720 w 11957188"/>
                    <a:gd name="connsiteY64" fmla="*/ 3850721 h 8237775"/>
                    <a:gd name="connsiteX65" fmla="*/ 874733 w 11957188"/>
                    <a:gd name="connsiteY65" fmla="*/ 3907871 h 8237775"/>
                    <a:gd name="connsiteX66" fmla="*/ 917595 w 11957188"/>
                    <a:gd name="connsiteY66" fmla="*/ 3950734 h 8237775"/>
                    <a:gd name="connsiteX67" fmla="*/ 946170 w 11957188"/>
                    <a:gd name="connsiteY67" fmla="*/ 3993596 h 8237775"/>
                    <a:gd name="connsiteX68" fmla="*/ 1003320 w 11957188"/>
                    <a:gd name="connsiteY68" fmla="*/ 4022171 h 8237775"/>
                    <a:gd name="connsiteX69" fmla="*/ 1117620 w 11957188"/>
                    <a:gd name="connsiteY69" fmla="*/ 4007884 h 8237775"/>
                    <a:gd name="connsiteX70" fmla="*/ 1203345 w 11957188"/>
                    <a:gd name="connsiteY70" fmla="*/ 3950734 h 8237775"/>
                    <a:gd name="connsiteX71" fmla="*/ 1346220 w 11957188"/>
                    <a:gd name="connsiteY71" fmla="*/ 3893584 h 8237775"/>
                    <a:gd name="connsiteX72" fmla="*/ 1760558 w 11957188"/>
                    <a:gd name="connsiteY72" fmla="*/ 3850721 h 8237775"/>
                    <a:gd name="connsiteX73" fmla="*/ 1903433 w 11957188"/>
                    <a:gd name="connsiteY73" fmla="*/ 3836434 h 8237775"/>
                    <a:gd name="connsiteX74" fmla="*/ 2046308 w 11957188"/>
                    <a:gd name="connsiteY74" fmla="*/ 3807859 h 8237775"/>
                    <a:gd name="connsiteX75" fmla="*/ 2060595 w 11957188"/>
                    <a:gd name="connsiteY75" fmla="*/ 3722134 h 8237775"/>
                    <a:gd name="connsiteX76" fmla="*/ 2217758 w 11957188"/>
                    <a:gd name="connsiteY76" fmla="*/ 3664984 h 8237775"/>
                    <a:gd name="connsiteX77" fmla="*/ 2303483 w 11957188"/>
                    <a:gd name="connsiteY77" fmla="*/ 3636409 h 8237775"/>
                    <a:gd name="connsiteX78" fmla="*/ 2346345 w 11957188"/>
                    <a:gd name="connsiteY78" fmla="*/ 3622121 h 8237775"/>
                    <a:gd name="connsiteX79" fmla="*/ 2489220 w 11957188"/>
                    <a:gd name="connsiteY79" fmla="*/ 3636409 h 8237775"/>
                    <a:gd name="connsiteX80" fmla="*/ 2532083 w 11957188"/>
                    <a:gd name="connsiteY80" fmla="*/ 3664984 h 8237775"/>
                    <a:gd name="connsiteX81" fmla="*/ 2632095 w 11957188"/>
                    <a:gd name="connsiteY81" fmla="*/ 3722134 h 8237775"/>
                    <a:gd name="connsiteX82" fmla="*/ 2717820 w 11957188"/>
                    <a:gd name="connsiteY82" fmla="*/ 3707846 h 8237775"/>
                    <a:gd name="connsiteX83" fmla="*/ 2760683 w 11957188"/>
                    <a:gd name="connsiteY83" fmla="*/ 3679271 h 8237775"/>
                    <a:gd name="connsiteX84" fmla="*/ 2889270 w 11957188"/>
                    <a:gd name="connsiteY84" fmla="*/ 3593546 h 8237775"/>
                    <a:gd name="connsiteX85" fmla="*/ 2932133 w 11957188"/>
                    <a:gd name="connsiteY85" fmla="*/ 3564971 h 8237775"/>
                    <a:gd name="connsiteX86" fmla="*/ 3003570 w 11957188"/>
                    <a:gd name="connsiteY86" fmla="*/ 3550684 h 8237775"/>
                    <a:gd name="connsiteX87" fmla="*/ 3046433 w 11957188"/>
                    <a:gd name="connsiteY87" fmla="*/ 3536396 h 8237775"/>
                    <a:gd name="connsiteX88" fmla="*/ 3060720 w 11957188"/>
                    <a:gd name="connsiteY88" fmla="*/ 3436384 h 8237775"/>
                    <a:gd name="connsiteX89" fmla="*/ 3075008 w 11957188"/>
                    <a:gd name="connsiteY89" fmla="*/ 3393521 h 8237775"/>
                    <a:gd name="connsiteX90" fmla="*/ 3117870 w 11957188"/>
                    <a:gd name="connsiteY90" fmla="*/ 3364946 h 8237775"/>
                    <a:gd name="connsiteX91" fmla="*/ 3189308 w 11957188"/>
                    <a:gd name="connsiteY91" fmla="*/ 3322084 h 8237775"/>
                    <a:gd name="connsiteX92" fmla="*/ 3317895 w 11957188"/>
                    <a:gd name="connsiteY92" fmla="*/ 3293509 h 8237775"/>
                    <a:gd name="connsiteX93" fmla="*/ 3432195 w 11957188"/>
                    <a:gd name="connsiteY93" fmla="*/ 3279221 h 8237775"/>
                    <a:gd name="connsiteX94" fmla="*/ 3660795 w 11957188"/>
                    <a:gd name="connsiteY94" fmla="*/ 3293509 h 8237775"/>
                    <a:gd name="connsiteX95" fmla="*/ 3703658 w 11957188"/>
                    <a:gd name="connsiteY95" fmla="*/ 3322084 h 8237775"/>
                    <a:gd name="connsiteX96" fmla="*/ 3803670 w 11957188"/>
                    <a:gd name="connsiteY96" fmla="*/ 3307796 h 8237775"/>
                    <a:gd name="connsiteX97" fmla="*/ 3903683 w 11957188"/>
                    <a:gd name="connsiteY97" fmla="*/ 3279221 h 8237775"/>
                    <a:gd name="connsiteX98" fmla="*/ 3975120 w 11957188"/>
                    <a:gd name="connsiteY98" fmla="*/ 3250646 h 8237775"/>
                    <a:gd name="connsiteX99" fmla="*/ 4032270 w 11957188"/>
                    <a:gd name="connsiteY99" fmla="*/ 3236359 h 8237775"/>
                    <a:gd name="connsiteX100" fmla="*/ 4103708 w 11957188"/>
                    <a:gd name="connsiteY100" fmla="*/ 3193496 h 8237775"/>
                    <a:gd name="connsiteX101" fmla="*/ 4260870 w 11957188"/>
                    <a:gd name="connsiteY101" fmla="*/ 3150634 h 8237775"/>
                    <a:gd name="connsiteX102" fmla="*/ 4518045 w 11957188"/>
                    <a:gd name="connsiteY102" fmla="*/ 3164921 h 8237775"/>
                    <a:gd name="connsiteX103" fmla="*/ 4703783 w 11957188"/>
                    <a:gd name="connsiteY103" fmla="*/ 3179209 h 8237775"/>
                    <a:gd name="connsiteX104" fmla="*/ 4789508 w 11957188"/>
                    <a:gd name="connsiteY104" fmla="*/ 3207784 h 8237775"/>
                    <a:gd name="connsiteX105" fmla="*/ 4875233 w 11957188"/>
                    <a:gd name="connsiteY105" fmla="*/ 3193496 h 8237775"/>
                    <a:gd name="connsiteX106" fmla="*/ 4960958 w 11957188"/>
                    <a:gd name="connsiteY106" fmla="*/ 3107771 h 8237775"/>
                    <a:gd name="connsiteX107" fmla="*/ 5046683 w 11957188"/>
                    <a:gd name="connsiteY107" fmla="*/ 3036334 h 8237775"/>
                    <a:gd name="connsiteX108" fmla="*/ 5089545 w 11957188"/>
                    <a:gd name="connsiteY108" fmla="*/ 3022046 h 8237775"/>
                    <a:gd name="connsiteX109" fmla="*/ 5189558 w 11957188"/>
                    <a:gd name="connsiteY109" fmla="*/ 3122059 h 8237775"/>
                    <a:gd name="connsiteX110" fmla="*/ 5175270 w 11957188"/>
                    <a:gd name="connsiteY110" fmla="*/ 3407809 h 8237775"/>
                    <a:gd name="connsiteX111" fmla="*/ 5146695 w 11957188"/>
                    <a:gd name="connsiteY111" fmla="*/ 3464959 h 8237775"/>
                    <a:gd name="connsiteX112" fmla="*/ 5103833 w 11957188"/>
                    <a:gd name="connsiteY112" fmla="*/ 3550684 h 8237775"/>
                    <a:gd name="connsiteX113" fmla="*/ 5060970 w 11957188"/>
                    <a:gd name="connsiteY113" fmla="*/ 3579259 h 8237775"/>
                    <a:gd name="connsiteX114" fmla="*/ 4918095 w 11957188"/>
                    <a:gd name="connsiteY114" fmla="*/ 3707846 h 8237775"/>
                    <a:gd name="connsiteX115" fmla="*/ 4875233 w 11957188"/>
                    <a:gd name="connsiteY115" fmla="*/ 3764996 h 8237775"/>
                    <a:gd name="connsiteX116" fmla="*/ 4832370 w 11957188"/>
                    <a:gd name="connsiteY116" fmla="*/ 3793571 h 8237775"/>
                    <a:gd name="connsiteX117" fmla="*/ 4775220 w 11957188"/>
                    <a:gd name="connsiteY117" fmla="*/ 3836434 h 8237775"/>
                    <a:gd name="connsiteX118" fmla="*/ 4760933 w 11957188"/>
                    <a:gd name="connsiteY118" fmla="*/ 4050746 h 8237775"/>
                    <a:gd name="connsiteX119" fmla="*/ 4803795 w 11957188"/>
                    <a:gd name="connsiteY119" fmla="*/ 4093609 h 8237775"/>
                    <a:gd name="connsiteX120" fmla="*/ 4789508 w 11957188"/>
                    <a:gd name="connsiteY120" fmla="*/ 4136471 h 8237775"/>
                    <a:gd name="connsiteX121" fmla="*/ 4746645 w 11957188"/>
                    <a:gd name="connsiteY121" fmla="*/ 4150759 h 8237775"/>
                    <a:gd name="connsiteX122" fmla="*/ 4618058 w 11957188"/>
                    <a:gd name="connsiteY122" fmla="*/ 4193621 h 8237775"/>
                    <a:gd name="connsiteX123" fmla="*/ 4575195 w 11957188"/>
                    <a:gd name="connsiteY123" fmla="*/ 4207909 h 8237775"/>
                    <a:gd name="connsiteX124" fmla="*/ 4375170 w 11957188"/>
                    <a:gd name="connsiteY124" fmla="*/ 4236484 h 8237775"/>
                    <a:gd name="connsiteX125" fmla="*/ 4218008 w 11957188"/>
                    <a:gd name="connsiteY125" fmla="*/ 4265059 h 8237775"/>
                    <a:gd name="connsiteX126" fmla="*/ 4146570 w 11957188"/>
                    <a:gd name="connsiteY126" fmla="*/ 4279346 h 8237775"/>
                    <a:gd name="connsiteX127" fmla="*/ 4060845 w 11957188"/>
                    <a:gd name="connsiteY127" fmla="*/ 4293634 h 8237775"/>
                    <a:gd name="connsiteX128" fmla="*/ 3932258 w 11957188"/>
                    <a:gd name="connsiteY128" fmla="*/ 4350784 h 8237775"/>
                    <a:gd name="connsiteX129" fmla="*/ 3889395 w 11957188"/>
                    <a:gd name="connsiteY129" fmla="*/ 4365071 h 8237775"/>
                    <a:gd name="connsiteX130" fmla="*/ 3732233 w 11957188"/>
                    <a:gd name="connsiteY130" fmla="*/ 4422221 h 8237775"/>
                    <a:gd name="connsiteX131" fmla="*/ 3575070 w 11957188"/>
                    <a:gd name="connsiteY131" fmla="*/ 4465084 h 8237775"/>
                    <a:gd name="connsiteX132" fmla="*/ 3475058 w 11957188"/>
                    <a:gd name="connsiteY132" fmla="*/ 4507946 h 8237775"/>
                    <a:gd name="connsiteX133" fmla="*/ 3389333 w 11957188"/>
                    <a:gd name="connsiteY133" fmla="*/ 4536521 h 8237775"/>
                    <a:gd name="connsiteX134" fmla="*/ 3275033 w 11957188"/>
                    <a:gd name="connsiteY134" fmla="*/ 4593671 h 8237775"/>
                    <a:gd name="connsiteX135" fmla="*/ 3232170 w 11957188"/>
                    <a:gd name="connsiteY135" fmla="*/ 4622246 h 8237775"/>
                    <a:gd name="connsiteX136" fmla="*/ 3189308 w 11957188"/>
                    <a:gd name="connsiteY136" fmla="*/ 4636534 h 8237775"/>
                    <a:gd name="connsiteX137" fmla="*/ 3146445 w 11957188"/>
                    <a:gd name="connsiteY137" fmla="*/ 4665109 h 8237775"/>
                    <a:gd name="connsiteX138" fmla="*/ 3075008 w 11957188"/>
                    <a:gd name="connsiteY138" fmla="*/ 4693684 h 8237775"/>
                    <a:gd name="connsiteX139" fmla="*/ 3017858 w 11957188"/>
                    <a:gd name="connsiteY139" fmla="*/ 4722259 h 8237775"/>
                    <a:gd name="connsiteX140" fmla="*/ 2903558 w 11957188"/>
                    <a:gd name="connsiteY140" fmla="*/ 4765121 h 8237775"/>
                    <a:gd name="connsiteX141" fmla="*/ 2846408 w 11957188"/>
                    <a:gd name="connsiteY141" fmla="*/ 4750834 h 8237775"/>
                    <a:gd name="connsiteX142" fmla="*/ 2832120 w 11957188"/>
                    <a:gd name="connsiteY142" fmla="*/ 4707971 h 8237775"/>
                    <a:gd name="connsiteX143" fmla="*/ 2746395 w 11957188"/>
                    <a:gd name="connsiteY143" fmla="*/ 4736546 h 8237775"/>
                    <a:gd name="connsiteX144" fmla="*/ 2703533 w 11957188"/>
                    <a:gd name="connsiteY144" fmla="*/ 4765121 h 8237775"/>
                    <a:gd name="connsiteX145" fmla="*/ 2660670 w 11957188"/>
                    <a:gd name="connsiteY145" fmla="*/ 4779409 h 8237775"/>
                    <a:gd name="connsiteX146" fmla="*/ 2617808 w 11957188"/>
                    <a:gd name="connsiteY146" fmla="*/ 4822271 h 8237775"/>
                    <a:gd name="connsiteX147" fmla="*/ 2574945 w 11957188"/>
                    <a:gd name="connsiteY147" fmla="*/ 4836559 h 8237775"/>
                    <a:gd name="connsiteX148" fmla="*/ 2489220 w 11957188"/>
                    <a:gd name="connsiteY148" fmla="*/ 4893709 h 8237775"/>
                    <a:gd name="connsiteX149" fmla="*/ 2389208 w 11957188"/>
                    <a:gd name="connsiteY149" fmla="*/ 4979434 h 8237775"/>
                    <a:gd name="connsiteX150" fmla="*/ 2332058 w 11957188"/>
                    <a:gd name="connsiteY150" fmla="*/ 5079446 h 8237775"/>
                    <a:gd name="connsiteX151" fmla="*/ 2260620 w 11957188"/>
                    <a:gd name="connsiteY151" fmla="*/ 5179459 h 8237775"/>
                    <a:gd name="connsiteX152" fmla="*/ 2232045 w 11957188"/>
                    <a:gd name="connsiteY152" fmla="*/ 5222321 h 8237775"/>
                    <a:gd name="connsiteX153" fmla="*/ 2174895 w 11957188"/>
                    <a:gd name="connsiteY153" fmla="*/ 5250896 h 8237775"/>
                    <a:gd name="connsiteX154" fmla="*/ 2132033 w 11957188"/>
                    <a:gd name="connsiteY154" fmla="*/ 5279471 h 8237775"/>
                    <a:gd name="connsiteX155" fmla="*/ 1803420 w 11957188"/>
                    <a:gd name="connsiteY155" fmla="*/ 5293759 h 8237775"/>
                    <a:gd name="connsiteX156" fmla="*/ 1660545 w 11957188"/>
                    <a:gd name="connsiteY156" fmla="*/ 5379484 h 8237775"/>
                    <a:gd name="connsiteX157" fmla="*/ 1703408 w 11957188"/>
                    <a:gd name="connsiteY157" fmla="*/ 5350909 h 8237775"/>
                    <a:gd name="connsiteX158" fmla="*/ 1817708 w 11957188"/>
                    <a:gd name="connsiteY158" fmla="*/ 5322334 h 8237775"/>
                    <a:gd name="connsiteX159" fmla="*/ 2117745 w 11957188"/>
                    <a:gd name="connsiteY159" fmla="*/ 5293759 h 8237775"/>
                    <a:gd name="connsiteX160" fmla="*/ 2289195 w 11957188"/>
                    <a:gd name="connsiteY160" fmla="*/ 5265184 h 8237775"/>
                    <a:gd name="connsiteX161" fmla="*/ 2374920 w 11957188"/>
                    <a:gd name="connsiteY161" fmla="*/ 5250896 h 8237775"/>
                    <a:gd name="connsiteX162" fmla="*/ 2717820 w 11957188"/>
                    <a:gd name="connsiteY162" fmla="*/ 5236609 h 8237775"/>
                    <a:gd name="connsiteX163" fmla="*/ 2760683 w 11957188"/>
                    <a:gd name="connsiteY163" fmla="*/ 5136596 h 8237775"/>
                    <a:gd name="connsiteX164" fmla="*/ 2789258 w 11957188"/>
                    <a:gd name="connsiteY164" fmla="*/ 5022296 h 8237775"/>
                    <a:gd name="connsiteX165" fmla="*/ 2803545 w 11957188"/>
                    <a:gd name="connsiteY165" fmla="*/ 4979434 h 8237775"/>
                    <a:gd name="connsiteX166" fmla="*/ 2832120 w 11957188"/>
                    <a:gd name="connsiteY166" fmla="*/ 4936571 h 8237775"/>
                    <a:gd name="connsiteX167" fmla="*/ 2874983 w 11957188"/>
                    <a:gd name="connsiteY167" fmla="*/ 4907996 h 8237775"/>
                    <a:gd name="connsiteX168" fmla="*/ 2960708 w 11957188"/>
                    <a:gd name="connsiteY168" fmla="*/ 4879421 h 8237775"/>
                    <a:gd name="connsiteX169" fmla="*/ 3146445 w 11957188"/>
                    <a:gd name="connsiteY169" fmla="*/ 4865134 h 8237775"/>
                    <a:gd name="connsiteX170" fmla="*/ 3275033 w 11957188"/>
                    <a:gd name="connsiteY170" fmla="*/ 4779409 h 8237775"/>
                    <a:gd name="connsiteX171" fmla="*/ 3360758 w 11957188"/>
                    <a:gd name="connsiteY171" fmla="*/ 4736546 h 8237775"/>
                    <a:gd name="connsiteX172" fmla="*/ 3503633 w 11957188"/>
                    <a:gd name="connsiteY172" fmla="*/ 4722259 h 8237775"/>
                    <a:gd name="connsiteX173" fmla="*/ 3689370 w 11957188"/>
                    <a:gd name="connsiteY173" fmla="*/ 4693684 h 8237775"/>
                    <a:gd name="connsiteX174" fmla="*/ 3917970 w 11957188"/>
                    <a:gd name="connsiteY174" fmla="*/ 4679396 h 8237775"/>
                    <a:gd name="connsiteX175" fmla="*/ 3975120 w 11957188"/>
                    <a:gd name="connsiteY175" fmla="*/ 4665109 h 8237775"/>
                    <a:gd name="connsiteX176" fmla="*/ 4017983 w 11957188"/>
                    <a:gd name="connsiteY176" fmla="*/ 4565096 h 8237775"/>
                    <a:gd name="connsiteX177" fmla="*/ 4175145 w 11957188"/>
                    <a:gd name="connsiteY177" fmla="*/ 4550809 h 8237775"/>
                    <a:gd name="connsiteX178" fmla="*/ 4303733 w 11957188"/>
                    <a:gd name="connsiteY178" fmla="*/ 4493659 h 8237775"/>
                    <a:gd name="connsiteX179" fmla="*/ 4346595 w 11957188"/>
                    <a:gd name="connsiteY179" fmla="*/ 4479371 h 8237775"/>
                    <a:gd name="connsiteX180" fmla="*/ 4460895 w 11957188"/>
                    <a:gd name="connsiteY180" fmla="*/ 4436509 h 8237775"/>
                    <a:gd name="connsiteX181" fmla="*/ 4503758 w 11957188"/>
                    <a:gd name="connsiteY181" fmla="*/ 4422221 h 8237775"/>
                    <a:gd name="connsiteX182" fmla="*/ 4675208 w 11957188"/>
                    <a:gd name="connsiteY182" fmla="*/ 4407934 h 8237775"/>
                    <a:gd name="connsiteX183" fmla="*/ 4803795 w 11957188"/>
                    <a:gd name="connsiteY183" fmla="*/ 4336496 h 8237775"/>
                    <a:gd name="connsiteX184" fmla="*/ 4846658 w 11957188"/>
                    <a:gd name="connsiteY184" fmla="*/ 4307921 h 8237775"/>
                    <a:gd name="connsiteX185" fmla="*/ 4889520 w 11957188"/>
                    <a:gd name="connsiteY185" fmla="*/ 4265059 h 8237775"/>
                    <a:gd name="connsiteX186" fmla="*/ 4989533 w 11957188"/>
                    <a:gd name="connsiteY186" fmla="*/ 4193621 h 8237775"/>
                    <a:gd name="connsiteX187" fmla="*/ 5060970 w 11957188"/>
                    <a:gd name="connsiteY187" fmla="*/ 4050746 h 8237775"/>
                    <a:gd name="connsiteX188" fmla="*/ 5089545 w 11957188"/>
                    <a:gd name="connsiteY188" fmla="*/ 4007884 h 8237775"/>
                    <a:gd name="connsiteX189" fmla="*/ 5046683 w 11957188"/>
                    <a:gd name="connsiteY189" fmla="*/ 3922159 h 8237775"/>
                    <a:gd name="connsiteX190" fmla="*/ 5089545 w 11957188"/>
                    <a:gd name="connsiteY190" fmla="*/ 3879296 h 8237775"/>
                    <a:gd name="connsiteX191" fmla="*/ 5318145 w 11957188"/>
                    <a:gd name="connsiteY191" fmla="*/ 3879296 h 8237775"/>
                    <a:gd name="connsiteX192" fmla="*/ 5389583 w 11957188"/>
                    <a:gd name="connsiteY192" fmla="*/ 3965021 h 8237775"/>
                    <a:gd name="connsiteX193" fmla="*/ 5403870 w 11957188"/>
                    <a:gd name="connsiteY193" fmla="*/ 4007884 h 8237775"/>
                    <a:gd name="connsiteX194" fmla="*/ 5389583 w 11957188"/>
                    <a:gd name="connsiteY194" fmla="*/ 4050746 h 8237775"/>
                    <a:gd name="connsiteX195" fmla="*/ 5361008 w 11957188"/>
                    <a:gd name="connsiteY195" fmla="*/ 4093609 h 8237775"/>
                    <a:gd name="connsiteX196" fmla="*/ 5332433 w 11957188"/>
                    <a:gd name="connsiteY196" fmla="*/ 4207909 h 8237775"/>
                    <a:gd name="connsiteX197" fmla="*/ 5318145 w 11957188"/>
                    <a:gd name="connsiteY197" fmla="*/ 4265059 h 8237775"/>
                    <a:gd name="connsiteX198" fmla="*/ 5303858 w 11957188"/>
                    <a:gd name="connsiteY198" fmla="*/ 4365071 h 8237775"/>
                    <a:gd name="connsiteX199" fmla="*/ 5275283 w 11957188"/>
                    <a:gd name="connsiteY199" fmla="*/ 4607959 h 8237775"/>
                    <a:gd name="connsiteX200" fmla="*/ 5218133 w 11957188"/>
                    <a:gd name="connsiteY200" fmla="*/ 4707971 h 8237775"/>
                    <a:gd name="connsiteX201" fmla="*/ 5189558 w 11957188"/>
                    <a:gd name="connsiteY201" fmla="*/ 4765121 h 8237775"/>
                    <a:gd name="connsiteX202" fmla="*/ 5146695 w 11957188"/>
                    <a:gd name="connsiteY202" fmla="*/ 4807984 h 8237775"/>
                    <a:gd name="connsiteX203" fmla="*/ 5118120 w 11957188"/>
                    <a:gd name="connsiteY203" fmla="*/ 4850846 h 8237775"/>
                    <a:gd name="connsiteX204" fmla="*/ 4989533 w 11957188"/>
                    <a:gd name="connsiteY204" fmla="*/ 4922284 h 8237775"/>
                    <a:gd name="connsiteX205" fmla="*/ 4946670 w 11957188"/>
                    <a:gd name="connsiteY205" fmla="*/ 4950859 h 8237775"/>
                    <a:gd name="connsiteX206" fmla="*/ 4846658 w 11957188"/>
                    <a:gd name="connsiteY206" fmla="*/ 4979434 h 8237775"/>
                    <a:gd name="connsiteX207" fmla="*/ 4803795 w 11957188"/>
                    <a:gd name="connsiteY207" fmla="*/ 4993721 h 8237775"/>
                    <a:gd name="connsiteX208" fmla="*/ 4760933 w 11957188"/>
                    <a:gd name="connsiteY208" fmla="*/ 5022296 h 8237775"/>
                    <a:gd name="connsiteX209" fmla="*/ 4689495 w 11957188"/>
                    <a:gd name="connsiteY209" fmla="*/ 5150884 h 8237775"/>
                    <a:gd name="connsiteX210" fmla="*/ 4675208 w 11957188"/>
                    <a:gd name="connsiteY210" fmla="*/ 5193746 h 8237775"/>
                    <a:gd name="connsiteX211" fmla="*/ 4646633 w 11957188"/>
                    <a:gd name="connsiteY211" fmla="*/ 5308046 h 8237775"/>
                    <a:gd name="connsiteX212" fmla="*/ 4603770 w 11957188"/>
                    <a:gd name="connsiteY212" fmla="*/ 5365196 h 8237775"/>
                    <a:gd name="connsiteX213" fmla="*/ 4532333 w 11957188"/>
                    <a:gd name="connsiteY213" fmla="*/ 5450921 h 8237775"/>
                    <a:gd name="connsiteX214" fmla="*/ 4446608 w 11957188"/>
                    <a:gd name="connsiteY214" fmla="*/ 5508071 h 8237775"/>
                    <a:gd name="connsiteX215" fmla="*/ 4289445 w 11957188"/>
                    <a:gd name="connsiteY215" fmla="*/ 5622371 h 8237775"/>
                    <a:gd name="connsiteX216" fmla="*/ 4203720 w 11957188"/>
                    <a:gd name="connsiteY216" fmla="*/ 5693809 h 8237775"/>
                    <a:gd name="connsiteX217" fmla="*/ 4189433 w 11957188"/>
                    <a:gd name="connsiteY217" fmla="*/ 5736671 h 8237775"/>
                    <a:gd name="connsiteX218" fmla="*/ 4160858 w 11957188"/>
                    <a:gd name="connsiteY218" fmla="*/ 5836684 h 8237775"/>
                    <a:gd name="connsiteX219" fmla="*/ 4146570 w 11957188"/>
                    <a:gd name="connsiteY219" fmla="*/ 6022421 h 8237775"/>
                    <a:gd name="connsiteX220" fmla="*/ 4103708 w 11957188"/>
                    <a:gd name="connsiteY220" fmla="*/ 6065284 h 8237775"/>
                    <a:gd name="connsiteX221" fmla="*/ 3975120 w 11957188"/>
                    <a:gd name="connsiteY221" fmla="*/ 6136721 h 8237775"/>
                    <a:gd name="connsiteX222" fmla="*/ 3932258 w 11957188"/>
                    <a:gd name="connsiteY222" fmla="*/ 6165296 h 8237775"/>
                    <a:gd name="connsiteX223" fmla="*/ 3860820 w 11957188"/>
                    <a:gd name="connsiteY223" fmla="*/ 6179584 h 8237775"/>
                    <a:gd name="connsiteX224" fmla="*/ 3817958 w 11957188"/>
                    <a:gd name="connsiteY224" fmla="*/ 6193871 h 8237775"/>
                    <a:gd name="connsiteX225" fmla="*/ 3760808 w 11957188"/>
                    <a:gd name="connsiteY225" fmla="*/ 6308171 h 8237775"/>
                    <a:gd name="connsiteX226" fmla="*/ 3775095 w 11957188"/>
                    <a:gd name="connsiteY226" fmla="*/ 6265309 h 8237775"/>
                    <a:gd name="connsiteX227" fmla="*/ 3832245 w 11957188"/>
                    <a:gd name="connsiteY227" fmla="*/ 6179584 h 8237775"/>
                    <a:gd name="connsiteX228" fmla="*/ 3917970 w 11957188"/>
                    <a:gd name="connsiteY228" fmla="*/ 6136721 h 8237775"/>
                    <a:gd name="connsiteX229" fmla="*/ 4046558 w 11957188"/>
                    <a:gd name="connsiteY229" fmla="*/ 6079571 h 8237775"/>
                    <a:gd name="connsiteX230" fmla="*/ 4089420 w 11957188"/>
                    <a:gd name="connsiteY230" fmla="*/ 6065284 h 8237775"/>
                    <a:gd name="connsiteX231" fmla="*/ 4132283 w 11957188"/>
                    <a:gd name="connsiteY231" fmla="*/ 6050996 h 8237775"/>
                    <a:gd name="connsiteX232" fmla="*/ 4175145 w 11957188"/>
                    <a:gd name="connsiteY232" fmla="*/ 6008134 h 8237775"/>
                    <a:gd name="connsiteX233" fmla="*/ 4218008 w 11957188"/>
                    <a:gd name="connsiteY233" fmla="*/ 5979559 h 8237775"/>
                    <a:gd name="connsiteX234" fmla="*/ 4232295 w 11957188"/>
                    <a:gd name="connsiteY234" fmla="*/ 5936696 h 8237775"/>
                    <a:gd name="connsiteX235" fmla="*/ 4246583 w 11957188"/>
                    <a:gd name="connsiteY235" fmla="*/ 5765246 h 8237775"/>
                    <a:gd name="connsiteX236" fmla="*/ 4332308 w 11957188"/>
                    <a:gd name="connsiteY236" fmla="*/ 5693809 h 8237775"/>
                    <a:gd name="connsiteX237" fmla="*/ 4418033 w 11957188"/>
                    <a:gd name="connsiteY237" fmla="*/ 5622371 h 8237775"/>
                    <a:gd name="connsiteX238" fmla="*/ 4460895 w 11957188"/>
                    <a:gd name="connsiteY238" fmla="*/ 5536646 h 8237775"/>
                    <a:gd name="connsiteX239" fmla="*/ 4475183 w 11957188"/>
                    <a:gd name="connsiteY239" fmla="*/ 5493784 h 8237775"/>
                    <a:gd name="connsiteX240" fmla="*/ 4575195 w 11957188"/>
                    <a:gd name="connsiteY240" fmla="*/ 5408059 h 8237775"/>
                    <a:gd name="connsiteX241" fmla="*/ 4703783 w 11957188"/>
                    <a:gd name="connsiteY241" fmla="*/ 5322334 h 8237775"/>
                    <a:gd name="connsiteX242" fmla="*/ 4746645 w 11957188"/>
                    <a:gd name="connsiteY242" fmla="*/ 5293759 h 8237775"/>
                    <a:gd name="connsiteX243" fmla="*/ 4775220 w 11957188"/>
                    <a:gd name="connsiteY243" fmla="*/ 5250896 h 8237775"/>
                    <a:gd name="connsiteX244" fmla="*/ 4860945 w 11957188"/>
                    <a:gd name="connsiteY244" fmla="*/ 5193746 h 8237775"/>
                    <a:gd name="connsiteX245" fmla="*/ 4903808 w 11957188"/>
                    <a:gd name="connsiteY245" fmla="*/ 5150884 h 8237775"/>
                    <a:gd name="connsiteX246" fmla="*/ 4946670 w 11957188"/>
                    <a:gd name="connsiteY246" fmla="*/ 5065159 h 8237775"/>
                    <a:gd name="connsiteX247" fmla="*/ 4989533 w 11957188"/>
                    <a:gd name="connsiteY247" fmla="*/ 5036584 h 8237775"/>
                    <a:gd name="connsiteX248" fmla="*/ 5032395 w 11957188"/>
                    <a:gd name="connsiteY248" fmla="*/ 4993721 h 8237775"/>
                    <a:gd name="connsiteX249" fmla="*/ 5118120 w 11957188"/>
                    <a:gd name="connsiteY249" fmla="*/ 4936571 h 8237775"/>
                    <a:gd name="connsiteX250" fmla="*/ 5160983 w 11957188"/>
                    <a:gd name="connsiteY250" fmla="*/ 4907996 h 8237775"/>
                    <a:gd name="connsiteX251" fmla="*/ 5203845 w 11957188"/>
                    <a:gd name="connsiteY251" fmla="*/ 4893709 h 8237775"/>
                    <a:gd name="connsiteX252" fmla="*/ 5289570 w 11957188"/>
                    <a:gd name="connsiteY252" fmla="*/ 4822271 h 8237775"/>
                    <a:gd name="connsiteX253" fmla="*/ 5318145 w 11957188"/>
                    <a:gd name="connsiteY253" fmla="*/ 4736546 h 8237775"/>
                    <a:gd name="connsiteX254" fmla="*/ 5332433 w 11957188"/>
                    <a:gd name="connsiteY254" fmla="*/ 4693684 h 8237775"/>
                    <a:gd name="connsiteX255" fmla="*/ 5346720 w 11957188"/>
                    <a:gd name="connsiteY255" fmla="*/ 4650821 h 8237775"/>
                    <a:gd name="connsiteX256" fmla="*/ 5432445 w 11957188"/>
                    <a:gd name="connsiteY256" fmla="*/ 4593671 h 8237775"/>
                    <a:gd name="connsiteX257" fmla="*/ 5475308 w 11957188"/>
                    <a:gd name="connsiteY257" fmla="*/ 4565096 h 8237775"/>
                    <a:gd name="connsiteX258" fmla="*/ 5518170 w 11957188"/>
                    <a:gd name="connsiteY258" fmla="*/ 4379359 h 8237775"/>
                    <a:gd name="connsiteX259" fmla="*/ 5503883 w 11957188"/>
                    <a:gd name="connsiteY259" fmla="*/ 4322209 h 8237775"/>
                    <a:gd name="connsiteX260" fmla="*/ 5518170 w 11957188"/>
                    <a:gd name="connsiteY260" fmla="*/ 4107896 h 8237775"/>
                    <a:gd name="connsiteX261" fmla="*/ 5532458 w 11957188"/>
                    <a:gd name="connsiteY261" fmla="*/ 4050746 h 8237775"/>
                    <a:gd name="connsiteX262" fmla="*/ 5575320 w 11957188"/>
                    <a:gd name="connsiteY262" fmla="*/ 4036459 h 8237775"/>
                    <a:gd name="connsiteX263" fmla="*/ 5703908 w 11957188"/>
                    <a:gd name="connsiteY263" fmla="*/ 4093609 h 8237775"/>
                    <a:gd name="connsiteX264" fmla="*/ 5732483 w 11957188"/>
                    <a:gd name="connsiteY264" fmla="*/ 4193621 h 8237775"/>
                    <a:gd name="connsiteX265" fmla="*/ 5761058 w 11957188"/>
                    <a:gd name="connsiteY265" fmla="*/ 4507946 h 8237775"/>
                    <a:gd name="connsiteX266" fmla="*/ 5746770 w 11957188"/>
                    <a:gd name="connsiteY266" fmla="*/ 5093734 h 8237775"/>
                    <a:gd name="connsiteX267" fmla="*/ 5732483 w 11957188"/>
                    <a:gd name="connsiteY267" fmla="*/ 5136596 h 8237775"/>
                    <a:gd name="connsiteX268" fmla="*/ 5718195 w 11957188"/>
                    <a:gd name="connsiteY268" fmla="*/ 5265184 h 8237775"/>
                    <a:gd name="connsiteX269" fmla="*/ 5732483 w 11957188"/>
                    <a:gd name="connsiteY269" fmla="*/ 5593796 h 8237775"/>
                    <a:gd name="connsiteX270" fmla="*/ 5746770 w 11957188"/>
                    <a:gd name="connsiteY270" fmla="*/ 5636659 h 8237775"/>
                    <a:gd name="connsiteX271" fmla="*/ 5761058 w 11957188"/>
                    <a:gd name="connsiteY271" fmla="*/ 6065284 h 8237775"/>
                    <a:gd name="connsiteX272" fmla="*/ 5718195 w 11957188"/>
                    <a:gd name="connsiteY272" fmla="*/ 6665359 h 8237775"/>
                    <a:gd name="connsiteX273" fmla="*/ 5661045 w 11957188"/>
                    <a:gd name="connsiteY273" fmla="*/ 6793946 h 8237775"/>
                    <a:gd name="connsiteX274" fmla="*/ 5618183 w 11957188"/>
                    <a:gd name="connsiteY274" fmla="*/ 6851096 h 8237775"/>
                    <a:gd name="connsiteX275" fmla="*/ 5575320 w 11957188"/>
                    <a:gd name="connsiteY275" fmla="*/ 6893959 h 8237775"/>
                    <a:gd name="connsiteX276" fmla="*/ 5546745 w 11957188"/>
                    <a:gd name="connsiteY276" fmla="*/ 6936821 h 8237775"/>
                    <a:gd name="connsiteX277" fmla="*/ 5532458 w 11957188"/>
                    <a:gd name="connsiteY277" fmla="*/ 6979684 h 8237775"/>
                    <a:gd name="connsiteX278" fmla="*/ 5575320 w 11957188"/>
                    <a:gd name="connsiteY278" fmla="*/ 7193996 h 8237775"/>
                    <a:gd name="connsiteX279" fmla="*/ 5646758 w 11957188"/>
                    <a:gd name="connsiteY279" fmla="*/ 7265434 h 8237775"/>
                    <a:gd name="connsiteX280" fmla="*/ 5689620 w 11957188"/>
                    <a:gd name="connsiteY280" fmla="*/ 7308296 h 8237775"/>
                    <a:gd name="connsiteX281" fmla="*/ 5718195 w 11957188"/>
                    <a:gd name="connsiteY281" fmla="*/ 7394021 h 8237775"/>
                    <a:gd name="connsiteX282" fmla="*/ 5689620 w 11957188"/>
                    <a:gd name="connsiteY282" fmla="*/ 7622621 h 8237775"/>
                    <a:gd name="connsiteX283" fmla="*/ 5732483 w 11957188"/>
                    <a:gd name="connsiteY283" fmla="*/ 7836934 h 8237775"/>
                    <a:gd name="connsiteX284" fmla="*/ 5746770 w 11957188"/>
                    <a:gd name="connsiteY284" fmla="*/ 7879796 h 8237775"/>
                    <a:gd name="connsiteX285" fmla="*/ 5761058 w 11957188"/>
                    <a:gd name="connsiteY285" fmla="*/ 7922659 h 8237775"/>
                    <a:gd name="connsiteX286" fmla="*/ 5718195 w 11957188"/>
                    <a:gd name="connsiteY286" fmla="*/ 7908371 h 8237775"/>
                    <a:gd name="connsiteX287" fmla="*/ 5761058 w 11957188"/>
                    <a:gd name="connsiteY287" fmla="*/ 8122684 h 8237775"/>
                    <a:gd name="connsiteX288" fmla="*/ 5846783 w 11957188"/>
                    <a:gd name="connsiteY288" fmla="*/ 8179834 h 8237775"/>
                    <a:gd name="connsiteX289" fmla="*/ 5932508 w 11957188"/>
                    <a:gd name="connsiteY289" fmla="*/ 8236984 h 8237775"/>
                    <a:gd name="connsiteX290" fmla="*/ 6061095 w 11957188"/>
                    <a:gd name="connsiteY290" fmla="*/ 8222696 h 8237775"/>
                    <a:gd name="connsiteX291" fmla="*/ 6046808 w 11957188"/>
                    <a:gd name="connsiteY291" fmla="*/ 8151259 h 8237775"/>
                    <a:gd name="connsiteX292" fmla="*/ 6018233 w 11957188"/>
                    <a:gd name="connsiteY292" fmla="*/ 8108396 h 8237775"/>
                    <a:gd name="connsiteX293" fmla="*/ 5975370 w 11957188"/>
                    <a:gd name="connsiteY293" fmla="*/ 7965521 h 8237775"/>
                    <a:gd name="connsiteX294" fmla="*/ 5961083 w 11957188"/>
                    <a:gd name="connsiteY294" fmla="*/ 7665484 h 8237775"/>
                    <a:gd name="connsiteX295" fmla="*/ 5946795 w 11957188"/>
                    <a:gd name="connsiteY295" fmla="*/ 7594046 h 8237775"/>
                    <a:gd name="connsiteX296" fmla="*/ 5918220 w 11957188"/>
                    <a:gd name="connsiteY296" fmla="*/ 7494034 h 8237775"/>
                    <a:gd name="connsiteX297" fmla="*/ 5875358 w 11957188"/>
                    <a:gd name="connsiteY297" fmla="*/ 7394021 h 8237775"/>
                    <a:gd name="connsiteX298" fmla="*/ 5846783 w 11957188"/>
                    <a:gd name="connsiteY298" fmla="*/ 7279721 h 8237775"/>
                    <a:gd name="connsiteX299" fmla="*/ 5832495 w 11957188"/>
                    <a:gd name="connsiteY299" fmla="*/ 7222571 h 8237775"/>
                    <a:gd name="connsiteX300" fmla="*/ 5803920 w 11957188"/>
                    <a:gd name="connsiteY300" fmla="*/ 7136846 h 8237775"/>
                    <a:gd name="connsiteX301" fmla="*/ 5789633 w 11957188"/>
                    <a:gd name="connsiteY301" fmla="*/ 7093984 h 8237775"/>
                    <a:gd name="connsiteX302" fmla="*/ 5818208 w 11957188"/>
                    <a:gd name="connsiteY302" fmla="*/ 6879671 h 8237775"/>
                    <a:gd name="connsiteX303" fmla="*/ 5846783 w 11957188"/>
                    <a:gd name="connsiteY303" fmla="*/ 6836809 h 8237775"/>
                    <a:gd name="connsiteX304" fmla="*/ 5903933 w 11957188"/>
                    <a:gd name="connsiteY304" fmla="*/ 6779659 h 8237775"/>
                    <a:gd name="connsiteX305" fmla="*/ 5961083 w 11957188"/>
                    <a:gd name="connsiteY305" fmla="*/ 6693934 h 8237775"/>
                    <a:gd name="connsiteX306" fmla="*/ 5989658 w 11957188"/>
                    <a:gd name="connsiteY306" fmla="*/ 6651071 h 8237775"/>
                    <a:gd name="connsiteX307" fmla="*/ 5989658 w 11957188"/>
                    <a:gd name="connsiteY307" fmla="*/ 6379609 h 8237775"/>
                    <a:gd name="connsiteX308" fmla="*/ 6003945 w 11957188"/>
                    <a:gd name="connsiteY308" fmla="*/ 5979559 h 8237775"/>
                    <a:gd name="connsiteX309" fmla="*/ 6032520 w 11957188"/>
                    <a:gd name="connsiteY309" fmla="*/ 5765246 h 8237775"/>
                    <a:gd name="connsiteX310" fmla="*/ 6003945 w 11957188"/>
                    <a:gd name="connsiteY310" fmla="*/ 5522359 h 8237775"/>
                    <a:gd name="connsiteX311" fmla="*/ 5989658 w 11957188"/>
                    <a:gd name="connsiteY311" fmla="*/ 5479496 h 8237775"/>
                    <a:gd name="connsiteX312" fmla="*/ 5975370 w 11957188"/>
                    <a:gd name="connsiteY312" fmla="*/ 5408059 h 8237775"/>
                    <a:gd name="connsiteX313" fmla="*/ 5946795 w 11957188"/>
                    <a:gd name="connsiteY313" fmla="*/ 5322334 h 8237775"/>
                    <a:gd name="connsiteX314" fmla="*/ 5932508 w 11957188"/>
                    <a:gd name="connsiteY314" fmla="*/ 5279471 h 8237775"/>
                    <a:gd name="connsiteX315" fmla="*/ 5903933 w 11957188"/>
                    <a:gd name="connsiteY315" fmla="*/ 5236609 h 8237775"/>
                    <a:gd name="connsiteX316" fmla="*/ 5889645 w 11957188"/>
                    <a:gd name="connsiteY316" fmla="*/ 5193746 h 8237775"/>
                    <a:gd name="connsiteX317" fmla="*/ 6003945 w 11957188"/>
                    <a:gd name="connsiteY317" fmla="*/ 5208034 h 8237775"/>
                    <a:gd name="connsiteX318" fmla="*/ 6046808 w 11957188"/>
                    <a:gd name="connsiteY318" fmla="*/ 5265184 h 8237775"/>
                    <a:gd name="connsiteX319" fmla="*/ 6061095 w 11957188"/>
                    <a:gd name="connsiteY319" fmla="*/ 5322334 h 8237775"/>
                    <a:gd name="connsiteX320" fmla="*/ 6146820 w 11957188"/>
                    <a:gd name="connsiteY320" fmla="*/ 5508071 h 8237775"/>
                    <a:gd name="connsiteX321" fmla="*/ 6203970 w 11957188"/>
                    <a:gd name="connsiteY321" fmla="*/ 5593796 h 8237775"/>
                    <a:gd name="connsiteX322" fmla="*/ 6375420 w 11957188"/>
                    <a:gd name="connsiteY322" fmla="*/ 5693809 h 8237775"/>
                    <a:gd name="connsiteX323" fmla="*/ 6389708 w 11957188"/>
                    <a:gd name="connsiteY323" fmla="*/ 5736671 h 8237775"/>
                    <a:gd name="connsiteX324" fmla="*/ 6418283 w 11957188"/>
                    <a:gd name="connsiteY324" fmla="*/ 5779534 h 8237775"/>
                    <a:gd name="connsiteX325" fmla="*/ 6461145 w 11957188"/>
                    <a:gd name="connsiteY325" fmla="*/ 5950984 h 8237775"/>
                    <a:gd name="connsiteX326" fmla="*/ 6475433 w 11957188"/>
                    <a:gd name="connsiteY326" fmla="*/ 6022421 h 8237775"/>
                    <a:gd name="connsiteX327" fmla="*/ 6504008 w 11957188"/>
                    <a:gd name="connsiteY327" fmla="*/ 6079571 h 8237775"/>
                    <a:gd name="connsiteX328" fmla="*/ 6518295 w 11957188"/>
                    <a:gd name="connsiteY328" fmla="*/ 6136721 h 8237775"/>
                    <a:gd name="connsiteX329" fmla="*/ 6604020 w 11957188"/>
                    <a:gd name="connsiteY329" fmla="*/ 6293884 h 8237775"/>
                    <a:gd name="connsiteX330" fmla="*/ 6675458 w 11957188"/>
                    <a:gd name="connsiteY330" fmla="*/ 6379609 h 8237775"/>
                    <a:gd name="connsiteX331" fmla="*/ 6718320 w 11957188"/>
                    <a:gd name="connsiteY331" fmla="*/ 6422471 h 8237775"/>
                    <a:gd name="connsiteX332" fmla="*/ 6846908 w 11957188"/>
                    <a:gd name="connsiteY332" fmla="*/ 6522484 h 8237775"/>
                    <a:gd name="connsiteX333" fmla="*/ 6946920 w 11957188"/>
                    <a:gd name="connsiteY333" fmla="*/ 6551059 h 8237775"/>
                    <a:gd name="connsiteX334" fmla="*/ 7132658 w 11957188"/>
                    <a:gd name="connsiteY334" fmla="*/ 6536771 h 8237775"/>
                    <a:gd name="connsiteX335" fmla="*/ 7204095 w 11957188"/>
                    <a:gd name="connsiteY335" fmla="*/ 6508196 h 8237775"/>
                    <a:gd name="connsiteX336" fmla="*/ 7261245 w 11957188"/>
                    <a:gd name="connsiteY336" fmla="*/ 6493909 h 8237775"/>
                    <a:gd name="connsiteX337" fmla="*/ 7504133 w 11957188"/>
                    <a:gd name="connsiteY337" fmla="*/ 6508196 h 8237775"/>
                    <a:gd name="connsiteX338" fmla="*/ 7546995 w 11957188"/>
                    <a:gd name="connsiteY338" fmla="*/ 6536771 h 8237775"/>
                    <a:gd name="connsiteX339" fmla="*/ 7632720 w 11957188"/>
                    <a:gd name="connsiteY339" fmla="*/ 6565346 h 8237775"/>
                    <a:gd name="connsiteX340" fmla="*/ 7889895 w 11957188"/>
                    <a:gd name="connsiteY340" fmla="*/ 6551059 h 8237775"/>
                    <a:gd name="connsiteX341" fmla="*/ 7961333 w 11957188"/>
                    <a:gd name="connsiteY341" fmla="*/ 6536771 h 8237775"/>
                    <a:gd name="connsiteX342" fmla="*/ 8075633 w 11957188"/>
                    <a:gd name="connsiteY342" fmla="*/ 6465334 h 8237775"/>
                    <a:gd name="connsiteX343" fmla="*/ 8118495 w 11957188"/>
                    <a:gd name="connsiteY343" fmla="*/ 6422471 h 8237775"/>
                    <a:gd name="connsiteX344" fmla="*/ 8218508 w 11957188"/>
                    <a:gd name="connsiteY344" fmla="*/ 6351034 h 8237775"/>
                    <a:gd name="connsiteX345" fmla="*/ 8418533 w 11957188"/>
                    <a:gd name="connsiteY345" fmla="*/ 6365321 h 8237775"/>
                    <a:gd name="connsiteX346" fmla="*/ 8332808 w 11957188"/>
                    <a:gd name="connsiteY346" fmla="*/ 6336746 h 8237775"/>
                    <a:gd name="connsiteX347" fmla="*/ 8289945 w 11957188"/>
                    <a:gd name="connsiteY347" fmla="*/ 6322459 h 8237775"/>
                    <a:gd name="connsiteX348" fmla="*/ 8147070 w 11957188"/>
                    <a:gd name="connsiteY348" fmla="*/ 6336746 h 8237775"/>
                    <a:gd name="connsiteX349" fmla="*/ 8061345 w 11957188"/>
                    <a:gd name="connsiteY349" fmla="*/ 6351034 h 8237775"/>
                    <a:gd name="connsiteX350" fmla="*/ 7775595 w 11957188"/>
                    <a:gd name="connsiteY350" fmla="*/ 6365321 h 8237775"/>
                    <a:gd name="connsiteX351" fmla="*/ 7689870 w 11957188"/>
                    <a:gd name="connsiteY351" fmla="*/ 6408184 h 8237775"/>
                    <a:gd name="connsiteX352" fmla="*/ 7647008 w 11957188"/>
                    <a:gd name="connsiteY352" fmla="*/ 6422471 h 8237775"/>
                    <a:gd name="connsiteX353" fmla="*/ 7304108 w 11957188"/>
                    <a:gd name="connsiteY353" fmla="*/ 6408184 h 8237775"/>
                    <a:gd name="connsiteX354" fmla="*/ 7246958 w 11957188"/>
                    <a:gd name="connsiteY354" fmla="*/ 6379609 h 8237775"/>
                    <a:gd name="connsiteX355" fmla="*/ 7204095 w 11957188"/>
                    <a:gd name="connsiteY355" fmla="*/ 6365321 h 8237775"/>
                    <a:gd name="connsiteX356" fmla="*/ 6975495 w 11957188"/>
                    <a:gd name="connsiteY356" fmla="*/ 6351034 h 8237775"/>
                    <a:gd name="connsiteX357" fmla="*/ 6761183 w 11957188"/>
                    <a:gd name="connsiteY357" fmla="*/ 6351034 h 8237775"/>
                    <a:gd name="connsiteX358" fmla="*/ 6732608 w 11957188"/>
                    <a:gd name="connsiteY358" fmla="*/ 6308171 h 8237775"/>
                    <a:gd name="connsiteX359" fmla="*/ 6675458 w 11957188"/>
                    <a:gd name="connsiteY359" fmla="*/ 6151009 h 8237775"/>
                    <a:gd name="connsiteX360" fmla="*/ 6646883 w 11957188"/>
                    <a:gd name="connsiteY360" fmla="*/ 6008134 h 8237775"/>
                    <a:gd name="connsiteX361" fmla="*/ 6632595 w 11957188"/>
                    <a:gd name="connsiteY361" fmla="*/ 5950984 h 8237775"/>
                    <a:gd name="connsiteX362" fmla="*/ 6532583 w 11957188"/>
                    <a:gd name="connsiteY362" fmla="*/ 5908121 h 8237775"/>
                    <a:gd name="connsiteX363" fmla="*/ 6489720 w 11957188"/>
                    <a:gd name="connsiteY363" fmla="*/ 5879546 h 8237775"/>
                    <a:gd name="connsiteX364" fmla="*/ 6432570 w 11957188"/>
                    <a:gd name="connsiteY364" fmla="*/ 5679521 h 8237775"/>
                    <a:gd name="connsiteX365" fmla="*/ 6418283 w 11957188"/>
                    <a:gd name="connsiteY365" fmla="*/ 5593796 h 8237775"/>
                    <a:gd name="connsiteX366" fmla="*/ 6375420 w 11957188"/>
                    <a:gd name="connsiteY366" fmla="*/ 5565221 h 8237775"/>
                    <a:gd name="connsiteX367" fmla="*/ 6418283 w 11957188"/>
                    <a:gd name="connsiteY367" fmla="*/ 5579509 h 8237775"/>
                    <a:gd name="connsiteX368" fmla="*/ 6489720 w 11957188"/>
                    <a:gd name="connsiteY368" fmla="*/ 5593796 h 8237775"/>
                    <a:gd name="connsiteX369" fmla="*/ 6575445 w 11957188"/>
                    <a:gd name="connsiteY369" fmla="*/ 5622371 h 8237775"/>
                    <a:gd name="connsiteX370" fmla="*/ 6675458 w 11957188"/>
                    <a:gd name="connsiteY370" fmla="*/ 5565221 h 8237775"/>
                    <a:gd name="connsiteX371" fmla="*/ 6718320 w 11957188"/>
                    <a:gd name="connsiteY371" fmla="*/ 5550934 h 8237775"/>
                    <a:gd name="connsiteX372" fmla="*/ 6975495 w 11957188"/>
                    <a:gd name="connsiteY372" fmla="*/ 5465209 h 8237775"/>
                    <a:gd name="connsiteX373" fmla="*/ 7175520 w 11957188"/>
                    <a:gd name="connsiteY373" fmla="*/ 5436634 h 8237775"/>
                    <a:gd name="connsiteX374" fmla="*/ 7504133 w 11957188"/>
                    <a:gd name="connsiteY374" fmla="*/ 5450921 h 8237775"/>
                    <a:gd name="connsiteX375" fmla="*/ 7561283 w 11957188"/>
                    <a:gd name="connsiteY375" fmla="*/ 5479496 h 8237775"/>
                    <a:gd name="connsiteX376" fmla="*/ 7604145 w 11957188"/>
                    <a:gd name="connsiteY376" fmla="*/ 5493784 h 8237775"/>
                    <a:gd name="connsiteX377" fmla="*/ 7675583 w 11957188"/>
                    <a:gd name="connsiteY377" fmla="*/ 5479496 h 8237775"/>
                    <a:gd name="connsiteX378" fmla="*/ 7589858 w 11957188"/>
                    <a:gd name="connsiteY378" fmla="*/ 5465209 h 8237775"/>
                    <a:gd name="connsiteX379" fmla="*/ 7489845 w 11957188"/>
                    <a:gd name="connsiteY379" fmla="*/ 5450921 h 8237775"/>
                    <a:gd name="connsiteX380" fmla="*/ 7446983 w 11957188"/>
                    <a:gd name="connsiteY380" fmla="*/ 5436634 h 8237775"/>
                    <a:gd name="connsiteX381" fmla="*/ 7404120 w 11957188"/>
                    <a:gd name="connsiteY381" fmla="*/ 5408059 h 8237775"/>
                    <a:gd name="connsiteX382" fmla="*/ 7275533 w 11957188"/>
                    <a:gd name="connsiteY382" fmla="*/ 5393771 h 8237775"/>
                    <a:gd name="connsiteX383" fmla="*/ 6961208 w 11957188"/>
                    <a:gd name="connsiteY383" fmla="*/ 5408059 h 8237775"/>
                    <a:gd name="connsiteX384" fmla="*/ 6918345 w 11957188"/>
                    <a:gd name="connsiteY384" fmla="*/ 5422346 h 8237775"/>
                    <a:gd name="connsiteX385" fmla="*/ 6832620 w 11957188"/>
                    <a:gd name="connsiteY385" fmla="*/ 5479496 h 8237775"/>
                    <a:gd name="connsiteX386" fmla="*/ 6389708 w 11957188"/>
                    <a:gd name="connsiteY386" fmla="*/ 5465209 h 8237775"/>
                    <a:gd name="connsiteX387" fmla="*/ 6318270 w 11957188"/>
                    <a:gd name="connsiteY387" fmla="*/ 5350909 h 8237775"/>
                    <a:gd name="connsiteX388" fmla="*/ 6261120 w 11957188"/>
                    <a:gd name="connsiteY388" fmla="*/ 5265184 h 8237775"/>
                    <a:gd name="connsiteX389" fmla="*/ 6232545 w 11957188"/>
                    <a:gd name="connsiteY389" fmla="*/ 5222321 h 8237775"/>
                    <a:gd name="connsiteX390" fmla="*/ 6161108 w 11957188"/>
                    <a:gd name="connsiteY390" fmla="*/ 5150884 h 8237775"/>
                    <a:gd name="connsiteX391" fmla="*/ 6089670 w 11957188"/>
                    <a:gd name="connsiteY391" fmla="*/ 5136596 h 8237775"/>
                    <a:gd name="connsiteX392" fmla="*/ 6061095 w 11957188"/>
                    <a:gd name="connsiteY392" fmla="*/ 4922284 h 8237775"/>
                    <a:gd name="connsiteX393" fmla="*/ 6032520 w 11957188"/>
                    <a:gd name="connsiteY393" fmla="*/ 4822271 h 8237775"/>
                    <a:gd name="connsiteX394" fmla="*/ 6018233 w 11957188"/>
                    <a:gd name="connsiteY394" fmla="*/ 4765121 h 8237775"/>
                    <a:gd name="connsiteX395" fmla="*/ 6003945 w 11957188"/>
                    <a:gd name="connsiteY395" fmla="*/ 4422221 h 8237775"/>
                    <a:gd name="connsiteX396" fmla="*/ 5946795 w 11957188"/>
                    <a:gd name="connsiteY396" fmla="*/ 4393646 h 8237775"/>
                    <a:gd name="connsiteX397" fmla="*/ 5918220 w 11957188"/>
                    <a:gd name="connsiteY397" fmla="*/ 4350784 h 8237775"/>
                    <a:gd name="connsiteX398" fmla="*/ 6018233 w 11957188"/>
                    <a:gd name="connsiteY398" fmla="*/ 3893584 h 8237775"/>
                    <a:gd name="connsiteX399" fmla="*/ 6061095 w 11957188"/>
                    <a:gd name="connsiteY399" fmla="*/ 3879296 h 8237775"/>
                    <a:gd name="connsiteX400" fmla="*/ 6189683 w 11957188"/>
                    <a:gd name="connsiteY400" fmla="*/ 3907871 h 8237775"/>
                    <a:gd name="connsiteX401" fmla="*/ 6275408 w 11957188"/>
                    <a:gd name="connsiteY401" fmla="*/ 3965021 h 8237775"/>
                    <a:gd name="connsiteX402" fmla="*/ 6361133 w 11957188"/>
                    <a:gd name="connsiteY402" fmla="*/ 3979309 h 8237775"/>
                    <a:gd name="connsiteX403" fmla="*/ 6403995 w 11957188"/>
                    <a:gd name="connsiteY403" fmla="*/ 3993596 h 8237775"/>
                    <a:gd name="connsiteX404" fmla="*/ 6461145 w 11957188"/>
                    <a:gd name="connsiteY404" fmla="*/ 4007884 h 8237775"/>
                    <a:gd name="connsiteX405" fmla="*/ 6504008 w 11957188"/>
                    <a:gd name="connsiteY405" fmla="*/ 4022171 h 8237775"/>
                    <a:gd name="connsiteX406" fmla="*/ 6646883 w 11957188"/>
                    <a:gd name="connsiteY406" fmla="*/ 4036459 h 8237775"/>
                    <a:gd name="connsiteX407" fmla="*/ 6718320 w 11957188"/>
                    <a:gd name="connsiteY407" fmla="*/ 4050746 h 8237775"/>
                    <a:gd name="connsiteX408" fmla="*/ 6861195 w 11957188"/>
                    <a:gd name="connsiteY408" fmla="*/ 4022171 h 8237775"/>
                    <a:gd name="connsiteX409" fmla="*/ 6932633 w 11957188"/>
                    <a:gd name="connsiteY409" fmla="*/ 3922159 h 8237775"/>
                    <a:gd name="connsiteX410" fmla="*/ 7032645 w 11957188"/>
                    <a:gd name="connsiteY410" fmla="*/ 3807859 h 8237775"/>
                    <a:gd name="connsiteX411" fmla="*/ 7146945 w 11957188"/>
                    <a:gd name="connsiteY411" fmla="*/ 3779284 h 8237775"/>
                    <a:gd name="connsiteX412" fmla="*/ 7546995 w 11957188"/>
                    <a:gd name="connsiteY412" fmla="*/ 3793571 h 8237775"/>
                    <a:gd name="connsiteX413" fmla="*/ 7604145 w 11957188"/>
                    <a:gd name="connsiteY413" fmla="*/ 3807859 h 8237775"/>
                    <a:gd name="connsiteX414" fmla="*/ 7661295 w 11957188"/>
                    <a:gd name="connsiteY414" fmla="*/ 3836434 h 8237775"/>
                    <a:gd name="connsiteX415" fmla="*/ 7732733 w 11957188"/>
                    <a:gd name="connsiteY415" fmla="*/ 3879296 h 8237775"/>
                    <a:gd name="connsiteX416" fmla="*/ 7761308 w 11957188"/>
                    <a:gd name="connsiteY416" fmla="*/ 3922159 h 8237775"/>
                    <a:gd name="connsiteX417" fmla="*/ 7804170 w 11957188"/>
                    <a:gd name="connsiteY417" fmla="*/ 3979309 h 8237775"/>
                    <a:gd name="connsiteX418" fmla="*/ 7818458 w 11957188"/>
                    <a:gd name="connsiteY418" fmla="*/ 4022171 h 8237775"/>
                    <a:gd name="connsiteX419" fmla="*/ 7847033 w 11957188"/>
                    <a:gd name="connsiteY419" fmla="*/ 4079321 h 8237775"/>
                    <a:gd name="connsiteX420" fmla="*/ 7889895 w 11957188"/>
                    <a:gd name="connsiteY420" fmla="*/ 4165046 h 8237775"/>
                    <a:gd name="connsiteX421" fmla="*/ 7932758 w 11957188"/>
                    <a:gd name="connsiteY421" fmla="*/ 4193621 h 8237775"/>
                    <a:gd name="connsiteX422" fmla="*/ 8147070 w 11957188"/>
                    <a:gd name="connsiteY422" fmla="*/ 4150759 h 8237775"/>
                    <a:gd name="connsiteX423" fmla="*/ 8189933 w 11957188"/>
                    <a:gd name="connsiteY423" fmla="*/ 4107896 h 8237775"/>
                    <a:gd name="connsiteX424" fmla="*/ 8132783 w 11957188"/>
                    <a:gd name="connsiteY424" fmla="*/ 4093609 h 8237775"/>
                    <a:gd name="connsiteX425" fmla="*/ 8047058 w 11957188"/>
                    <a:gd name="connsiteY425" fmla="*/ 4065034 h 8237775"/>
                    <a:gd name="connsiteX426" fmla="*/ 7961333 w 11957188"/>
                    <a:gd name="connsiteY426" fmla="*/ 4022171 h 8237775"/>
                    <a:gd name="connsiteX427" fmla="*/ 7875608 w 11957188"/>
                    <a:gd name="connsiteY427" fmla="*/ 3979309 h 8237775"/>
                    <a:gd name="connsiteX428" fmla="*/ 7789883 w 11957188"/>
                    <a:gd name="connsiteY428" fmla="*/ 3879296 h 8237775"/>
                    <a:gd name="connsiteX429" fmla="*/ 7761308 w 11957188"/>
                    <a:gd name="connsiteY429" fmla="*/ 3822146 h 8237775"/>
                    <a:gd name="connsiteX430" fmla="*/ 7618433 w 11957188"/>
                    <a:gd name="connsiteY430" fmla="*/ 3736421 h 8237775"/>
                    <a:gd name="connsiteX431" fmla="*/ 7532708 w 11957188"/>
                    <a:gd name="connsiteY431" fmla="*/ 3693559 h 8237775"/>
                    <a:gd name="connsiteX432" fmla="*/ 7489845 w 11957188"/>
                    <a:gd name="connsiteY432" fmla="*/ 3664984 h 8237775"/>
                    <a:gd name="connsiteX433" fmla="*/ 7246958 w 11957188"/>
                    <a:gd name="connsiteY433" fmla="*/ 3693559 h 8237775"/>
                    <a:gd name="connsiteX434" fmla="*/ 7104083 w 11957188"/>
                    <a:gd name="connsiteY434" fmla="*/ 3707846 h 8237775"/>
                    <a:gd name="connsiteX435" fmla="*/ 7018358 w 11957188"/>
                    <a:gd name="connsiteY435" fmla="*/ 3736421 h 8237775"/>
                    <a:gd name="connsiteX436" fmla="*/ 6975495 w 11957188"/>
                    <a:gd name="connsiteY436" fmla="*/ 3779284 h 8237775"/>
                    <a:gd name="connsiteX437" fmla="*/ 6889770 w 11957188"/>
                    <a:gd name="connsiteY437" fmla="*/ 3807859 h 8237775"/>
                    <a:gd name="connsiteX438" fmla="*/ 6846908 w 11957188"/>
                    <a:gd name="connsiteY438" fmla="*/ 3822146 h 8237775"/>
                    <a:gd name="connsiteX439" fmla="*/ 6832620 w 11957188"/>
                    <a:gd name="connsiteY439" fmla="*/ 3779284 h 8237775"/>
                    <a:gd name="connsiteX440" fmla="*/ 6846908 w 11957188"/>
                    <a:gd name="connsiteY440" fmla="*/ 3693559 h 8237775"/>
                    <a:gd name="connsiteX441" fmla="*/ 6932633 w 11957188"/>
                    <a:gd name="connsiteY441" fmla="*/ 3607834 h 8237775"/>
                    <a:gd name="connsiteX442" fmla="*/ 7089795 w 11957188"/>
                    <a:gd name="connsiteY442" fmla="*/ 3564971 h 8237775"/>
                    <a:gd name="connsiteX443" fmla="*/ 7175520 w 11957188"/>
                    <a:gd name="connsiteY443" fmla="*/ 3536396 h 8237775"/>
                    <a:gd name="connsiteX444" fmla="*/ 7218383 w 11957188"/>
                    <a:gd name="connsiteY444" fmla="*/ 3522109 h 8237775"/>
                    <a:gd name="connsiteX445" fmla="*/ 7389833 w 11957188"/>
                    <a:gd name="connsiteY445" fmla="*/ 3479246 h 8237775"/>
                    <a:gd name="connsiteX446" fmla="*/ 7875608 w 11957188"/>
                    <a:gd name="connsiteY446" fmla="*/ 3493534 h 8237775"/>
                    <a:gd name="connsiteX447" fmla="*/ 7947045 w 11957188"/>
                    <a:gd name="connsiteY447" fmla="*/ 3507821 h 8237775"/>
                    <a:gd name="connsiteX448" fmla="*/ 8189933 w 11957188"/>
                    <a:gd name="connsiteY448" fmla="*/ 3536396 h 8237775"/>
                    <a:gd name="connsiteX449" fmla="*/ 8261370 w 11957188"/>
                    <a:gd name="connsiteY449" fmla="*/ 3550684 h 8237775"/>
                    <a:gd name="connsiteX450" fmla="*/ 8347095 w 11957188"/>
                    <a:gd name="connsiteY450" fmla="*/ 3593546 h 8237775"/>
                    <a:gd name="connsiteX451" fmla="*/ 8418533 w 11957188"/>
                    <a:gd name="connsiteY451" fmla="*/ 3622121 h 8237775"/>
                    <a:gd name="connsiteX452" fmla="*/ 8489970 w 11957188"/>
                    <a:gd name="connsiteY452" fmla="*/ 3679271 h 8237775"/>
                    <a:gd name="connsiteX453" fmla="*/ 8532833 w 11957188"/>
                    <a:gd name="connsiteY453" fmla="*/ 3707846 h 8237775"/>
                    <a:gd name="connsiteX454" fmla="*/ 8732858 w 11957188"/>
                    <a:gd name="connsiteY454" fmla="*/ 3893584 h 8237775"/>
                    <a:gd name="connsiteX455" fmla="*/ 8975745 w 11957188"/>
                    <a:gd name="connsiteY455" fmla="*/ 4022171 h 8237775"/>
                    <a:gd name="connsiteX456" fmla="*/ 9204345 w 11957188"/>
                    <a:gd name="connsiteY456" fmla="*/ 4136471 h 8237775"/>
                    <a:gd name="connsiteX457" fmla="*/ 9247208 w 11957188"/>
                    <a:gd name="connsiteY457" fmla="*/ 4150759 h 8237775"/>
                    <a:gd name="connsiteX458" fmla="*/ 9361508 w 11957188"/>
                    <a:gd name="connsiteY458" fmla="*/ 4165046 h 8237775"/>
                    <a:gd name="connsiteX459" fmla="*/ 10075883 w 11957188"/>
                    <a:gd name="connsiteY459" fmla="*/ 4122184 h 8237775"/>
                    <a:gd name="connsiteX460" fmla="*/ 10190183 w 11957188"/>
                    <a:gd name="connsiteY460" fmla="*/ 4079321 h 8237775"/>
                    <a:gd name="connsiteX461" fmla="*/ 10233045 w 11957188"/>
                    <a:gd name="connsiteY461" fmla="*/ 4065034 h 8237775"/>
                    <a:gd name="connsiteX462" fmla="*/ 10375920 w 11957188"/>
                    <a:gd name="connsiteY462" fmla="*/ 3993596 h 8237775"/>
                    <a:gd name="connsiteX463" fmla="*/ 10504508 w 11957188"/>
                    <a:gd name="connsiteY463" fmla="*/ 3965021 h 8237775"/>
                    <a:gd name="connsiteX464" fmla="*/ 10718820 w 11957188"/>
                    <a:gd name="connsiteY464" fmla="*/ 3950734 h 8237775"/>
                    <a:gd name="connsiteX465" fmla="*/ 10990283 w 11957188"/>
                    <a:gd name="connsiteY465" fmla="*/ 3965021 h 8237775"/>
                    <a:gd name="connsiteX466" fmla="*/ 11118870 w 11957188"/>
                    <a:gd name="connsiteY466" fmla="*/ 4036459 h 8237775"/>
                    <a:gd name="connsiteX467" fmla="*/ 11161733 w 11957188"/>
                    <a:gd name="connsiteY467" fmla="*/ 4065034 h 8237775"/>
                    <a:gd name="connsiteX468" fmla="*/ 11761808 w 11957188"/>
                    <a:gd name="connsiteY468" fmla="*/ 3993596 h 8237775"/>
                    <a:gd name="connsiteX469" fmla="*/ 11804670 w 11957188"/>
                    <a:gd name="connsiteY469" fmla="*/ 3979309 h 8237775"/>
                    <a:gd name="connsiteX470" fmla="*/ 11947545 w 11957188"/>
                    <a:gd name="connsiteY470" fmla="*/ 3965021 h 8237775"/>
                    <a:gd name="connsiteX471" fmla="*/ 11733233 w 11957188"/>
                    <a:gd name="connsiteY471" fmla="*/ 3979309 h 8237775"/>
                    <a:gd name="connsiteX472" fmla="*/ 11647508 w 11957188"/>
                    <a:gd name="connsiteY472" fmla="*/ 4036459 h 8237775"/>
                    <a:gd name="connsiteX473" fmla="*/ 11518920 w 11957188"/>
                    <a:gd name="connsiteY473" fmla="*/ 4093609 h 8237775"/>
                    <a:gd name="connsiteX474" fmla="*/ 11447483 w 11957188"/>
                    <a:gd name="connsiteY474" fmla="*/ 4107896 h 8237775"/>
                    <a:gd name="connsiteX475" fmla="*/ 11190308 w 11957188"/>
                    <a:gd name="connsiteY475" fmla="*/ 4122184 h 8237775"/>
                    <a:gd name="connsiteX476" fmla="*/ 11118870 w 11957188"/>
                    <a:gd name="connsiteY476" fmla="*/ 4136471 h 8237775"/>
                    <a:gd name="connsiteX477" fmla="*/ 10918845 w 11957188"/>
                    <a:gd name="connsiteY477" fmla="*/ 4107896 h 8237775"/>
                    <a:gd name="connsiteX478" fmla="*/ 10875983 w 11957188"/>
                    <a:gd name="connsiteY478" fmla="*/ 4093609 h 8237775"/>
                    <a:gd name="connsiteX479" fmla="*/ 10790258 w 11957188"/>
                    <a:gd name="connsiteY479" fmla="*/ 4079321 h 8237775"/>
                    <a:gd name="connsiteX480" fmla="*/ 10675958 w 11957188"/>
                    <a:gd name="connsiteY480" fmla="*/ 4036459 h 8237775"/>
                    <a:gd name="connsiteX481" fmla="*/ 10633095 w 11957188"/>
                    <a:gd name="connsiteY481" fmla="*/ 4022171 h 8237775"/>
                    <a:gd name="connsiteX482" fmla="*/ 10561658 w 11957188"/>
                    <a:gd name="connsiteY482" fmla="*/ 3979309 h 8237775"/>
                    <a:gd name="connsiteX483" fmla="*/ 10475933 w 11957188"/>
                    <a:gd name="connsiteY483" fmla="*/ 3950734 h 8237775"/>
                    <a:gd name="connsiteX484" fmla="*/ 10433070 w 11957188"/>
                    <a:gd name="connsiteY484" fmla="*/ 3936446 h 8237775"/>
                    <a:gd name="connsiteX485" fmla="*/ 10390208 w 11957188"/>
                    <a:gd name="connsiteY485" fmla="*/ 3922159 h 8237775"/>
                    <a:gd name="connsiteX486" fmla="*/ 10347345 w 11957188"/>
                    <a:gd name="connsiteY486" fmla="*/ 3907871 h 8237775"/>
                    <a:gd name="connsiteX487" fmla="*/ 10018733 w 11957188"/>
                    <a:gd name="connsiteY487" fmla="*/ 3922159 h 8237775"/>
                    <a:gd name="connsiteX488" fmla="*/ 9747270 w 11957188"/>
                    <a:gd name="connsiteY488" fmla="*/ 3907871 h 8237775"/>
                    <a:gd name="connsiteX489" fmla="*/ 9290070 w 11957188"/>
                    <a:gd name="connsiteY489" fmla="*/ 3893584 h 8237775"/>
                    <a:gd name="connsiteX490" fmla="*/ 9147195 w 11957188"/>
                    <a:gd name="connsiteY490" fmla="*/ 3879296 h 8237775"/>
                    <a:gd name="connsiteX491" fmla="*/ 9075758 w 11957188"/>
                    <a:gd name="connsiteY491" fmla="*/ 3836434 h 8237775"/>
                    <a:gd name="connsiteX492" fmla="*/ 8904308 w 11957188"/>
                    <a:gd name="connsiteY492" fmla="*/ 3722134 h 8237775"/>
                    <a:gd name="connsiteX493" fmla="*/ 8861445 w 11957188"/>
                    <a:gd name="connsiteY493" fmla="*/ 3693559 h 8237775"/>
                    <a:gd name="connsiteX494" fmla="*/ 8804295 w 11957188"/>
                    <a:gd name="connsiteY494" fmla="*/ 3650696 h 8237775"/>
                    <a:gd name="connsiteX495" fmla="*/ 8761433 w 11957188"/>
                    <a:gd name="connsiteY495" fmla="*/ 3622121 h 8237775"/>
                    <a:gd name="connsiteX496" fmla="*/ 8718570 w 11957188"/>
                    <a:gd name="connsiteY496" fmla="*/ 3579259 h 8237775"/>
                    <a:gd name="connsiteX497" fmla="*/ 8661420 w 11957188"/>
                    <a:gd name="connsiteY497" fmla="*/ 3536396 h 8237775"/>
                    <a:gd name="connsiteX498" fmla="*/ 8618558 w 11957188"/>
                    <a:gd name="connsiteY498" fmla="*/ 3493534 h 8237775"/>
                    <a:gd name="connsiteX499" fmla="*/ 8504258 w 11957188"/>
                    <a:gd name="connsiteY499" fmla="*/ 3436384 h 8237775"/>
                    <a:gd name="connsiteX500" fmla="*/ 8461395 w 11957188"/>
                    <a:gd name="connsiteY500" fmla="*/ 3407809 h 8237775"/>
                    <a:gd name="connsiteX501" fmla="*/ 8389958 w 11957188"/>
                    <a:gd name="connsiteY501" fmla="*/ 3393521 h 8237775"/>
                    <a:gd name="connsiteX502" fmla="*/ 8304233 w 11957188"/>
                    <a:gd name="connsiteY502" fmla="*/ 3364946 h 8237775"/>
                    <a:gd name="connsiteX503" fmla="*/ 8175645 w 11957188"/>
                    <a:gd name="connsiteY503" fmla="*/ 3322084 h 8237775"/>
                    <a:gd name="connsiteX504" fmla="*/ 7947045 w 11957188"/>
                    <a:gd name="connsiteY504" fmla="*/ 3336371 h 8237775"/>
                    <a:gd name="connsiteX505" fmla="*/ 7889895 w 11957188"/>
                    <a:gd name="connsiteY505" fmla="*/ 3350659 h 8237775"/>
                    <a:gd name="connsiteX506" fmla="*/ 6632595 w 11957188"/>
                    <a:gd name="connsiteY506" fmla="*/ 3364946 h 8237775"/>
                    <a:gd name="connsiteX507" fmla="*/ 6161108 w 11957188"/>
                    <a:gd name="connsiteY507" fmla="*/ 3379234 h 8237775"/>
                    <a:gd name="connsiteX508" fmla="*/ 6118245 w 11957188"/>
                    <a:gd name="connsiteY508" fmla="*/ 3407809 h 8237775"/>
                    <a:gd name="connsiteX509" fmla="*/ 6075383 w 11957188"/>
                    <a:gd name="connsiteY509" fmla="*/ 3422096 h 8237775"/>
                    <a:gd name="connsiteX510" fmla="*/ 6018233 w 11957188"/>
                    <a:gd name="connsiteY510" fmla="*/ 3307796 h 8237775"/>
                    <a:gd name="connsiteX511" fmla="*/ 5961083 w 11957188"/>
                    <a:gd name="connsiteY511" fmla="*/ 3222071 h 8237775"/>
                    <a:gd name="connsiteX512" fmla="*/ 6003945 w 11957188"/>
                    <a:gd name="connsiteY512" fmla="*/ 3193496 h 8237775"/>
                    <a:gd name="connsiteX513" fmla="*/ 6218258 w 11957188"/>
                    <a:gd name="connsiteY513" fmla="*/ 3150634 h 8237775"/>
                    <a:gd name="connsiteX514" fmla="*/ 6561158 w 11957188"/>
                    <a:gd name="connsiteY514" fmla="*/ 3136346 h 8237775"/>
                    <a:gd name="connsiteX515" fmla="*/ 6689745 w 11957188"/>
                    <a:gd name="connsiteY515" fmla="*/ 3036334 h 8237775"/>
                    <a:gd name="connsiteX516" fmla="*/ 6918345 w 11957188"/>
                    <a:gd name="connsiteY516" fmla="*/ 2964896 h 8237775"/>
                    <a:gd name="connsiteX517" fmla="*/ 7118370 w 11957188"/>
                    <a:gd name="connsiteY517" fmla="*/ 2936321 h 8237775"/>
                    <a:gd name="connsiteX518" fmla="*/ 7375545 w 11957188"/>
                    <a:gd name="connsiteY518" fmla="*/ 2964896 h 8237775"/>
                    <a:gd name="connsiteX519" fmla="*/ 7461270 w 11957188"/>
                    <a:gd name="connsiteY519" fmla="*/ 2993471 h 8237775"/>
                    <a:gd name="connsiteX520" fmla="*/ 7504133 w 11957188"/>
                    <a:gd name="connsiteY520" fmla="*/ 3007759 h 8237775"/>
                    <a:gd name="connsiteX521" fmla="*/ 7632720 w 11957188"/>
                    <a:gd name="connsiteY521" fmla="*/ 3079196 h 8237775"/>
                    <a:gd name="connsiteX522" fmla="*/ 7961333 w 11957188"/>
                    <a:gd name="connsiteY522" fmla="*/ 3064909 h 8237775"/>
                    <a:gd name="connsiteX523" fmla="*/ 8032770 w 11957188"/>
                    <a:gd name="connsiteY523" fmla="*/ 3050621 h 8237775"/>
                    <a:gd name="connsiteX524" fmla="*/ 8547120 w 11957188"/>
                    <a:gd name="connsiteY524" fmla="*/ 3036334 h 8237775"/>
                    <a:gd name="connsiteX525" fmla="*/ 8661420 w 11957188"/>
                    <a:gd name="connsiteY525" fmla="*/ 3022046 h 8237775"/>
                    <a:gd name="connsiteX526" fmla="*/ 8761433 w 11957188"/>
                    <a:gd name="connsiteY526" fmla="*/ 3007759 h 8237775"/>
                    <a:gd name="connsiteX527" fmla="*/ 9090045 w 11957188"/>
                    <a:gd name="connsiteY527" fmla="*/ 2993471 h 8237775"/>
                    <a:gd name="connsiteX528" fmla="*/ 9347220 w 11957188"/>
                    <a:gd name="connsiteY528" fmla="*/ 3036334 h 8237775"/>
                    <a:gd name="connsiteX529" fmla="*/ 9432945 w 11957188"/>
                    <a:gd name="connsiteY529" fmla="*/ 3093484 h 8237775"/>
                    <a:gd name="connsiteX530" fmla="*/ 9547245 w 11957188"/>
                    <a:gd name="connsiteY530" fmla="*/ 3207784 h 8237775"/>
                    <a:gd name="connsiteX531" fmla="*/ 9604395 w 11957188"/>
                    <a:gd name="connsiteY531" fmla="*/ 3264934 h 8237775"/>
                    <a:gd name="connsiteX532" fmla="*/ 9647258 w 11957188"/>
                    <a:gd name="connsiteY532" fmla="*/ 3293509 h 8237775"/>
                    <a:gd name="connsiteX533" fmla="*/ 9732983 w 11957188"/>
                    <a:gd name="connsiteY533" fmla="*/ 3279221 h 8237775"/>
                    <a:gd name="connsiteX534" fmla="*/ 9790133 w 11957188"/>
                    <a:gd name="connsiteY534" fmla="*/ 3236359 h 8237775"/>
                    <a:gd name="connsiteX535" fmla="*/ 10175895 w 11957188"/>
                    <a:gd name="connsiteY535" fmla="*/ 3250646 h 8237775"/>
                    <a:gd name="connsiteX536" fmla="*/ 10261620 w 11957188"/>
                    <a:gd name="connsiteY536" fmla="*/ 3293509 h 8237775"/>
                    <a:gd name="connsiteX537" fmla="*/ 10347345 w 11957188"/>
                    <a:gd name="connsiteY537" fmla="*/ 3279221 h 8237775"/>
                    <a:gd name="connsiteX538" fmla="*/ 10261620 w 11957188"/>
                    <a:gd name="connsiteY538" fmla="*/ 3236359 h 8237775"/>
                    <a:gd name="connsiteX539" fmla="*/ 10133033 w 11957188"/>
                    <a:gd name="connsiteY539" fmla="*/ 3179209 h 8237775"/>
                    <a:gd name="connsiteX540" fmla="*/ 10047308 w 11957188"/>
                    <a:gd name="connsiteY540" fmla="*/ 3150634 h 8237775"/>
                    <a:gd name="connsiteX541" fmla="*/ 9761558 w 11957188"/>
                    <a:gd name="connsiteY541" fmla="*/ 3136346 h 8237775"/>
                    <a:gd name="connsiteX542" fmla="*/ 9632970 w 11957188"/>
                    <a:gd name="connsiteY542" fmla="*/ 3122059 h 8237775"/>
                    <a:gd name="connsiteX543" fmla="*/ 9590108 w 11957188"/>
                    <a:gd name="connsiteY543" fmla="*/ 3107771 h 8237775"/>
                    <a:gd name="connsiteX544" fmla="*/ 9504383 w 11957188"/>
                    <a:gd name="connsiteY544" fmla="*/ 3050621 h 8237775"/>
                    <a:gd name="connsiteX545" fmla="*/ 9390083 w 11957188"/>
                    <a:gd name="connsiteY545" fmla="*/ 2950609 h 8237775"/>
                    <a:gd name="connsiteX546" fmla="*/ 9304358 w 11957188"/>
                    <a:gd name="connsiteY546" fmla="*/ 2922034 h 8237775"/>
                    <a:gd name="connsiteX547" fmla="*/ 9261495 w 11957188"/>
                    <a:gd name="connsiteY547" fmla="*/ 2907746 h 8237775"/>
                    <a:gd name="connsiteX548" fmla="*/ 8847158 w 11957188"/>
                    <a:gd name="connsiteY548" fmla="*/ 2907746 h 8237775"/>
                    <a:gd name="connsiteX549" fmla="*/ 8189933 w 11957188"/>
                    <a:gd name="connsiteY549" fmla="*/ 2936321 h 8237775"/>
                    <a:gd name="connsiteX550" fmla="*/ 7947045 w 11957188"/>
                    <a:gd name="connsiteY550" fmla="*/ 2964896 h 8237775"/>
                    <a:gd name="connsiteX551" fmla="*/ 7661295 w 11957188"/>
                    <a:gd name="connsiteY551" fmla="*/ 2950609 h 8237775"/>
                    <a:gd name="connsiteX552" fmla="*/ 7618433 w 11957188"/>
                    <a:gd name="connsiteY552" fmla="*/ 2936321 h 8237775"/>
                    <a:gd name="connsiteX553" fmla="*/ 7575570 w 11957188"/>
                    <a:gd name="connsiteY553" fmla="*/ 2907746 h 8237775"/>
                    <a:gd name="connsiteX554" fmla="*/ 7432695 w 11957188"/>
                    <a:gd name="connsiteY554" fmla="*/ 2879171 h 8237775"/>
                    <a:gd name="connsiteX555" fmla="*/ 7361258 w 11957188"/>
                    <a:gd name="connsiteY555" fmla="*/ 2864884 h 8237775"/>
                    <a:gd name="connsiteX556" fmla="*/ 7289820 w 11957188"/>
                    <a:gd name="connsiteY556" fmla="*/ 2850596 h 8237775"/>
                    <a:gd name="connsiteX557" fmla="*/ 7146945 w 11957188"/>
                    <a:gd name="connsiteY557" fmla="*/ 2836309 h 8237775"/>
                    <a:gd name="connsiteX558" fmla="*/ 7004070 w 11957188"/>
                    <a:gd name="connsiteY558" fmla="*/ 2807734 h 8237775"/>
                    <a:gd name="connsiteX559" fmla="*/ 6889770 w 11957188"/>
                    <a:gd name="connsiteY559" fmla="*/ 2779159 h 8237775"/>
                    <a:gd name="connsiteX560" fmla="*/ 6832620 w 11957188"/>
                    <a:gd name="connsiteY560" fmla="*/ 2764871 h 8237775"/>
                    <a:gd name="connsiteX561" fmla="*/ 6732608 w 11957188"/>
                    <a:gd name="connsiteY561" fmla="*/ 2750584 h 8237775"/>
                    <a:gd name="connsiteX562" fmla="*/ 6403995 w 11957188"/>
                    <a:gd name="connsiteY562" fmla="*/ 2750584 h 8237775"/>
                    <a:gd name="connsiteX563" fmla="*/ 6361133 w 11957188"/>
                    <a:gd name="connsiteY563" fmla="*/ 2779159 h 8237775"/>
                    <a:gd name="connsiteX564" fmla="*/ 6318270 w 11957188"/>
                    <a:gd name="connsiteY564" fmla="*/ 2793446 h 8237775"/>
                    <a:gd name="connsiteX565" fmla="*/ 6203970 w 11957188"/>
                    <a:gd name="connsiteY565" fmla="*/ 2822021 h 8237775"/>
                    <a:gd name="connsiteX566" fmla="*/ 5903933 w 11957188"/>
                    <a:gd name="connsiteY566" fmla="*/ 2793446 h 8237775"/>
                    <a:gd name="connsiteX567" fmla="*/ 5846783 w 11957188"/>
                    <a:gd name="connsiteY567" fmla="*/ 2750584 h 8237775"/>
                    <a:gd name="connsiteX568" fmla="*/ 5689620 w 11957188"/>
                    <a:gd name="connsiteY568" fmla="*/ 2593421 h 8237775"/>
                    <a:gd name="connsiteX569" fmla="*/ 5618183 w 11957188"/>
                    <a:gd name="connsiteY569" fmla="*/ 2507696 h 8237775"/>
                    <a:gd name="connsiteX570" fmla="*/ 5632470 w 11957188"/>
                    <a:gd name="connsiteY570" fmla="*/ 2250521 h 8237775"/>
                    <a:gd name="connsiteX571" fmla="*/ 5646758 w 11957188"/>
                    <a:gd name="connsiteY571" fmla="*/ 2150509 h 8237775"/>
                    <a:gd name="connsiteX572" fmla="*/ 5632470 w 11957188"/>
                    <a:gd name="connsiteY572" fmla="*/ 1879046 h 8237775"/>
                    <a:gd name="connsiteX573" fmla="*/ 5618183 w 11957188"/>
                    <a:gd name="connsiteY573" fmla="*/ 1836184 h 8237775"/>
                    <a:gd name="connsiteX574" fmla="*/ 5532458 w 11957188"/>
                    <a:gd name="connsiteY574" fmla="*/ 1750459 h 8237775"/>
                    <a:gd name="connsiteX575" fmla="*/ 5503883 w 11957188"/>
                    <a:gd name="connsiteY575" fmla="*/ 1707596 h 8237775"/>
                    <a:gd name="connsiteX576" fmla="*/ 5418158 w 11957188"/>
                    <a:gd name="connsiteY576" fmla="*/ 1621871 h 8237775"/>
                    <a:gd name="connsiteX577" fmla="*/ 5375295 w 11957188"/>
                    <a:gd name="connsiteY577" fmla="*/ 1579009 h 8237775"/>
                    <a:gd name="connsiteX578" fmla="*/ 5332433 w 11957188"/>
                    <a:gd name="connsiteY578" fmla="*/ 1478996 h 8237775"/>
                    <a:gd name="connsiteX579" fmla="*/ 5303858 w 11957188"/>
                    <a:gd name="connsiteY579" fmla="*/ 1336121 h 8237775"/>
                    <a:gd name="connsiteX580" fmla="*/ 5275283 w 11957188"/>
                    <a:gd name="connsiteY580" fmla="*/ 1250396 h 8237775"/>
                    <a:gd name="connsiteX581" fmla="*/ 5260995 w 11957188"/>
                    <a:gd name="connsiteY581" fmla="*/ 1007509 h 8237775"/>
                    <a:gd name="connsiteX582" fmla="*/ 5246708 w 11957188"/>
                    <a:gd name="connsiteY582" fmla="*/ 964646 h 8237775"/>
                    <a:gd name="connsiteX583" fmla="*/ 5218133 w 11957188"/>
                    <a:gd name="connsiteY583" fmla="*/ 850346 h 8237775"/>
                    <a:gd name="connsiteX584" fmla="*/ 5189558 w 11957188"/>
                    <a:gd name="connsiteY584" fmla="*/ 721759 h 8237775"/>
                    <a:gd name="connsiteX585" fmla="*/ 5160983 w 11957188"/>
                    <a:gd name="connsiteY585" fmla="*/ 664609 h 8237775"/>
                    <a:gd name="connsiteX586" fmla="*/ 5132408 w 11957188"/>
                    <a:gd name="connsiteY586" fmla="*/ 521734 h 8237775"/>
                    <a:gd name="connsiteX587" fmla="*/ 5118120 w 11957188"/>
                    <a:gd name="connsiteY587" fmla="*/ 7383 h 8237775"/>
                    <a:gd name="connsiteX588" fmla="*/ 5060970 w 11957188"/>
                    <a:gd name="connsiteY588" fmla="*/ 93108 h 8237775"/>
                    <a:gd name="connsiteX589" fmla="*/ 4989533 w 11957188"/>
                    <a:gd name="connsiteY589" fmla="*/ 193121 h 8237775"/>
                    <a:gd name="connsiteX590" fmla="*/ 4975245 w 11957188"/>
                    <a:gd name="connsiteY590" fmla="*/ 235983 h 8237775"/>
                    <a:gd name="connsiteX591" fmla="*/ 4946670 w 11957188"/>
                    <a:gd name="connsiteY591" fmla="*/ 350283 h 8237775"/>
                    <a:gd name="connsiteX592" fmla="*/ 4946670 w 11957188"/>
                    <a:gd name="connsiteY592" fmla="*/ 864634 h 8237775"/>
                    <a:gd name="connsiteX593" fmla="*/ 4960958 w 11957188"/>
                    <a:gd name="connsiteY593" fmla="*/ 921784 h 8237775"/>
                    <a:gd name="connsiteX594" fmla="*/ 5018108 w 11957188"/>
                    <a:gd name="connsiteY594" fmla="*/ 1050371 h 8237775"/>
                    <a:gd name="connsiteX595" fmla="*/ 5018108 w 11957188"/>
                    <a:gd name="connsiteY595" fmla="*/ 1221821 h 823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Lst>
                  <a:rect l="l" t="t" r="r" b="b"/>
                  <a:pathLst>
                    <a:path w="11957188" h="8237775">
                      <a:moveTo>
                        <a:pt x="5018108" y="1221821"/>
                      </a:moveTo>
                      <a:lnTo>
                        <a:pt x="5018108" y="1221821"/>
                      </a:lnTo>
                      <a:cubicBezTo>
                        <a:pt x="5022870" y="1264684"/>
                        <a:pt x="5026296" y="1307716"/>
                        <a:pt x="5032395" y="1350409"/>
                      </a:cubicBezTo>
                      <a:cubicBezTo>
                        <a:pt x="5035829" y="1374449"/>
                        <a:pt x="5043474" y="1397775"/>
                        <a:pt x="5046683" y="1421846"/>
                      </a:cubicBezTo>
                      <a:cubicBezTo>
                        <a:pt x="5053009" y="1469289"/>
                        <a:pt x="5055684" y="1517151"/>
                        <a:pt x="5060970" y="1564721"/>
                      </a:cubicBezTo>
                      <a:cubicBezTo>
                        <a:pt x="5065210" y="1602883"/>
                        <a:pt x="5070772" y="1640887"/>
                        <a:pt x="5075258" y="1679021"/>
                      </a:cubicBezTo>
                      <a:cubicBezTo>
                        <a:pt x="5080297" y="1721852"/>
                        <a:pt x="5083845" y="1764861"/>
                        <a:pt x="5089545" y="1807609"/>
                      </a:cubicBezTo>
                      <a:cubicBezTo>
                        <a:pt x="5096855" y="1862434"/>
                        <a:pt x="5107348" y="1910909"/>
                        <a:pt x="5118120" y="1964771"/>
                      </a:cubicBezTo>
                      <a:cubicBezTo>
                        <a:pt x="5113358" y="2045734"/>
                        <a:pt x="5108096" y="2126668"/>
                        <a:pt x="5103833" y="2207659"/>
                      </a:cubicBezTo>
                      <a:cubicBezTo>
                        <a:pt x="5098571" y="2307646"/>
                        <a:pt x="5106006" y="2408933"/>
                        <a:pt x="5089545" y="2507696"/>
                      </a:cubicBezTo>
                      <a:cubicBezTo>
                        <a:pt x="5086223" y="2527627"/>
                        <a:pt x="5059618" y="2535037"/>
                        <a:pt x="5046683" y="2550559"/>
                      </a:cubicBezTo>
                      <a:cubicBezTo>
                        <a:pt x="5035690" y="2563750"/>
                        <a:pt x="5030250" y="2581279"/>
                        <a:pt x="5018108" y="2593421"/>
                      </a:cubicBezTo>
                      <a:cubicBezTo>
                        <a:pt x="5005966" y="2605563"/>
                        <a:pt x="4988437" y="2611003"/>
                        <a:pt x="4975245" y="2621996"/>
                      </a:cubicBezTo>
                      <a:cubicBezTo>
                        <a:pt x="4959723" y="2634931"/>
                        <a:pt x="4947905" y="2651924"/>
                        <a:pt x="4932383" y="2664859"/>
                      </a:cubicBezTo>
                      <a:cubicBezTo>
                        <a:pt x="4895455" y="2695633"/>
                        <a:pt x="4889615" y="2693402"/>
                        <a:pt x="4846658" y="2707721"/>
                      </a:cubicBezTo>
                      <a:cubicBezTo>
                        <a:pt x="4832370" y="2717246"/>
                        <a:pt x="4819154" y="2728617"/>
                        <a:pt x="4803795" y="2736296"/>
                      </a:cubicBezTo>
                      <a:cubicBezTo>
                        <a:pt x="4742113" y="2767138"/>
                        <a:pt x="4610659" y="2762143"/>
                        <a:pt x="4575195" y="2764871"/>
                      </a:cubicBezTo>
                      <a:cubicBezTo>
                        <a:pt x="4556145" y="2769634"/>
                        <a:pt x="4537300" y="2775308"/>
                        <a:pt x="4518045" y="2779159"/>
                      </a:cubicBezTo>
                      <a:cubicBezTo>
                        <a:pt x="4489638" y="2784840"/>
                        <a:pt x="4459061" y="2782304"/>
                        <a:pt x="4432320" y="2793446"/>
                      </a:cubicBezTo>
                      <a:cubicBezTo>
                        <a:pt x="4400619" y="2806655"/>
                        <a:pt x="4374069" y="2829990"/>
                        <a:pt x="4346595" y="2850596"/>
                      </a:cubicBezTo>
                      <a:cubicBezTo>
                        <a:pt x="4257116" y="2917706"/>
                        <a:pt x="4306283" y="2876621"/>
                        <a:pt x="4203720" y="2979184"/>
                      </a:cubicBezTo>
                      <a:cubicBezTo>
                        <a:pt x="4189433" y="2993471"/>
                        <a:pt x="4178930" y="3013010"/>
                        <a:pt x="4160858" y="3022046"/>
                      </a:cubicBezTo>
                      <a:cubicBezTo>
                        <a:pt x="4141808" y="3031571"/>
                        <a:pt x="4122200" y="3040054"/>
                        <a:pt x="4103708" y="3050621"/>
                      </a:cubicBezTo>
                      <a:cubicBezTo>
                        <a:pt x="4088799" y="3059140"/>
                        <a:pt x="4076204" y="3071517"/>
                        <a:pt x="4060845" y="3079196"/>
                      </a:cubicBezTo>
                      <a:cubicBezTo>
                        <a:pt x="4047375" y="3085931"/>
                        <a:pt x="4031453" y="3086749"/>
                        <a:pt x="4017983" y="3093484"/>
                      </a:cubicBezTo>
                      <a:cubicBezTo>
                        <a:pt x="4002624" y="3101163"/>
                        <a:pt x="3990479" y="3114380"/>
                        <a:pt x="3975120" y="3122059"/>
                      </a:cubicBezTo>
                      <a:cubicBezTo>
                        <a:pt x="3961650" y="3128794"/>
                        <a:pt x="3946739" y="3132209"/>
                        <a:pt x="3932258" y="3136346"/>
                      </a:cubicBezTo>
                      <a:cubicBezTo>
                        <a:pt x="3854811" y="3158474"/>
                        <a:pt x="3882959" y="3146206"/>
                        <a:pt x="3789383" y="3164921"/>
                      </a:cubicBezTo>
                      <a:cubicBezTo>
                        <a:pt x="3770128" y="3168772"/>
                        <a:pt x="3751114" y="3173815"/>
                        <a:pt x="3732233" y="3179209"/>
                      </a:cubicBezTo>
                      <a:cubicBezTo>
                        <a:pt x="3717752" y="3183346"/>
                        <a:pt x="3704072" y="3190229"/>
                        <a:pt x="3689370" y="3193496"/>
                      </a:cubicBezTo>
                      <a:cubicBezTo>
                        <a:pt x="3661091" y="3199780"/>
                        <a:pt x="3632052" y="3202103"/>
                        <a:pt x="3603645" y="3207784"/>
                      </a:cubicBezTo>
                      <a:cubicBezTo>
                        <a:pt x="3584390" y="3211635"/>
                        <a:pt x="3565815" y="3218558"/>
                        <a:pt x="3546495" y="3222071"/>
                      </a:cubicBezTo>
                      <a:cubicBezTo>
                        <a:pt x="3513362" y="3228095"/>
                        <a:pt x="3479928" y="3232424"/>
                        <a:pt x="3446483" y="3236359"/>
                      </a:cubicBezTo>
                      <a:cubicBezTo>
                        <a:pt x="3259695" y="3258334"/>
                        <a:pt x="3218955" y="3254494"/>
                        <a:pt x="2989283" y="3264934"/>
                      </a:cubicBezTo>
                      <a:cubicBezTo>
                        <a:pt x="2965470" y="3269696"/>
                        <a:pt x="2941274" y="3272831"/>
                        <a:pt x="2917845" y="3279221"/>
                      </a:cubicBezTo>
                      <a:cubicBezTo>
                        <a:pt x="2888786" y="3287146"/>
                        <a:pt x="2832120" y="3307796"/>
                        <a:pt x="2832120" y="3307796"/>
                      </a:cubicBezTo>
                      <a:cubicBezTo>
                        <a:pt x="2798342" y="3341574"/>
                        <a:pt x="2770832" y="3365045"/>
                        <a:pt x="2746395" y="3407809"/>
                      </a:cubicBezTo>
                      <a:cubicBezTo>
                        <a:pt x="2738923" y="3420885"/>
                        <a:pt x="2738040" y="3436829"/>
                        <a:pt x="2732108" y="3450671"/>
                      </a:cubicBezTo>
                      <a:cubicBezTo>
                        <a:pt x="2679139" y="3574265"/>
                        <a:pt x="2722755" y="3450157"/>
                        <a:pt x="2689245" y="3550684"/>
                      </a:cubicBezTo>
                      <a:cubicBezTo>
                        <a:pt x="2598966" y="3544235"/>
                        <a:pt x="2442969" y="3534992"/>
                        <a:pt x="2346345" y="3522109"/>
                      </a:cubicBezTo>
                      <a:cubicBezTo>
                        <a:pt x="2322274" y="3518900"/>
                        <a:pt x="2298653" y="3512909"/>
                        <a:pt x="2274908" y="3507821"/>
                      </a:cubicBezTo>
                      <a:lnTo>
                        <a:pt x="2146320" y="3479246"/>
                      </a:lnTo>
                      <a:cubicBezTo>
                        <a:pt x="2122575" y="3474158"/>
                        <a:pt x="2098589" y="3470227"/>
                        <a:pt x="2074883" y="3464959"/>
                      </a:cubicBezTo>
                      <a:cubicBezTo>
                        <a:pt x="2055714" y="3460699"/>
                        <a:pt x="2037141" y="3453657"/>
                        <a:pt x="2017733" y="3450671"/>
                      </a:cubicBezTo>
                      <a:cubicBezTo>
                        <a:pt x="1975108" y="3444113"/>
                        <a:pt x="1932008" y="3441146"/>
                        <a:pt x="1889145" y="3436384"/>
                      </a:cubicBezTo>
                      <a:cubicBezTo>
                        <a:pt x="1746270" y="3445909"/>
                        <a:pt x="1603124" y="3451995"/>
                        <a:pt x="1460520" y="3464959"/>
                      </a:cubicBezTo>
                      <a:cubicBezTo>
                        <a:pt x="1445522" y="3466322"/>
                        <a:pt x="1431500" y="3473314"/>
                        <a:pt x="1417658" y="3479246"/>
                      </a:cubicBezTo>
                      <a:cubicBezTo>
                        <a:pt x="1372208" y="3498724"/>
                        <a:pt x="1340653" y="3517118"/>
                        <a:pt x="1303358" y="3550684"/>
                      </a:cubicBezTo>
                      <a:cubicBezTo>
                        <a:pt x="1273321" y="3577718"/>
                        <a:pt x="1251257" y="3613993"/>
                        <a:pt x="1217633" y="3636409"/>
                      </a:cubicBezTo>
                      <a:cubicBezTo>
                        <a:pt x="1203345" y="3645934"/>
                        <a:pt x="1187604" y="3653576"/>
                        <a:pt x="1174770" y="3664984"/>
                      </a:cubicBezTo>
                      <a:cubicBezTo>
                        <a:pt x="1144566" y="3691832"/>
                        <a:pt x="1122669" y="3728293"/>
                        <a:pt x="1089045" y="3750709"/>
                      </a:cubicBezTo>
                      <a:cubicBezTo>
                        <a:pt x="1074758" y="3760234"/>
                        <a:pt x="1061258" y="3771061"/>
                        <a:pt x="1046183" y="3779284"/>
                      </a:cubicBezTo>
                      <a:cubicBezTo>
                        <a:pt x="1008787" y="3799682"/>
                        <a:pt x="967326" y="3812806"/>
                        <a:pt x="931883" y="3836434"/>
                      </a:cubicBezTo>
                      <a:cubicBezTo>
                        <a:pt x="917595" y="3845959"/>
                        <a:pt x="905098" y="3858980"/>
                        <a:pt x="889020" y="3865009"/>
                      </a:cubicBezTo>
                      <a:cubicBezTo>
                        <a:pt x="866282" y="3873536"/>
                        <a:pt x="841289" y="3874028"/>
                        <a:pt x="817583" y="3879296"/>
                      </a:cubicBezTo>
                      <a:cubicBezTo>
                        <a:pt x="798414" y="3883556"/>
                        <a:pt x="779314" y="3888190"/>
                        <a:pt x="760433" y="3893584"/>
                      </a:cubicBezTo>
                      <a:cubicBezTo>
                        <a:pt x="696901" y="3911736"/>
                        <a:pt x="734842" y="3907275"/>
                        <a:pt x="660420" y="3922159"/>
                      </a:cubicBezTo>
                      <a:cubicBezTo>
                        <a:pt x="545351" y="3945173"/>
                        <a:pt x="388475" y="3956727"/>
                        <a:pt x="288945" y="3965021"/>
                      </a:cubicBezTo>
                      <a:lnTo>
                        <a:pt x="117495" y="3979309"/>
                      </a:lnTo>
                      <a:cubicBezTo>
                        <a:pt x="96504" y="3986306"/>
                        <a:pt x="16986" y="4014779"/>
                        <a:pt x="3195" y="4007884"/>
                      </a:cubicBezTo>
                      <a:cubicBezTo>
                        <a:pt x="-12164" y="4000205"/>
                        <a:pt x="32084" y="3989290"/>
                        <a:pt x="46057" y="3979309"/>
                      </a:cubicBezTo>
                      <a:cubicBezTo>
                        <a:pt x="124520" y="3923263"/>
                        <a:pt x="75484" y="3943377"/>
                        <a:pt x="160357" y="3922159"/>
                      </a:cubicBezTo>
                      <a:cubicBezTo>
                        <a:pt x="208672" y="3893170"/>
                        <a:pt x="247677" y="3864610"/>
                        <a:pt x="303233" y="3850721"/>
                      </a:cubicBezTo>
                      <a:cubicBezTo>
                        <a:pt x="335903" y="3842554"/>
                        <a:pt x="369908" y="3841196"/>
                        <a:pt x="403245" y="3836434"/>
                      </a:cubicBezTo>
                      <a:cubicBezTo>
                        <a:pt x="527070" y="3841196"/>
                        <a:pt x="651097" y="3842195"/>
                        <a:pt x="774720" y="3850721"/>
                      </a:cubicBezTo>
                      <a:cubicBezTo>
                        <a:pt x="812269" y="3853311"/>
                        <a:pt x="849655" y="3886375"/>
                        <a:pt x="874733" y="3907871"/>
                      </a:cubicBezTo>
                      <a:cubicBezTo>
                        <a:pt x="890074" y="3921021"/>
                        <a:pt x="904660" y="3935212"/>
                        <a:pt x="917595" y="3950734"/>
                      </a:cubicBezTo>
                      <a:cubicBezTo>
                        <a:pt x="928588" y="3963925"/>
                        <a:pt x="932979" y="3982603"/>
                        <a:pt x="946170" y="3993596"/>
                      </a:cubicBezTo>
                      <a:cubicBezTo>
                        <a:pt x="962532" y="4007231"/>
                        <a:pt x="984270" y="4012646"/>
                        <a:pt x="1003320" y="4022171"/>
                      </a:cubicBezTo>
                      <a:cubicBezTo>
                        <a:pt x="1041420" y="4017409"/>
                        <a:pt x="1081460" y="4020798"/>
                        <a:pt x="1117620" y="4007884"/>
                      </a:cubicBezTo>
                      <a:cubicBezTo>
                        <a:pt x="1149962" y="3996333"/>
                        <a:pt x="1172628" y="3966093"/>
                        <a:pt x="1203345" y="3950734"/>
                      </a:cubicBezTo>
                      <a:cubicBezTo>
                        <a:pt x="1262468" y="3921173"/>
                        <a:pt x="1275600" y="3911239"/>
                        <a:pt x="1346220" y="3893584"/>
                      </a:cubicBezTo>
                      <a:cubicBezTo>
                        <a:pt x="1557656" y="3840725"/>
                        <a:pt x="1421292" y="3866877"/>
                        <a:pt x="1760558" y="3850721"/>
                      </a:cubicBezTo>
                      <a:cubicBezTo>
                        <a:pt x="1808183" y="3845959"/>
                        <a:pt x="1855940" y="3842371"/>
                        <a:pt x="1903433" y="3836434"/>
                      </a:cubicBezTo>
                      <a:cubicBezTo>
                        <a:pt x="1973488" y="3827677"/>
                        <a:pt x="1984804" y="3823234"/>
                        <a:pt x="2046308" y="3807859"/>
                      </a:cubicBezTo>
                      <a:cubicBezTo>
                        <a:pt x="2051070" y="3779284"/>
                        <a:pt x="2043214" y="3745309"/>
                        <a:pt x="2060595" y="3722134"/>
                      </a:cubicBezTo>
                      <a:cubicBezTo>
                        <a:pt x="2067222" y="3713298"/>
                        <a:pt x="2216663" y="3665349"/>
                        <a:pt x="2217758" y="3664984"/>
                      </a:cubicBezTo>
                      <a:lnTo>
                        <a:pt x="2303483" y="3636409"/>
                      </a:lnTo>
                      <a:lnTo>
                        <a:pt x="2346345" y="3622121"/>
                      </a:lnTo>
                      <a:cubicBezTo>
                        <a:pt x="2393970" y="3626884"/>
                        <a:pt x="2442583" y="3625647"/>
                        <a:pt x="2489220" y="3636409"/>
                      </a:cubicBezTo>
                      <a:cubicBezTo>
                        <a:pt x="2505952" y="3640270"/>
                        <a:pt x="2518110" y="3655003"/>
                        <a:pt x="2532083" y="3664984"/>
                      </a:cubicBezTo>
                      <a:cubicBezTo>
                        <a:pt x="2607769" y="3719045"/>
                        <a:pt x="2562540" y="3698948"/>
                        <a:pt x="2632095" y="3722134"/>
                      </a:cubicBezTo>
                      <a:cubicBezTo>
                        <a:pt x="2660670" y="3717371"/>
                        <a:pt x="2690337" y="3717007"/>
                        <a:pt x="2717820" y="3707846"/>
                      </a:cubicBezTo>
                      <a:cubicBezTo>
                        <a:pt x="2734110" y="3702416"/>
                        <a:pt x="2746710" y="3689252"/>
                        <a:pt x="2760683" y="3679271"/>
                      </a:cubicBezTo>
                      <a:cubicBezTo>
                        <a:pt x="2893851" y="3584152"/>
                        <a:pt x="2734670" y="3690172"/>
                        <a:pt x="2889270" y="3593546"/>
                      </a:cubicBezTo>
                      <a:cubicBezTo>
                        <a:pt x="2903831" y="3584445"/>
                        <a:pt x="2916055" y="3571000"/>
                        <a:pt x="2932133" y="3564971"/>
                      </a:cubicBezTo>
                      <a:cubicBezTo>
                        <a:pt x="2954871" y="3556444"/>
                        <a:pt x="2980011" y="3556574"/>
                        <a:pt x="3003570" y="3550684"/>
                      </a:cubicBezTo>
                      <a:cubicBezTo>
                        <a:pt x="3018181" y="3547031"/>
                        <a:pt x="3032145" y="3541159"/>
                        <a:pt x="3046433" y="3536396"/>
                      </a:cubicBezTo>
                      <a:cubicBezTo>
                        <a:pt x="3051195" y="3503059"/>
                        <a:pt x="3054116" y="3469406"/>
                        <a:pt x="3060720" y="3436384"/>
                      </a:cubicBezTo>
                      <a:cubicBezTo>
                        <a:pt x="3063674" y="3421616"/>
                        <a:pt x="3065600" y="3405281"/>
                        <a:pt x="3075008" y="3393521"/>
                      </a:cubicBezTo>
                      <a:cubicBezTo>
                        <a:pt x="3085735" y="3380112"/>
                        <a:pt x="3103309" y="3374047"/>
                        <a:pt x="3117870" y="3364946"/>
                      </a:cubicBezTo>
                      <a:cubicBezTo>
                        <a:pt x="3141419" y="3350228"/>
                        <a:pt x="3164470" y="3334503"/>
                        <a:pt x="3189308" y="3322084"/>
                      </a:cubicBezTo>
                      <a:cubicBezTo>
                        <a:pt x="3223343" y="3305066"/>
                        <a:pt x="3287158" y="3297900"/>
                        <a:pt x="3317895" y="3293509"/>
                      </a:cubicBezTo>
                      <a:cubicBezTo>
                        <a:pt x="3355906" y="3288079"/>
                        <a:pt x="3394095" y="3283984"/>
                        <a:pt x="3432195" y="3279221"/>
                      </a:cubicBezTo>
                      <a:cubicBezTo>
                        <a:pt x="3508395" y="3283984"/>
                        <a:pt x="3585381" y="3281601"/>
                        <a:pt x="3660795" y="3293509"/>
                      </a:cubicBezTo>
                      <a:cubicBezTo>
                        <a:pt x="3677756" y="3296187"/>
                        <a:pt x="3686572" y="3320375"/>
                        <a:pt x="3703658" y="3322084"/>
                      </a:cubicBezTo>
                      <a:cubicBezTo>
                        <a:pt x="3737167" y="3325435"/>
                        <a:pt x="3770537" y="3313820"/>
                        <a:pt x="3803670" y="3307796"/>
                      </a:cubicBezTo>
                      <a:cubicBezTo>
                        <a:pt x="3832817" y="3302497"/>
                        <a:pt x="3874875" y="3290024"/>
                        <a:pt x="3903683" y="3279221"/>
                      </a:cubicBezTo>
                      <a:cubicBezTo>
                        <a:pt x="3927697" y="3270216"/>
                        <a:pt x="3950789" y="3258756"/>
                        <a:pt x="3975120" y="3250646"/>
                      </a:cubicBezTo>
                      <a:cubicBezTo>
                        <a:pt x="3993749" y="3244437"/>
                        <a:pt x="4013220" y="3241121"/>
                        <a:pt x="4032270" y="3236359"/>
                      </a:cubicBezTo>
                      <a:cubicBezTo>
                        <a:pt x="4056083" y="3222071"/>
                        <a:pt x="4078427" y="3204987"/>
                        <a:pt x="4103708" y="3193496"/>
                      </a:cubicBezTo>
                      <a:cubicBezTo>
                        <a:pt x="4160680" y="3167600"/>
                        <a:pt x="4201652" y="3162477"/>
                        <a:pt x="4260870" y="3150634"/>
                      </a:cubicBezTo>
                      <a:lnTo>
                        <a:pt x="4518045" y="3164921"/>
                      </a:lnTo>
                      <a:cubicBezTo>
                        <a:pt x="4580012" y="3168919"/>
                        <a:pt x="4642447" y="3169524"/>
                        <a:pt x="4703783" y="3179209"/>
                      </a:cubicBezTo>
                      <a:cubicBezTo>
                        <a:pt x="4733535" y="3183907"/>
                        <a:pt x="4789508" y="3207784"/>
                        <a:pt x="4789508" y="3207784"/>
                      </a:cubicBezTo>
                      <a:cubicBezTo>
                        <a:pt x="4818083" y="3203021"/>
                        <a:pt x="4847750" y="3202657"/>
                        <a:pt x="4875233" y="3193496"/>
                      </a:cubicBezTo>
                      <a:cubicBezTo>
                        <a:pt x="4920505" y="3178405"/>
                        <a:pt x="4931927" y="3141641"/>
                        <a:pt x="4960958" y="3107771"/>
                      </a:cubicBezTo>
                      <a:cubicBezTo>
                        <a:pt x="4984658" y="3080121"/>
                        <a:pt x="5013612" y="3052870"/>
                        <a:pt x="5046683" y="3036334"/>
                      </a:cubicBezTo>
                      <a:cubicBezTo>
                        <a:pt x="5060153" y="3029599"/>
                        <a:pt x="5075258" y="3026809"/>
                        <a:pt x="5089545" y="3022046"/>
                      </a:cubicBezTo>
                      <a:cubicBezTo>
                        <a:pt x="5187801" y="3087550"/>
                        <a:pt x="5164410" y="3046616"/>
                        <a:pt x="5189558" y="3122059"/>
                      </a:cubicBezTo>
                      <a:cubicBezTo>
                        <a:pt x="5184795" y="3217309"/>
                        <a:pt x="5187099" y="3313176"/>
                        <a:pt x="5175270" y="3407809"/>
                      </a:cubicBezTo>
                      <a:cubicBezTo>
                        <a:pt x="5172628" y="3428943"/>
                        <a:pt x="5155085" y="3445383"/>
                        <a:pt x="5146695" y="3464959"/>
                      </a:cubicBezTo>
                      <a:cubicBezTo>
                        <a:pt x="5129265" y="3505630"/>
                        <a:pt x="5138155" y="3516362"/>
                        <a:pt x="5103833" y="3550684"/>
                      </a:cubicBezTo>
                      <a:cubicBezTo>
                        <a:pt x="5091691" y="3562826"/>
                        <a:pt x="5073734" y="3567772"/>
                        <a:pt x="5060970" y="3579259"/>
                      </a:cubicBezTo>
                      <a:cubicBezTo>
                        <a:pt x="4900749" y="3723457"/>
                        <a:pt x="5017693" y="3641448"/>
                        <a:pt x="4918095" y="3707846"/>
                      </a:cubicBezTo>
                      <a:cubicBezTo>
                        <a:pt x="4903808" y="3726896"/>
                        <a:pt x="4892071" y="3748158"/>
                        <a:pt x="4875233" y="3764996"/>
                      </a:cubicBezTo>
                      <a:cubicBezTo>
                        <a:pt x="4863091" y="3777138"/>
                        <a:pt x="4846343" y="3783590"/>
                        <a:pt x="4832370" y="3793571"/>
                      </a:cubicBezTo>
                      <a:cubicBezTo>
                        <a:pt x="4812993" y="3807412"/>
                        <a:pt x="4794270" y="3822146"/>
                        <a:pt x="4775220" y="3836434"/>
                      </a:cubicBezTo>
                      <a:cubicBezTo>
                        <a:pt x="4732073" y="3922728"/>
                        <a:pt x="4722605" y="3916597"/>
                        <a:pt x="4760933" y="4050746"/>
                      </a:cubicBezTo>
                      <a:cubicBezTo>
                        <a:pt x="4766484" y="4070174"/>
                        <a:pt x="4789508" y="4079321"/>
                        <a:pt x="4803795" y="4093609"/>
                      </a:cubicBezTo>
                      <a:cubicBezTo>
                        <a:pt x="4799033" y="4107896"/>
                        <a:pt x="4800157" y="4125822"/>
                        <a:pt x="4789508" y="4136471"/>
                      </a:cubicBezTo>
                      <a:cubicBezTo>
                        <a:pt x="4778859" y="4147120"/>
                        <a:pt x="4760747" y="4145471"/>
                        <a:pt x="4746645" y="4150759"/>
                      </a:cubicBezTo>
                      <a:cubicBezTo>
                        <a:pt x="4589010" y="4209873"/>
                        <a:pt x="4752127" y="4155316"/>
                        <a:pt x="4618058" y="4193621"/>
                      </a:cubicBezTo>
                      <a:cubicBezTo>
                        <a:pt x="4603577" y="4197758"/>
                        <a:pt x="4590026" y="4205292"/>
                        <a:pt x="4575195" y="4207909"/>
                      </a:cubicBezTo>
                      <a:cubicBezTo>
                        <a:pt x="4508868" y="4219614"/>
                        <a:pt x="4441214" y="4223276"/>
                        <a:pt x="4375170" y="4236484"/>
                      </a:cubicBezTo>
                      <a:cubicBezTo>
                        <a:pt x="4198721" y="4271773"/>
                        <a:pt x="4419072" y="4228502"/>
                        <a:pt x="4218008" y="4265059"/>
                      </a:cubicBezTo>
                      <a:cubicBezTo>
                        <a:pt x="4194115" y="4269403"/>
                        <a:pt x="4170463" y="4275002"/>
                        <a:pt x="4146570" y="4279346"/>
                      </a:cubicBezTo>
                      <a:cubicBezTo>
                        <a:pt x="4118068" y="4284528"/>
                        <a:pt x="4088949" y="4286608"/>
                        <a:pt x="4060845" y="4293634"/>
                      </a:cubicBezTo>
                      <a:cubicBezTo>
                        <a:pt x="3913394" y="4330497"/>
                        <a:pt x="4026084" y="4303872"/>
                        <a:pt x="3932258" y="4350784"/>
                      </a:cubicBezTo>
                      <a:cubicBezTo>
                        <a:pt x="3918787" y="4357519"/>
                        <a:pt x="3903497" y="4359783"/>
                        <a:pt x="3889395" y="4365071"/>
                      </a:cubicBezTo>
                      <a:cubicBezTo>
                        <a:pt x="3847184" y="4380900"/>
                        <a:pt x="3775119" y="4413644"/>
                        <a:pt x="3732233" y="4422221"/>
                      </a:cubicBezTo>
                      <a:cubicBezTo>
                        <a:pt x="3693895" y="4429889"/>
                        <a:pt x="3606144" y="4444368"/>
                        <a:pt x="3575070" y="4465084"/>
                      </a:cubicBezTo>
                      <a:cubicBezTo>
                        <a:pt x="3507068" y="4510419"/>
                        <a:pt x="3558932" y="4482784"/>
                        <a:pt x="3475058" y="4507946"/>
                      </a:cubicBezTo>
                      <a:cubicBezTo>
                        <a:pt x="3446208" y="4516601"/>
                        <a:pt x="3389333" y="4536521"/>
                        <a:pt x="3389333" y="4536521"/>
                      </a:cubicBezTo>
                      <a:cubicBezTo>
                        <a:pt x="3290027" y="4602724"/>
                        <a:pt x="3414843" y="4523766"/>
                        <a:pt x="3275033" y="4593671"/>
                      </a:cubicBezTo>
                      <a:cubicBezTo>
                        <a:pt x="3259674" y="4601350"/>
                        <a:pt x="3247529" y="4614567"/>
                        <a:pt x="3232170" y="4622246"/>
                      </a:cubicBezTo>
                      <a:cubicBezTo>
                        <a:pt x="3218700" y="4628981"/>
                        <a:pt x="3202778" y="4629799"/>
                        <a:pt x="3189308" y="4636534"/>
                      </a:cubicBezTo>
                      <a:cubicBezTo>
                        <a:pt x="3173949" y="4644213"/>
                        <a:pt x="3161804" y="4657430"/>
                        <a:pt x="3146445" y="4665109"/>
                      </a:cubicBezTo>
                      <a:cubicBezTo>
                        <a:pt x="3123506" y="4676579"/>
                        <a:pt x="3098444" y="4683268"/>
                        <a:pt x="3075008" y="4693684"/>
                      </a:cubicBezTo>
                      <a:cubicBezTo>
                        <a:pt x="3055545" y="4702334"/>
                        <a:pt x="3037321" y="4713609"/>
                        <a:pt x="3017858" y="4722259"/>
                      </a:cubicBezTo>
                      <a:cubicBezTo>
                        <a:pt x="2966604" y="4745038"/>
                        <a:pt x="2950688" y="4749412"/>
                        <a:pt x="2903558" y="4765121"/>
                      </a:cubicBezTo>
                      <a:cubicBezTo>
                        <a:pt x="2884508" y="4760359"/>
                        <a:pt x="2861741" y="4763101"/>
                        <a:pt x="2846408" y="4750834"/>
                      </a:cubicBezTo>
                      <a:cubicBezTo>
                        <a:pt x="2834648" y="4741426"/>
                        <a:pt x="2847029" y="4710101"/>
                        <a:pt x="2832120" y="4707971"/>
                      </a:cubicBezTo>
                      <a:cubicBezTo>
                        <a:pt x="2802302" y="4703711"/>
                        <a:pt x="2746395" y="4736546"/>
                        <a:pt x="2746395" y="4736546"/>
                      </a:cubicBezTo>
                      <a:cubicBezTo>
                        <a:pt x="2732108" y="4746071"/>
                        <a:pt x="2718891" y="4757442"/>
                        <a:pt x="2703533" y="4765121"/>
                      </a:cubicBezTo>
                      <a:cubicBezTo>
                        <a:pt x="2690062" y="4771856"/>
                        <a:pt x="2673201" y="4771055"/>
                        <a:pt x="2660670" y="4779409"/>
                      </a:cubicBezTo>
                      <a:cubicBezTo>
                        <a:pt x="2643858" y="4790617"/>
                        <a:pt x="2634620" y="4811063"/>
                        <a:pt x="2617808" y="4822271"/>
                      </a:cubicBezTo>
                      <a:cubicBezTo>
                        <a:pt x="2605277" y="4830625"/>
                        <a:pt x="2588110" y="4829245"/>
                        <a:pt x="2574945" y="4836559"/>
                      </a:cubicBezTo>
                      <a:cubicBezTo>
                        <a:pt x="2544924" y="4853237"/>
                        <a:pt x="2517795" y="4874659"/>
                        <a:pt x="2489220" y="4893709"/>
                      </a:cubicBezTo>
                      <a:cubicBezTo>
                        <a:pt x="2438664" y="4927413"/>
                        <a:pt x="2435402" y="4925541"/>
                        <a:pt x="2389208" y="4979434"/>
                      </a:cubicBezTo>
                      <a:cubicBezTo>
                        <a:pt x="2359371" y="5014244"/>
                        <a:pt x="2355224" y="5038906"/>
                        <a:pt x="2332058" y="5079446"/>
                      </a:cubicBezTo>
                      <a:cubicBezTo>
                        <a:pt x="2312815" y="5113122"/>
                        <a:pt x="2282528" y="5148788"/>
                        <a:pt x="2260620" y="5179459"/>
                      </a:cubicBezTo>
                      <a:cubicBezTo>
                        <a:pt x="2250639" y="5193432"/>
                        <a:pt x="2245236" y="5211328"/>
                        <a:pt x="2232045" y="5222321"/>
                      </a:cubicBezTo>
                      <a:cubicBezTo>
                        <a:pt x="2215683" y="5235956"/>
                        <a:pt x="2193387" y="5240329"/>
                        <a:pt x="2174895" y="5250896"/>
                      </a:cubicBezTo>
                      <a:cubicBezTo>
                        <a:pt x="2159986" y="5259415"/>
                        <a:pt x="2146320" y="5269946"/>
                        <a:pt x="2132033" y="5279471"/>
                      </a:cubicBezTo>
                      <a:cubicBezTo>
                        <a:pt x="1985582" y="5255063"/>
                        <a:pt x="2019681" y="5252567"/>
                        <a:pt x="1803420" y="5293759"/>
                      </a:cubicBezTo>
                      <a:cubicBezTo>
                        <a:pt x="1772667" y="5299617"/>
                        <a:pt x="1671898" y="5371915"/>
                        <a:pt x="1660545" y="5379484"/>
                      </a:cubicBezTo>
                      <a:cubicBezTo>
                        <a:pt x="1646257" y="5389009"/>
                        <a:pt x="1686570" y="5354277"/>
                        <a:pt x="1703408" y="5350909"/>
                      </a:cubicBezTo>
                      <a:cubicBezTo>
                        <a:pt x="1848636" y="5321862"/>
                        <a:pt x="1715202" y="5351621"/>
                        <a:pt x="1817708" y="5322334"/>
                      </a:cubicBezTo>
                      <a:cubicBezTo>
                        <a:pt x="1932164" y="5289632"/>
                        <a:pt x="1943537" y="5304006"/>
                        <a:pt x="2117745" y="5293759"/>
                      </a:cubicBezTo>
                      <a:lnTo>
                        <a:pt x="2289195" y="5265184"/>
                      </a:lnTo>
                      <a:cubicBezTo>
                        <a:pt x="2317770" y="5260421"/>
                        <a:pt x="2345976" y="5252102"/>
                        <a:pt x="2374920" y="5250896"/>
                      </a:cubicBezTo>
                      <a:lnTo>
                        <a:pt x="2717820" y="5236609"/>
                      </a:lnTo>
                      <a:cubicBezTo>
                        <a:pt x="2741237" y="5189775"/>
                        <a:pt x="2748070" y="5182845"/>
                        <a:pt x="2760683" y="5136596"/>
                      </a:cubicBezTo>
                      <a:cubicBezTo>
                        <a:pt x="2771016" y="5098707"/>
                        <a:pt x="2776839" y="5059553"/>
                        <a:pt x="2789258" y="5022296"/>
                      </a:cubicBezTo>
                      <a:cubicBezTo>
                        <a:pt x="2794020" y="5008009"/>
                        <a:pt x="2796810" y="4992904"/>
                        <a:pt x="2803545" y="4979434"/>
                      </a:cubicBezTo>
                      <a:cubicBezTo>
                        <a:pt x="2811224" y="4964075"/>
                        <a:pt x="2819978" y="4948713"/>
                        <a:pt x="2832120" y="4936571"/>
                      </a:cubicBezTo>
                      <a:cubicBezTo>
                        <a:pt x="2844262" y="4924429"/>
                        <a:pt x="2859291" y="4914970"/>
                        <a:pt x="2874983" y="4907996"/>
                      </a:cubicBezTo>
                      <a:cubicBezTo>
                        <a:pt x="2902508" y="4895763"/>
                        <a:pt x="2930676" y="4881731"/>
                        <a:pt x="2960708" y="4879421"/>
                      </a:cubicBezTo>
                      <a:lnTo>
                        <a:pt x="3146445" y="4865134"/>
                      </a:lnTo>
                      <a:lnTo>
                        <a:pt x="3275033" y="4779409"/>
                      </a:lnTo>
                      <a:cubicBezTo>
                        <a:pt x="3306821" y="4758217"/>
                        <a:pt x="3322309" y="4742461"/>
                        <a:pt x="3360758" y="4736546"/>
                      </a:cubicBezTo>
                      <a:cubicBezTo>
                        <a:pt x="3408064" y="4729268"/>
                        <a:pt x="3456008" y="4727021"/>
                        <a:pt x="3503633" y="4722259"/>
                      </a:cubicBezTo>
                      <a:cubicBezTo>
                        <a:pt x="3587432" y="4694325"/>
                        <a:pt x="3545714" y="4704734"/>
                        <a:pt x="3689370" y="4693684"/>
                      </a:cubicBezTo>
                      <a:cubicBezTo>
                        <a:pt x="3765494" y="4687828"/>
                        <a:pt x="3841770" y="4684159"/>
                        <a:pt x="3917970" y="4679396"/>
                      </a:cubicBezTo>
                      <a:cubicBezTo>
                        <a:pt x="3937020" y="4674634"/>
                        <a:pt x="3959787" y="4677376"/>
                        <a:pt x="3975120" y="4665109"/>
                      </a:cubicBezTo>
                      <a:cubicBezTo>
                        <a:pt x="4010386" y="4636896"/>
                        <a:pt x="3962531" y="4586424"/>
                        <a:pt x="4017983" y="4565096"/>
                      </a:cubicBezTo>
                      <a:cubicBezTo>
                        <a:pt x="4067080" y="4546213"/>
                        <a:pt x="4122758" y="4555571"/>
                        <a:pt x="4175145" y="4550809"/>
                      </a:cubicBezTo>
                      <a:cubicBezTo>
                        <a:pt x="4240089" y="4518337"/>
                        <a:pt x="4230758" y="4521025"/>
                        <a:pt x="4303733" y="4493659"/>
                      </a:cubicBezTo>
                      <a:cubicBezTo>
                        <a:pt x="4317834" y="4488371"/>
                        <a:pt x="4332752" y="4485304"/>
                        <a:pt x="4346595" y="4479371"/>
                      </a:cubicBezTo>
                      <a:cubicBezTo>
                        <a:pt x="4479762" y="4422299"/>
                        <a:pt x="4329191" y="4474139"/>
                        <a:pt x="4460895" y="4436509"/>
                      </a:cubicBezTo>
                      <a:cubicBezTo>
                        <a:pt x="4475376" y="4432372"/>
                        <a:pt x="4488830" y="4424211"/>
                        <a:pt x="4503758" y="4422221"/>
                      </a:cubicBezTo>
                      <a:cubicBezTo>
                        <a:pt x="4560603" y="4414642"/>
                        <a:pt x="4618058" y="4412696"/>
                        <a:pt x="4675208" y="4407934"/>
                      </a:cubicBezTo>
                      <a:cubicBezTo>
                        <a:pt x="4750651" y="4382785"/>
                        <a:pt x="4705538" y="4402000"/>
                        <a:pt x="4803795" y="4336496"/>
                      </a:cubicBezTo>
                      <a:cubicBezTo>
                        <a:pt x="4818083" y="4326971"/>
                        <a:pt x="4834516" y="4320063"/>
                        <a:pt x="4846658" y="4307921"/>
                      </a:cubicBezTo>
                      <a:cubicBezTo>
                        <a:pt x="4860945" y="4293634"/>
                        <a:pt x="4874179" y="4278208"/>
                        <a:pt x="4889520" y="4265059"/>
                      </a:cubicBezTo>
                      <a:cubicBezTo>
                        <a:pt x="4920537" y="4238473"/>
                        <a:pt x="4955607" y="4216238"/>
                        <a:pt x="4989533" y="4193621"/>
                      </a:cubicBezTo>
                      <a:cubicBezTo>
                        <a:pt x="5022273" y="4062662"/>
                        <a:pt x="4985431" y="4101106"/>
                        <a:pt x="5060970" y="4050746"/>
                      </a:cubicBezTo>
                      <a:cubicBezTo>
                        <a:pt x="5070495" y="4036459"/>
                        <a:pt x="5086722" y="4024822"/>
                        <a:pt x="5089545" y="4007884"/>
                      </a:cubicBezTo>
                      <a:cubicBezTo>
                        <a:pt x="5093489" y="3984221"/>
                        <a:pt x="5056635" y="3937087"/>
                        <a:pt x="5046683" y="3922159"/>
                      </a:cubicBezTo>
                      <a:cubicBezTo>
                        <a:pt x="5060970" y="3907871"/>
                        <a:pt x="5072002" y="3889321"/>
                        <a:pt x="5089545" y="3879296"/>
                      </a:cubicBezTo>
                      <a:cubicBezTo>
                        <a:pt x="5146961" y="3846487"/>
                        <a:pt x="5288835" y="3876854"/>
                        <a:pt x="5318145" y="3879296"/>
                      </a:cubicBezTo>
                      <a:cubicBezTo>
                        <a:pt x="5349742" y="3910893"/>
                        <a:pt x="5369693" y="3925240"/>
                        <a:pt x="5389583" y="3965021"/>
                      </a:cubicBezTo>
                      <a:cubicBezTo>
                        <a:pt x="5396318" y="3978492"/>
                        <a:pt x="5399108" y="3993596"/>
                        <a:pt x="5403870" y="4007884"/>
                      </a:cubicBezTo>
                      <a:cubicBezTo>
                        <a:pt x="5399108" y="4022171"/>
                        <a:pt x="5396318" y="4037276"/>
                        <a:pt x="5389583" y="4050746"/>
                      </a:cubicBezTo>
                      <a:cubicBezTo>
                        <a:pt x="5381904" y="4066105"/>
                        <a:pt x="5366876" y="4077471"/>
                        <a:pt x="5361008" y="4093609"/>
                      </a:cubicBezTo>
                      <a:cubicBezTo>
                        <a:pt x="5347587" y="4130517"/>
                        <a:pt x="5341958" y="4169809"/>
                        <a:pt x="5332433" y="4207909"/>
                      </a:cubicBezTo>
                      <a:cubicBezTo>
                        <a:pt x="5327670" y="4226959"/>
                        <a:pt x="5320922" y="4245620"/>
                        <a:pt x="5318145" y="4265059"/>
                      </a:cubicBezTo>
                      <a:cubicBezTo>
                        <a:pt x="5313383" y="4298396"/>
                        <a:pt x="5307383" y="4331580"/>
                        <a:pt x="5303858" y="4365071"/>
                      </a:cubicBezTo>
                      <a:cubicBezTo>
                        <a:pt x="5299838" y="4403260"/>
                        <a:pt x="5295614" y="4546964"/>
                        <a:pt x="5275283" y="4607959"/>
                      </a:cubicBezTo>
                      <a:cubicBezTo>
                        <a:pt x="5258013" y="4659770"/>
                        <a:pt x="5243217" y="4664074"/>
                        <a:pt x="5218133" y="4707971"/>
                      </a:cubicBezTo>
                      <a:cubicBezTo>
                        <a:pt x="5207566" y="4726463"/>
                        <a:pt x="5201938" y="4747790"/>
                        <a:pt x="5189558" y="4765121"/>
                      </a:cubicBezTo>
                      <a:cubicBezTo>
                        <a:pt x="5177814" y="4781563"/>
                        <a:pt x="5159630" y="4792462"/>
                        <a:pt x="5146695" y="4807984"/>
                      </a:cubicBezTo>
                      <a:cubicBezTo>
                        <a:pt x="5135702" y="4821175"/>
                        <a:pt x="5131043" y="4839539"/>
                        <a:pt x="5118120" y="4850846"/>
                      </a:cubicBezTo>
                      <a:cubicBezTo>
                        <a:pt x="4997993" y="4955957"/>
                        <a:pt x="5074566" y="4879767"/>
                        <a:pt x="4989533" y="4922284"/>
                      </a:cubicBezTo>
                      <a:cubicBezTo>
                        <a:pt x="4974174" y="4929963"/>
                        <a:pt x="4962029" y="4943180"/>
                        <a:pt x="4946670" y="4950859"/>
                      </a:cubicBezTo>
                      <a:cubicBezTo>
                        <a:pt x="4923837" y="4962276"/>
                        <a:pt x="4868015" y="4973332"/>
                        <a:pt x="4846658" y="4979434"/>
                      </a:cubicBezTo>
                      <a:cubicBezTo>
                        <a:pt x="4832177" y="4983571"/>
                        <a:pt x="4818083" y="4988959"/>
                        <a:pt x="4803795" y="4993721"/>
                      </a:cubicBezTo>
                      <a:cubicBezTo>
                        <a:pt x="4789508" y="5003246"/>
                        <a:pt x="4773075" y="5010154"/>
                        <a:pt x="4760933" y="5022296"/>
                      </a:cubicBezTo>
                      <a:cubicBezTo>
                        <a:pt x="4717806" y="5065423"/>
                        <a:pt x="4710625" y="5094537"/>
                        <a:pt x="4689495" y="5150884"/>
                      </a:cubicBezTo>
                      <a:cubicBezTo>
                        <a:pt x="4684207" y="5164985"/>
                        <a:pt x="4679171" y="5179217"/>
                        <a:pt x="4675208" y="5193746"/>
                      </a:cubicBezTo>
                      <a:cubicBezTo>
                        <a:pt x="4664875" y="5231635"/>
                        <a:pt x="4670197" y="5276628"/>
                        <a:pt x="4646633" y="5308046"/>
                      </a:cubicBezTo>
                      <a:cubicBezTo>
                        <a:pt x="4632345" y="5327096"/>
                        <a:pt x="4617611" y="5345819"/>
                        <a:pt x="4603770" y="5365196"/>
                      </a:cubicBezTo>
                      <a:cubicBezTo>
                        <a:pt x="4574287" y="5406472"/>
                        <a:pt x="4575217" y="5417566"/>
                        <a:pt x="4532333" y="5450921"/>
                      </a:cubicBezTo>
                      <a:cubicBezTo>
                        <a:pt x="4505224" y="5472005"/>
                        <a:pt x="4475183" y="5489021"/>
                        <a:pt x="4446608" y="5508071"/>
                      </a:cubicBezTo>
                      <a:cubicBezTo>
                        <a:pt x="4398741" y="5539982"/>
                        <a:pt x="4321456" y="5590359"/>
                        <a:pt x="4289445" y="5622371"/>
                      </a:cubicBezTo>
                      <a:cubicBezTo>
                        <a:pt x="4234441" y="5677376"/>
                        <a:pt x="4263395" y="5654026"/>
                        <a:pt x="4203720" y="5693809"/>
                      </a:cubicBezTo>
                      <a:cubicBezTo>
                        <a:pt x="4198958" y="5708096"/>
                        <a:pt x="4193570" y="5722190"/>
                        <a:pt x="4189433" y="5736671"/>
                      </a:cubicBezTo>
                      <a:cubicBezTo>
                        <a:pt x="4153550" y="5862260"/>
                        <a:pt x="4195115" y="5733907"/>
                        <a:pt x="4160858" y="5836684"/>
                      </a:cubicBezTo>
                      <a:cubicBezTo>
                        <a:pt x="4156095" y="5898596"/>
                        <a:pt x="4161630" y="5962180"/>
                        <a:pt x="4146570" y="6022421"/>
                      </a:cubicBezTo>
                      <a:cubicBezTo>
                        <a:pt x="4141669" y="6042023"/>
                        <a:pt x="4119049" y="6052134"/>
                        <a:pt x="4103708" y="6065284"/>
                      </a:cubicBezTo>
                      <a:cubicBezTo>
                        <a:pt x="4025023" y="6132728"/>
                        <a:pt x="4069763" y="6089400"/>
                        <a:pt x="3975120" y="6136721"/>
                      </a:cubicBezTo>
                      <a:cubicBezTo>
                        <a:pt x="3959762" y="6144400"/>
                        <a:pt x="3948336" y="6159267"/>
                        <a:pt x="3932258" y="6165296"/>
                      </a:cubicBezTo>
                      <a:cubicBezTo>
                        <a:pt x="3909520" y="6173823"/>
                        <a:pt x="3884379" y="6173694"/>
                        <a:pt x="3860820" y="6179584"/>
                      </a:cubicBezTo>
                      <a:cubicBezTo>
                        <a:pt x="3846210" y="6183237"/>
                        <a:pt x="3832245" y="6189109"/>
                        <a:pt x="3817958" y="6193871"/>
                      </a:cubicBezTo>
                      <a:cubicBezTo>
                        <a:pt x="3773109" y="6238720"/>
                        <a:pt x="3760808" y="6235170"/>
                        <a:pt x="3760808" y="6308171"/>
                      </a:cubicBezTo>
                      <a:cubicBezTo>
                        <a:pt x="3760808" y="6323231"/>
                        <a:pt x="3767781" y="6278474"/>
                        <a:pt x="3775095" y="6265309"/>
                      </a:cubicBezTo>
                      <a:cubicBezTo>
                        <a:pt x="3791773" y="6235288"/>
                        <a:pt x="3803670" y="6198634"/>
                        <a:pt x="3832245" y="6179584"/>
                      </a:cubicBezTo>
                      <a:cubicBezTo>
                        <a:pt x="3955086" y="6097691"/>
                        <a:pt x="3799664" y="6195875"/>
                        <a:pt x="3917970" y="6136721"/>
                      </a:cubicBezTo>
                      <a:cubicBezTo>
                        <a:pt x="4053810" y="6068800"/>
                        <a:pt x="3825413" y="6153286"/>
                        <a:pt x="4046558" y="6079571"/>
                      </a:cubicBezTo>
                      <a:lnTo>
                        <a:pt x="4089420" y="6065284"/>
                      </a:lnTo>
                      <a:lnTo>
                        <a:pt x="4132283" y="6050996"/>
                      </a:lnTo>
                      <a:cubicBezTo>
                        <a:pt x="4146570" y="6036709"/>
                        <a:pt x="4159623" y="6021069"/>
                        <a:pt x="4175145" y="6008134"/>
                      </a:cubicBezTo>
                      <a:cubicBezTo>
                        <a:pt x="4188337" y="5997141"/>
                        <a:pt x="4207281" y="5992968"/>
                        <a:pt x="4218008" y="5979559"/>
                      </a:cubicBezTo>
                      <a:cubicBezTo>
                        <a:pt x="4227416" y="5967799"/>
                        <a:pt x="4227533" y="5950984"/>
                        <a:pt x="4232295" y="5936696"/>
                      </a:cubicBezTo>
                      <a:cubicBezTo>
                        <a:pt x="4237058" y="5879546"/>
                        <a:pt x="4235336" y="5821480"/>
                        <a:pt x="4246583" y="5765246"/>
                      </a:cubicBezTo>
                      <a:cubicBezTo>
                        <a:pt x="4255995" y="5718189"/>
                        <a:pt x="4298223" y="5713286"/>
                        <a:pt x="4332308" y="5693809"/>
                      </a:cubicBezTo>
                      <a:cubicBezTo>
                        <a:pt x="4378720" y="5667287"/>
                        <a:pt x="4378633" y="5661771"/>
                        <a:pt x="4418033" y="5622371"/>
                      </a:cubicBezTo>
                      <a:cubicBezTo>
                        <a:pt x="4453941" y="5514644"/>
                        <a:pt x="4405505" y="5647425"/>
                        <a:pt x="4460895" y="5536646"/>
                      </a:cubicBezTo>
                      <a:cubicBezTo>
                        <a:pt x="4467630" y="5523176"/>
                        <a:pt x="4466829" y="5506315"/>
                        <a:pt x="4475183" y="5493784"/>
                      </a:cubicBezTo>
                      <a:cubicBezTo>
                        <a:pt x="4493685" y="5466032"/>
                        <a:pt x="4550433" y="5425393"/>
                        <a:pt x="4575195" y="5408059"/>
                      </a:cubicBezTo>
                      <a:cubicBezTo>
                        <a:pt x="4575228" y="5408036"/>
                        <a:pt x="4682335" y="5336633"/>
                        <a:pt x="4703783" y="5322334"/>
                      </a:cubicBezTo>
                      <a:lnTo>
                        <a:pt x="4746645" y="5293759"/>
                      </a:lnTo>
                      <a:cubicBezTo>
                        <a:pt x="4756170" y="5279471"/>
                        <a:pt x="4762297" y="5262204"/>
                        <a:pt x="4775220" y="5250896"/>
                      </a:cubicBezTo>
                      <a:cubicBezTo>
                        <a:pt x="4801066" y="5228281"/>
                        <a:pt x="4836661" y="5218030"/>
                        <a:pt x="4860945" y="5193746"/>
                      </a:cubicBezTo>
                      <a:lnTo>
                        <a:pt x="4903808" y="5150884"/>
                      </a:lnTo>
                      <a:cubicBezTo>
                        <a:pt x="4915428" y="5116022"/>
                        <a:pt x="4918972" y="5092856"/>
                        <a:pt x="4946670" y="5065159"/>
                      </a:cubicBezTo>
                      <a:cubicBezTo>
                        <a:pt x="4958812" y="5053017"/>
                        <a:pt x="4976341" y="5047577"/>
                        <a:pt x="4989533" y="5036584"/>
                      </a:cubicBezTo>
                      <a:cubicBezTo>
                        <a:pt x="5005055" y="5023649"/>
                        <a:pt x="5016446" y="5006126"/>
                        <a:pt x="5032395" y="4993721"/>
                      </a:cubicBezTo>
                      <a:cubicBezTo>
                        <a:pt x="5059504" y="4972636"/>
                        <a:pt x="5089545" y="4955621"/>
                        <a:pt x="5118120" y="4936571"/>
                      </a:cubicBezTo>
                      <a:cubicBezTo>
                        <a:pt x="5132408" y="4927046"/>
                        <a:pt x="5144693" y="4913426"/>
                        <a:pt x="5160983" y="4907996"/>
                      </a:cubicBezTo>
                      <a:lnTo>
                        <a:pt x="5203845" y="4893709"/>
                      </a:lnTo>
                      <a:cubicBezTo>
                        <a:pt x="5230525" y="4875923"/>
                        <a:pt x="5273391" y="4851393"/>
                        <a:pt x="5289570" y="4822271"/>
                      </a:cubicBezTo>
                      <a:cubicBezTo>
                        <a:pt x="5304198" y="4795941"/>
                        <a:pt x="5308620" y="4765121"/>
                        <a:pt x="5318145" y="4736546"/>
                      </a:cubicBezTo>
                      <a:lnTo>
                        <a:pt x="5332433" y="4693684"/>
                      </a:lnTo>
                      <a:cubicBezTo>
                        <a:pt x="5337196" y="4679396"/>
                        <a:pt x="5334189" y="4659175"/>
                        <a:pt x="5346720" y="4650821"/>
                      </a:cubicBezTo>
                      <a:lnTo>
                        <a:pt x="5432445" y="4593671"/>
                      </a:lnTo>
                      <a:lnTo>
                        <a:pt x="5475308" y="4565096"/>
                      </a:lnTo>
                      <a:cubicBezTo>
                        <a:pt x="5546955" y="4457626"/>
                        <a:pt x="5541417" y="4507216"/>
                        <a:pt x="5518170" y="4379359"/>
                      </a:cubicBezTo>
                      <a:cubicBezTo>
                        <a:pt x="5514657" y="4360039"/>
                        <a:pt x="5508645" y="4341259"/>
                        <a:pt x="5503883" y="4322209"/>
                      </a:cubicBezTo>
                      <a:cubicBezTo>
                        <a:pt x="5508645" y="4250771"/>
                        <a:pt x="5510675" y="4179099"/>
                        <a:pt x="5518170" y="4107896"/>
                      </a:cubicBezTo>
                      <a:cubicBezTo>
                        <a:pt x="5520226" y="4088368"/>
                        <a:pt x="5520191" y="4066079"/>
                        <a:pt x="5532458" y="4050746"/>
                      </a:cubicBezTo>
                      <a:cubicBezTo>
                        <a:pt x="5541866" y="4038986"/>
                        <a:pt x="5561033" y="4041221"/>
                        <a:pt x="5575320" y="4036459"/>
                      </a:cubicBezTo>
                      <a:cubicBezTo>
                        <a:pt x="5677335" y="4070464"/>
                        <a:pt x="5635983" y="4048326"/>
                        <a:pt x="5703908" y="4093609"/>
                      </a:cubicBezTo>
                      <a:cubicBezTo>
                        <a:pt x="5712610" y="4119716"/>
                        <a:pt x="5729921" y="4167996"/>
                        <a:pt x="5732483" y="4193621"/>
                      </a:cubicBezTo>
                      <a:cubicBezTo>
                        <a:pt x="5772719" y="4595980"/>
                        <a:pt x="5725058" y="4291952"/>
                        <a:pt x="5761058" y="4507946"/>
                      </a:cubicBezTo>
                      <a:cubicBezTo>
                        <a:pt x="5756295" y="4703209"/>
                        <a:pt x="5755639" y="4898615"/>
                        <a:pt x="5746770" y="5093734"/>
                      </a:cubicBezTo>
                      <a:cubicBezTo>
                        <a:pt x="5746086" y="5108779"/>
                        <a:pt x="5734959" y="5121741"/>
                        <a:pt x="5732483" y="5136596"/>
                      </a:cubicBezTo>
                      <a:cubicBezTo>
                        <a:pt x="5725393" y="5179136"/>
                        <a:pt x="5722958" y="5222321"/>
                        <a:pt x="5718195" y="5265184"/>
                      </a:cubicBezTo>
                      <a:cubicBezTo>
                        <a:pt x="5722958" y="5374721"/>
                        <a:pt x="5724074" y="5484478"/>
                        <a:pt x="5732483" y="5593796"/>
                      </a:cubicBezTo>
                      <a:cubicBezTo>
                        <a:pt x="5733638" y="5608812"/>
                        <a:pt x="5745859" y="5621626"/>
                        <a:pt x="5746770" y="5636659"/>
                      </a:cubicBezTo>
                      <a:cubicBezTo>
                        <a:pt x="5755418" y="5779352"/>
                        <a:pt x="5756295" y="5922409"/>
                        <a:pt x="5761058" y="6065284"/>
                      </a:cubicBezTo>
                      <a:cubicBezTo>
                        <a:pt x="5746770" y="6265309"/>
                        <a:pt x="5738972" y="6465904"/>
                        <a:pt x="5718195" y="6665359"/>
                      </a:cubicBezTo>
                      <a:cubicBezTo>
                        <a:pt x="5712528" y="6719759"/>
                        <a:pt x="5690173" y="6753167"/>
                        <a:pt x="5661045" y="6793946"/>
                      </a:cubicBezTo>
                      <a:cubicBezTo>
                        <a:pt x="5647204" y="6813323"/>
                        <a:pt x="5633680" y="6833016"/>
                        <a:pt x="5618183" y="6851096"/>
                      </a:cubicBezTo>
                      <a:cubicBezTo>
                        <a:pt x="5605033" y="6866437"/>
                        <a:pt x="5588255" y="6878437"/>
                        <a:pt x="5575320" y="6893959"/>
                      </a:cubicBezTo>
                      <a:cubicBezTo>
                        <a:pt x="5564327" y="6907150"/>
                        <a:pt x="5556270" y="6922534"/>
                        <a:pt x="5546745" y="6936821"/>
                      </a:cubicBezTo>
                      <a:cubicBezTo>
                        <a:pt x="5541983" y="6951109"/>
                        <a:pt x="5530795" y="6964716"/>
                        <a:pt x="5532458" y="6979684"/>
                      </a:cubicBezTo>
                      <a:cubicBezTo>
                        <a:pt x="5540503" y="7052090"/>
                        <a:pt x="5555822" y="7123802"/>
                        <a:pt x="5575320" y="7193996"/>
                      </a:cubicBezTo>
                      <a:cubicBezTo>
                        <a:pt x="5587944" y="7239442"/>
                        <a:pt x="5615084" y="7239039"/>
                        <a:pt x="5646758" y="7265434"/>
                      </a:cubicBezTo>
                      <a:cubicBezTo>
                        <a:pt x="5662280" y="7278369"/>
                        <a:pt x="5675333" y="7294009"/>
                        <a:pt x="5689620" y="7308296"/>
                      </a:cubicBezTo>
                      <a:cubicBezTo>
                        <a:pt x="5699145" y="7336871"/>
                        <a:pt x="5720505" y="7363989"/>
                        <a:pt x="5718195" y="7394021"/>
                      </a:cubicBezTo>
                      <a:cubicBezTo>
                        <a:pt x="5702753" y="7594775"/>
                        <a:pt x="5723545" y="7520850"/>
                        <a:pt x="5689620" y="7622621"/>
                      </a:cubicBezTo>
                      <a:cubicBezTo>
                        <a:pt x="5707235" y="7781148"/>
                        <a:pt x="5690270" y="7710294"/>
                        <a:pt x="5732483" y="7836934"/>
                      </a:cubicBezTo>
                      <a:lnTo>
                        <a:pt x="5746770" y="7879796"/>
                      </a:lnTo>
                      <a:cubicBezTo>
                        <a:pt x="5751533" y="7894084"/>
                        <a:pt x="5775346" y="7927422"/>
                        <a:pt x="5761058" y="7922659"/>
                      </a:cubicBezTo>
                      <a:lnTo>
                        <a:pt x="5718195" y="7908371"/>
                      </a:lnTo>
                      <a:cubicBezTo>
                        <a:pt x="5718886" y="7914587"/>
                        <a:pt x="5730665" y="8102422"/>
                        <a:pt x="5761058" y="8122684"/>
                      </a:cubicBezTo>
                      <a:cubicBezTo>
                        <a:pt x="5789633" y="8141734"/>
                        <a:pt x="5822499" y="8155550"/>
                        <a:pt x="5846783" y="8179834"/>
                      </a:cubicBezTo>
                      <a:cubicBezTo>
                        <a:pt x="5900294" y="8233345"/>
                        <a:pt x="5870477" y="8216306"/>
                        <a:pt x="5932508" y="8236984"/>
                      </a:cubicBezTo>
                      <a:cubicBezTo>
                        <a:pt x="5975370" y="8232221"/>
                        <a:pt x="6026594" y="8248572"/>
                        <a:pt x="6061095" y="8222696"/>
                      </a:cubicBezTo>
                      <a:cubicBezTo>
                        <a:pt x="6080522" y="8208126"/>
                        <a:pt x="6055335" y="8173997"/>
                        <a:pt x="6046808" y="8151259"/>
                      </a:cubicBezTo>
                      <a:cubicBezTo>
                        <a:pt x="6040779" y="8135181"/>
                        <a:pt x="6025207" y="8124088"/>
                        <a:pt x="6018233" y="8108396"/>
                      </a:cubicBezTo>
                      <a:cubicBezTo>
                        <a:pt x="5998357" y="8063675"/>
                        <a:pt x="5987244" y="8013016"/>
                        <a:pt x="5975370" y="7965521"/>
                      </a:cubicBezTo>
                      <a:cubicBezTo>
                        <a:pt x="5970608" y="7865509"/>
                        <a:pt x="5968762" y="7765315"/>
                        <a:pt x="5961083" y="7665484"/>
                      </a:cubicBezTo>
                      <a:cubicBezTo>
                        <a:pt x="5959220" y="7641271"/>
                        <a:pt x="5952063" y="7617752"/>
                        <a:pt x="5946795" y="7594046"/>
                      </a:cubicBezTo>
                      <a:cubicBezTo>
                        <a:pt x="5924457" y="7493524"/>
                        <a:pt x="5942091" y="7577583"/>
                        <a:pt x="5918220" y="7494034"/>
                      </a:cubicBezTo>
                      <a:cubicBezTo>
                        <a:pt x="5895154" y="7413303"/>
                        <a:pt x="5918860" y="7459275"/>
                        <a:pt x="5875358" y="7394021"/>
                      </a:cubicBezTo>
                      <a:lnTo>
                        <a:pt x="5846783" y="7279721"/>
                      </a:lnTo>
                      <a:cubicBezTo>
                        <a:pt x="5842020" y="7260671"/>
                        <a:pt x="5838705" y="7241200"/>
                        <a:pt x="5832495" y="7222571"/>
                      </a:cubicBezTo>
                      <a:lnTo>
                        <a:pt x="5803920" y="7136846"/>
                      </a:lnTo>
                      <a:lnTo>
                        <a:pt x="5789633" y="7093984"/>
                      </a:lnTo>
                      <a:cubicBezTo>
                        <a:pt x="5792825" y="7055673"/>
                        <a:pt x="5789027" y="6938033"/>
                        <a:pt x="5818208" y="6879671"/>
                      </a:cubicBezTo>
                      <a:cubicBezTo>
                        <a:pt x="5825887" y="6864313"/>
                        <a:pt x="5835608" y="6849846"/>
                        <a:pt x="5846783" y="6836809"/>
                      </a:cubicBezTo>
                      <a:cubicBezTo>
                        <a:pt x="5864316" y="6816354"/>
                        <a:pt x="5887103" y="6800696"/>
                        <a:pt x="5903933" y="6779659"/>
                      </a:cubicBezTo>
                      <a:cubicBezTo>
                        <a:pt x="5925387" y="6752842"/>
                        <a:pt x="5942033" y="6722509"/>
                        <a:pt x="5961083" y="6693934"/>
                      </a:cubicBezTo>
                      <a:lnTo>
                        <a:pt x="5989658" y="6651071"/>
                      </a:lnTo>
                      <a:cubicBezTo>
                        <a:pt x="6031092" y="6526767"/>
                        <a:pt x="5989658" y="6668920"/>
                        <a:pt x="5989658" y="6379609"/>
                      </a:cubicBezTo>
                      <a:cubicBezTo>
                        <a:pt x="5989658" y="6246174"/>
                        <a:pt x="5996543" y="6112789"/>
                        <a:pt x="6003945" y="5979559"/>
                      </a:cubicBezTo>
                      <a:cubicBezTo>
                        <a:pt x="6005623" y="5949359"/>
                        <a:pt x="6027527" y="5800200"/>
                        <a:pt x="6032520" y="5765246"/>
                      </a:cubicBezTo>
                      <a:cubicBezTo>
                        <a:pt x="6026851" y="5708553"/>
                        <a:pt x="6016581" y="5585539"/>
                        <a:pt x="6003945" y="5522359"/>
                      </a:cubicBezTo>
                      <a:cubicBezTo>
                        <a:pt x="6000991" y="5507591"/>
                        <a:pt x="5993311" y="5494107"/>
                        <a:pt x="5989658" y="5479496"/>
                      </a:cubicBezTo>
                      <a:cubicBezTo>
                        <a:pt x="5983768" y="5455937"/>
                        <a:pt x="5981760" y="5431487"/>
                        <a:pt x="5975370" y="5408059"/>
                      </a:cubicBezTo>
                      <a:cubicBezTo>
                        <a:pt x="5967445" y="5379000"/>
                        <a:pt x="5956320" y="5350909"/>
                        <a:pt x="5946795" y="5322334"/>
                      </a:cubicBezTo>
                      <a:cubicBezTo>
                        <a:pt x="5942033" y="5308046"/>
                        <a:pt x="5940862" y="5292002"/>
                        <a:pt x="5932508" y="5279471"/>
                      </a:cubicBezTo>
                      <a:cubicBezTo>
                        <a:pt x="5922983" y="5265184"/>
                        <a:pt x="5911612" y="5251967"/>
                        <a:pt x="5903933" y="5236609"/>
                      </a:cubicBezTo>
                      <a:cubicBezTo>
                        <a:pt x="5897198" y="5223138"/>
                        <a:pt x="5875164" y="5197883"/>
                        <a:pt x="5889645" y="5193746"/>
                      </a:cubicBezTo>
                      <a:cubicBezTo>
                        <a:pt x="5926564" y="5183198"/>
                        <a:pt x="5965845" y="5203271"/>
                        <a:pt x="6003945" y="5208034"/>
                      </a:cubicBezTo>
                      <a:cubicBezTo>
                        <a:pt x="6018233" y="5227084"/>
                        <a:pt x="6036159" y="5243885"/>
                        <a:pt x="6046808" y="5265184"/>
                      </a:cubicBezTo>
                      <a:cubicBezTo>
                        <a:pt x="6055590" y="5282747"/>
                        <a:pt x="6054886" y="5303705"/>
                        <a:pt x="6061095" y="5322334"/>
                      </a:cubicBezTo>
                      <a:cubicBezTo>
                        <a:pt x="6076920" y="5369808"/>
                        <a:pt x="6125654" y="5476322"/>
                        <a:pt x="6146820" y="5508071"/>
                      </a:cubicBezTo>
                      <a:cubicBezTo>
                        <a:pt x="6165870" y="5536646"/>
                        <a:pt x="6173253" y="5578437"/>
                        <a:pt x="6203970" y="5593796"/>
                      </a:cubicBezTo>
                      <a:cubicBezTo>
                        <a:pt x="6339569" y="5661595"/>
                        <a:pt x="6284192" y="5625388"/>
                        <a:pt x="6375420" y="5693809"/>
                      </a:cubicBezTo>
                      <a:cubicBezTo>
                        <a:pt x="6380183" y="5708096"/>
                        <a:pt x="6382973" y="5723201"/>
                        <a:pt x="6389708" y="5736671"/>
                      </a:cubicBezTo>
                      <a:cubicBezTo>
                        <a:pt x="6397387" y="5752030"/>
                        <a:pt x="6412853" y="5763244"/>
                        <a:pt x="6418283" y="5779534"/>
                      </a:cubicBezTo>
                      <a:cubicBezTo>
                        <a:pt x="6436911" y="5835420"/>
                        <a:pt x="6449592" y="5893219"/>
                        <a:pt x="6461145" y="5950984"/>
                      </a:cubicBezTo>
                      <a:cubicBezTo>
                        <a:pt x="6465908" y="5974796"/>
                        <a:pt x="6467754" y="5999383"/>
                        <a:pt x="6475433" y="6022421"/>
                      </a:cubicBezTo>
                      <a:cubicBezTo>
                        <a:pt x="6482168" y="6042627"/>
                        <a:pt x="6494483" y="6060521"/>
                        <a:pt x="6504008" y="6079571"/>
                      </a:cubicBezTo>
                      <a:cubicBezTo>
                        <a:pt x="6508770" y="6098621"/>
                        <a:pt x="6510743" y="6118595"/>
                        <a:pt x="6518295" y="6136721"/>
                      </a:cubicBezTo>
                      <a:cubicBezTo>
                        <a:pt x="6534946" y="6176684"/>
                        <a:pt x="6571238" y="6251736"/>
                        <a:pt x="6604020" y="6293884"/>
                      </a:cubicBezTo>
                      <a:cubicBezTo>
                        <a:pt x="6626856" y="6323245"/>
                        <a:pt x="6650746" y="6351808"/>
                        <a:pt x="6675458" y="6379609"/>
                      </a:cubicBezTo>
                      <a:cubicBezTo>
                        <a:pt x="6688882" y="6394711"/>
                        <a:pt x="6703218" y="6409047"/>
                        <a:pt x="6718320" y="6422471"/>
                      </a:cubicBezTo>
                      <a:cubicBezTo>
                        <a:pt x="6734585" y="6436929"/>
                        <a:pt x="6811251" y="6504656"/>
                        <a:pt x="6846908" y="6522484"/>
                      </a:cubicBezTo>
                      <a:cubicBezTo>
                        <a:pt x="6867402" y="6532731"/>
                        <a:pt x="6928614" y="6546482"/>
                        <a:pt x="6946920" y="6551059"/>
                      </a:cubicBezTo>
                      <a:cubicBezTo>
                        <a:pt x="7008833" y="6546296"/>
                        <a:pt x="7071407" y="6546980"/>
                        <a:pt x="7132658" y="6536771"/>
                      </a:cubicBezTo>
                      <a:cubicBezTo>
                        <a:pt x="7157956" y="6532555"/>
                        <a:pt x="7179764" y="6516306"/>
                        <a:pt x="7204095" y="6508196"/>
                      </a:cubicBezTo>
                      <a:cubicBezTo>
                        <a:pt x="7222724" y="6501987"/>
                        <a:pt x="7242195" y="6498671"/>
                        <a:pt x="7261245" y="6493909"/>
                      </a:cubicBezTo>
                      <a:cubicBezTo>
                        <a:pt x="7342208" y="6498671"/>
                        <a:pt x="7423928" y="6496165"/>
                        <a:pt x="7504133" y="6508196"/>
                      </a:cubicBezTo>
                      <a:cubicBezTo>
                        <a:pt x="7521114" y="6510743"/>
                        <a:pt x="7531304" y="6529797"/>
                        <a:pt x="7546995" y="6536771"/>
                      </a:cubicBezTo>
                      <a:cubicBezTo>
                        <a:pt x="7574520" y="6549004"/>
                        <a:pt x="7604145" y="6555821"/>
                        <a:pt x="7632720" y="6565346"/>
                      </a:cubicBezTo>
                      <a:cubicBezTo>
                        <a:pt x="7718445" y="6560584"/>
                        <a:pt x="7804361" y="6558497"/>
                        <a:pt x="7889895" y="6551059"/>
                      </a:cubicBezTo>
                      <a:cubicBezTo>
                        <a:pt x="7914088" y="6548955"/>
                        <a:pt x="7938295" y="6544450"/>
                        <a:pt x="7961333" y="6536771"/>
                      </a:cubicBezTo>
                      <a:cubicBezTo>
                        <a:pt x="8001246" y="6523466"/>
                        <a:pt x="8044527" y="6491996"/>
                        <a:pt x="8075633" y="6465334"/>
                      </a:cubicBezTo>
                      <a:cubicBezTo>
                        <a:pt x="8090974" y="6452184"/>
                        <a:pt x="8103154" y="6435621"/>
                        <a:pt x="8118495" y="6422471"/>
                      </a:cubicBezTo>
                      <a:cubicBezTo>
                        <a:pt x="8149506" y="6395890"/>
                        <a:pt x="8184587" y="6373647"/>
                        <a:pt x="8218508" y="6351034"/>
                      </a:cubicBezTo>
                      <a:cubicBezTo>
                        <a:pt x="8285183" y="6355796"/>
                        <a:pt x="8481948" y="6386459"/>
                        <a:pt x="8418533" y="6365321"/>
                      </a:cubicBezTo>
                      <a:lnTo>
                        <a:pt x="8332808" y="6336746"/>
                      </a:lnTo>
                      <a:lnTo>
                        <a:pt x="8289945" y="6322459"/>
                      </a:lnTo>
                      <a:cubicBezTo>
                        <a:pt x="8242320" y="6327221"/>
                        <a:pt x="8194563" y="6330809"/>
                        <a:pt x="8147070" y="6336746"/>
                      </a:cubicBezTo>
                      <a:cubicBezTo>
                        <a:pt x="8118325" y="6340339"/>
                        <a:pt x="8090229" y="6348812"/>
                        <a:pt x="8061345" y="6351034"/>
                      </a:cubicBezTo>
                      <a:cubicBezTo>
                        <a:pt x="7966257" y="6358348"/>
                        <a:pt x="7870845" y="6360559"/>
                        <a:pt x="7775595" y="6365321"/>
                      </a:cubicBezTo>
                      <a:cubicBezTo>
                        <a:pt x="7667854" y="6401236"/>
                        <a:pt x="7800664" y="6352787"/>
                        <a:pt x="7689870" y="6408184"/>
                      </a:cubicBezTo>
                      <a:cubicBezTo>
                        <a:pt x="7676400" y="6414919"/>
                        <a:pt x="7661295" y="6417709"/>
                        <a:pt x="7647008" y="6422471"/>
                      </a:cubicBezTo>
                      <a:cubicBezTo>
                        <a:pt x="7532708" y="6417709"/>
                        <a:pt x="7417856" y="6420371"/>
                        <a:pt x="7304108" y="6408184"/>
                      </a:cubicBezTo>
                      <a:cubicBezTo>
                        <a:pt x="7282931" y="6405915"/>
                        <a:pt x="7266534" y="6387999"/>
                        <a:pt x="7246958" y="6379609"/>
                      </a:cubicBezTo>
                      <a:cubicBezTo>
                        <a:pt x="7233115" y="6373676"/>
                        <a:pt x="7219073" y="6366898"/>
                        <a:pt x="7204095" y="6365321"/>
                      </a:cubicBezTo>
                      <a:cubicBezTo>
                        <a:pt x="7128166" y="6357328"/>
                        <a:pt x="7051695" y="6355796"/>
                        <a:pt x="6975495" y="6351034"/>
                      </a:cubicBezTo>
                      <a:cubicBezTo>
                        <a:pt x="6922271" y="6356948"/>
                        <a:pt x="6819483" y="6380184"/>
                        <a:pt x="6761183" y="6351034"/>
                      </a:cubicBezTo>
                      <a:cubicBezTo>
                        <a:pt x="6745824" y="6343355"/>
                        <a:pt x="6742133" y="6322459"/>
                        <a:pt x="6732608" y="6308171"/>
                      </a:cubicBezTo>
                      <a:cubicBezTo>
                        <a:pt x="6699868" y="6177212"/>
                        <a:pt x="6725818" y="6226548"/>
                        <a:pt x="6675458" y="6151009"/>
                      </a:cubicBezTo>
                      <a:cubicBezTo>
                        <a:pt x="6665933" y="6103384"/>
                        <a:pt x="6658663" y="6055252"/>
                        <a:pt x="6646883" y="6008134"/>
                      </a:cubicBezTo>
                      <a:cubicBezTo>
                        <a:pt x="6642120" y="5989084"/>
                        <a:pt x="6645166" y="5966069"/>
                        <a:pt x="6632595" y="5950984"/>
                      </a:cubicBezTo>
                      <a:cubicBezTo>
                        <a:pt x="6611360" y="5925503"/>
                        <a:pt x="6560730" y="5922195"/>
                        <a:pt x="6532583" y="5908121"/>
                      </a:cubicBezTo>
                      <a:cubicBezTo>
                        <a:pt x="6517224" y="5900442"/>
                        <a:pt x="6504008" y="5889071"/>
                        <a:pt x="6489720" y="5879546"/>
                      </a:cubicBezTo>
                      <a:cubicBezTo>
                        <a:pt x="6467073" y="5811604"/>
                        <a:pt x="6444529" y="5751279"/>
                        <a:pt x="6432570" y="5679521"/>
                      </a:cubicBezTo>
                      <a:cubicBezTo>
                        <a:pt x="6427808" y="5650946"/>
                        <a:pt x="6431238" y="5619707"/>
                        <a:pt x="6418283" y="5593796"/>
                      </a:cubicBezTo>
                      <a:cubicBezTo>
                        <a:pt x="6410604" y="5578437"/>
                        <a:pt x="6375420" y="5582393"/>
                        <a:pt x="6375420" y="5565221"/>
                      </a:cubicBezTo>
                      <a:cubicBezTo>
                        <a:pt x="6375420" y="5550160"/>
                        <a:pt x="6403672" y="5575856"/>
                        <a:pt x="6418283" y="5579509"/>
                      </a:cubicBezTo>
                      <a:cubicBezTo>
                        <a:pt x="6441842" y="5585399"/>
                        <a:pt x="6466292" y="5587407"/>
                        <a:pt x="6489720" y="5593796"/>
                      </a:cubicBezTo>
                      <a:cubicBezTo>
                        <a:pt x="6518779" y="5601721"/>
                        <a:pt x="6575445" y="5622371"/>
                        <a:pt x="6575445" y="5622371"/>
                      </a:cubicBezTo>
                      <a:cubicBezTo>
                        <a:pt x="6696315" y="5592154"/>
                        <a:pt x="6573313" y="5633318"/>
                        <a:pt x="6675458" y="5565221"/>
                      </a:cubicBezTo>
                      <a:cubicBezTo>
                        <a:pt x="6687989" y="5556867"/>
                        <a:pt x="6704264" y="5556340"/>
                        <a:pt x="6718320" y="5550934"/>
                      </a:cubicBezTo>
                      <a:cubicBezTo>
                        <a:pt x="6814106" y="5514093"/>
                        <a:pt x="6875404" y="5479508"/>
                        <a:pt x="6975495" y="5465209"/>
                      </a:cubicBezTo>
                      <a:lnTo>
                        <a:pt x="7175520" y="5436634"/>
                      </a:lnTo>
                      <a:cubicBezTo>
                        <a:pt x="7285058" y="5441396"/>
                        <a:pt x="7395162" y="5438813"/>
                        <a:pt x="7504133" y="5450921"/>
                      </a:cubicBezTo>
                      <a:cubicBezTo>
                        <a:pt x="7525301" y="5453273"/>
                        <a:pt x="7541707" y="5471106"/>
                        <a:pt x="7561283" y="5479496"/>
                      </a:cubicBezTo>
                      <a:cubicBezTo>
                        <a:pt x="7575126" y="5485429"/>
                        <a:pt x="7589858" y="5489021"/>
                        <a:pt x="7604145" y="5493784"/>
                      </a:cubicBezTo>
                      <a:cubicBezTo>
                        <a:pt x="7627958" y="5489021"/>
                        <a:pt x="7686443" y="5501217"/>
                        <a:pt x="7675583" y="5479496"/>
                      </a:cubicBezTo>
                      <a:cubicBezTo>
                        <a:pt x="7662628" y="5453585"/>
                        <a:pt x="7618490" y="5469614"/>
                        <a:pt x="7589858" y="5465209"/>
                      </a:cubicBezTo>
                      <a:cubicBezTo>
                        <a:pt x="7556573" y="5460088"/>
                        <a:pt x="7523183" y="5455684"/>
                        <a:pt x="7489845" y="5450921"/>
                      </a:cubicBezTo>
                      <a:cubicBezTo>
                        <a:pt x="7475558" y="5446159"/>
                        <a:pt x="7460453" y="5443369"/>
                        <a:pt x="7446983" y="5436634"/>
                      </a:cubicBezTo>
                      <a:cubicBezTo>
                        <a:pt x="7431624" y="5428955"/>
                        <a:pt x="7420779" y="5412224"/>
                        <a:pt x="7404120" y="5408059"/>
                      </a:cubicBezTo>
                      <a:cubicBezTo>
                        <a:pt x="7362282" y="5397599"/>
                        <a:pt x="7318395" y="5398534"/>
                        <a:pt x="7275533" y="5393771"/>
                      </a:cubicBezTo>
                      <a:cubicBezTo>
                        <a:pt x="7170758" y="5398534"/>
                        <a:pt x="7065757" y="5399695"/>
                        <a:pt x="6961208" y="5408059"/>
                      </a:cubicBezTo>
                      <a:cubicBezTo>
                        <a:pt x="6946196" y="5409260"/>
                        <a:pt x="6931510" y="5415032"/>
                        <a:pt x="6918345" y="5422346"/>
                      </a:cubicBezTo>
                      <a:cubicBezTo>
                        <a:pt x="6888324" y="5439024"/>
                        <a:pt x="6832620" y="5479496"/>
                        <a:pt x="6832620" y="5479496"/>
                      </a:cubicBezTo>
                      <a:lnTo>
                        <a:pt x="6389708" y="5465209"/>
                      </a:lnTo>
                      <a:cubicBezTo>
                        <a:pt x="6367882" y="5461999"/>
                        <a:pt x="6327248" y="5365872"/>
                        <a:pt x="6318270" y="5350909"/>
                      </a:cubicBezTo>
                      <a:cubicBezTo>
                        <a:pt x="6300601" y="5321460"/>
                        <a:pt x="6280170" y="5293759"/>
                        <a:pt x="6261120" y="5265184"/>
                      </a:cubicBezTo>
                      <a:lnTo>
                        <a:pt x="6232545" y="5222321"/>
                      </a:lnTo>
                      <a:cubicBezTo>
                        <a:pt x="6209262" y="5187397"/>
                        <a:pt x="6203440" y="5166759"/>
                        <a:pt x="6161108" y="5150884"/>
                      </a:cubicBezTo>
                      <a:cubicBezTo>
                        <a:pt x="6138370" y="5142357"/>
                        <a:pt x="6113483" y="5141359"/>
                        <a:pt x="6089670" y="5136596"/>
                      </a:cubicBezTo>
                      <a:cubicBezTo>
                        <a:pt x="6053984" y="5029536"/>
                        <a:pt x="6089064" y="5146033"/>
                        <a:pt x="6061095" y="4922284"/>
                      </a:cubicBezTo>
                      <a:cubicBezTo>
                        <a:pt x="6056131" y="4882574"/>
                        <a:pt x="6043066" y="4859180"/>
                        <a:pt x="6032520" y="4822271"/>
                      </a:cubicBezTo>
                      <a:cubicBezTo>
                        <a:pt x="6027126" y="4803390"/>
                        <a:pt x="6022995" y="4784171"/>
                        <a:pt x="6018233" y="4765121"/>
                      </a:cubicBezTo>
                      <a:cubicBezTo>
                        <a:pt x="6013470" y="4650821"/>
                        <a:pt x="6025549" y="4534562"/>
                        <a:pt x="6003945" y="4422221"/>
                      </a:cubicBezTo>
                      <a:cubicBezTo>
                        <a:pt x="5999923" y="4401306"/>
                        <a:pt x="5963157" y="4407281"/>
                        <a:pt x="5946795" y="4393646"/>
                      </a:cubicBezTo>
                      <a:cubicBezTo>
                        <a:pt x="5933604" y="4382653"/>
                        <a:pt x="5927745" y="4365071"/>
                        <a:pt x="5918220" y="4350784"/>
                      </a:cubicBezTo>
                      <a:cubicBezTo>
                        <a:pt x="5924524" y="4174287"/>
                        <a:pt x="5823854" y="3958380"/>
                        <a:pt x="6018233" y="3893584"/>
                      </a:cubicBezTo>
                      <a:lnTo>
                        <a:pt x="6061095" y="3879296"/>
                      </a:lnTo>
                      <a:cubicBezTo>
                        <a:pt x="6068606" y="3880798"/>
                        <a:pt x="6176235" y="3901147"/>
                        <a:pt x="6189683" y="3907871"/>
                      </a:cubicBezTo>
                      <a:cubicBezTo>
                        <a:pt x="6220400" y="3923230"/>
                        <a:pt x="6241532" y="3959375"/>
                        <a:pt x="6275408" y="3965021"/>
                      </a:cubicBezTo>
                      <a:cubicBezTo>
                        <a:pt x="6303983" y="3969784"/>
                        <a:pt x="6332854" y="3973025"/>
                        <a:pt x="6361133" y="3979309"/>
                      </a:cubicBezTo>
                      <a:cubicBezTo>
                        <a:pt x="6375835" y="3982576"/>
                        <a:pt x="6389514" y="3989459"/>
                        <a:pt x="6403995" y="3993596"/>
                      </a:cubicBezTo>
                      <a:cubicBezTo>
                        <a:pt x="6422876" y="3998991"/>
                        <a:pt x="6442264" y="4002490"/>
                        <a:pt x="6461145" y="4007884"/>
                      </a:cubicBezTo>
                      <a:cubicBezTo>
                        <a:pt x="6475626" y="4012021"/>
                        <a:pt x="6489123" y="4019881"/>
                        <a:pt x="6504008" y="4022171"/>
                      </a:cubicBezTo>
                      <a:cubicBezTo>
                        <a:pt x="6551314" y="4029449"/>
                        <a:pt x="6599440" y="4030133"/>
                        <a:pt x="6646883" y="4036459"/>
                      </a:cubicBezTo>
                      <a:cubicBezTo>
                        <a:pt x="6670954" y="4039668"/>
                        <a:pt x="6694508" y="4045984"/>
                        <a:pt x="6718320" y="4050746"/>
                      </a:cubicBezTo>
                      <a:cubicBezTo>
                        <a:pt x="6765945" y="4041221"/>
                        <a:pt x="6817097" y="4042524"/>
                        <a:pt x="6861195" y="4022171"/>
                      </a:cubicBezTo>
                      <a:cubicBezTo>
                        <a:pt x="6872272" y="4017058"/>
                        <a:pt x="6921199" y="3937404"/>
                        <a:pt x="6932633" y="3922159"/>
                      </a:cubicBezTo>
                      <a:cubicBezTo>
                        <a:pt x="6945067" y="3905580"/>
                        <a:pt x="7006210" y="3825482"/>
                        <a:pt x="7032645" y="3807859"/>
                      </a:cubicBezTo>
                      <a:cubicBezTo>
                        <a:pt x="7051475" y="3795305"/>
                        <a:pt x="7136637" y="3781346"/>
                        <a:pt x="7146945" y="3779284"/>
                      </a:cubicBezTo>
                      <a:cubicBezTo>
                        <a:pt x="7280295" y="3784046"/>
                        <a:pt x="7413820" y="3785248"/>
                        <a:pt x="7546995" y="3793571"/>
                      </a:cubicBezTo>
                      <a:cubicBezTo>
                        <a:pt x="7566593" y="3794796"/>
                        <a:pt x="7585759" y="3800964"/>
                        <a:pt x="7604145" y="3807859"/>
                      </a:cubicBezTo>
                      <a:cubicBezTo>
                        <a:pt x="7624087" y="3815337"/>
                        <a:pt x="7642677" y="3826091"/>
                        <a:pt x="7661295" y="3836434"/>
                      </a:cubicBezTo>
                      <a:cubicBezTo>
                        <a:pt x="7685570" y="3849920"/>
                        <a:pt x="7708920" y="3865009"/>
                        <a:pt x="7732733" y="3879296"/>
                      </a:cubicBezTo>
                      <a:cubicBezTo>
                        <a:pt x="7742258" y="3893584"/>
                        <a:pt x="7751327" y="3908186"/>
                        <a:pt x="7761308" y="3922159"/>
                      </a:cubicBezTo>
                      <a:cubicBezTo>
                        <a:pt x="7775149" y="3941536"/>
                        <a:pt x="7792356" y="3958634"/>
                        <a:pt x="7804170" y="3979309"/>
                      </a:cubicBezTo>
                      <a:cubicBezTo>
                        <a:pt x="7811642" y="3992385"/>
                        <a:pt x="7812525" y="4008328"/>
                        <a:pt x="7818458" y="4022171"/>
                      </a:cubicBezTo>
                      <a:cubicBezTo>
                        <a:pt x="7826848" y="4041747"/>
                        <a:pt x="7838643" y="4059744"/>
                        <a:pt x="7847033" y="4079321"/>
                      </a:cubicBezTo>
                      <a:cubicBezTo>
                        <a:pt x="7864464" y="4119994"/>
                        <a:pt x="7855572" y="4130724"/>
                        <a:pt x="7889895" y="4165046"/>
                      </a:cubicBezTo>
                      <a:cubicBezTo>
                        <a:pt x="7902037" y="4177188"/>
                        <a:pt x="7918470" y="4184096"/>
                        <a:pt x="7932758" y="4193621"/>
                      </a:cubicBezTo>
                      <a:cubicBezTo>
                        <a:pt x="8054097" y="4183510"/>
                        <a:pt x="8076620" y="4209468"/>
                        <a:pt x="8147070" y="4150759"/>
                      </a:cubicBezTo>
                      <a:cubicBezTo>
                        <a:pt x="8162592" y="4137824"/>
                        <a:pt x="8175645" y="4122184"/>
                        <a:pt x="8189933" y="4107896"/>
                      </a:cubicBezTo>
                      <a:cubicBezTo>
                        <a:pt x="8170883" y="4103134"/>
                        <a:pt x="8151591" y="4099251"/>
                        <a:pt x="8132783" y="4093609"/>
                      </a:cubicBezTo>
                      <a:cubicBezTo>
                        <a:pt x="8103933" y="4084954"/>
                        <a:pt x="8047058" y="4065034"/>
                        <a:pt x="8047058" y="4065034"/>
                      </a:cubicBezTo>
                      <a:cubicBezTo>
                        <a:pt x="7924217" y="3983141"/>
                        <a:pt x="8079639" y="4081325"/>
                        <a:pt x="7961333" y="4022171"/>
                      </a:cubicBezTo>
                      <a:cubicBezTo>
                        <a:pt x="7850554" y="3966781"/>
                        <a:pt x="7983335" y="4015217"/>
                        <a:pt x="7875608" y="3979309"/>
                      </a:cubicBezTo>
                      <a:cubicBezTo>
                        <a:pt x="7836643" y="3940344"/>
                        <a:pt x="7820431" y="3928174"/>
                        <a:pt x="7789883" y="3879296"/>
                      </a:cubicBezTo>
                      <a:cubicBezTo>
                        <a:pt x="7778595" y="3861235"/>
                        <a:pt x="7776368" y="3837206"/>
                        <a:pt x="7761308" y="3822146"/>
                      </a:cubicBezTo>
                      <a:cubicBezTo>
                        <a:pt x="7714707" y="3775545"/>
                        <a:pt x="7671046" y="3766486"/>
                        <a:pt x="7618433" y="3736421"/>
                      </a:cubicBezTo>
                      <a:cubicBezTo>
                        <a:pt x="7540883" y="3692107"/>
                        <a:pt x="7611292" y="3719753"/>
                        <a:pt x="7532708" y="3693559"/>
                      </a:cubicBezTo>
                      <a:cubicBezTo>
                        <a:pt x="7518420" y="3684034"/>
                        <a:pt x="7506973" y="3666207"/>
                        <a:pt x="7489845" y="3664984"/>
                      </a:cubicBezTo>
                      <a:cubicBezTo>
                        <a:pt x="7404548" y="3658891"/>
                        <a:pt x="7329106" y="3683291"/>
                        <a:pt x="7246958" y="3693559"/>
                      </a:cubicBezTo>
                      <a:cubicBezTo>
                        <a:pt x="7199465" y="3699496"/>
                        <a:pt x="7151708" y="3703084"/>
                        <a:pt x="7104083" y="3707846"/>
                      </a:cubicBezTo>
                      <a:cubicBezTo>
                        <a:pt x="7075508" y="3717371"/>
                        <a:pt x="7039657" y="3715122"/>
                        <a:pt x="7018358" y="3736421"/>
                      </a:cubicBezTo>
                      <a:cubicBezTo>
                        <a:pt x="7004070" y="3750709"/>
                        <a:pt x="6993158" y="3769471"/>
                        <a:pt x="6975495" y="3779284"/>
                      </a:cubicBezTo>
                      <a:cubicBezTo>
                        <a:pt x="6949165" y="3793912"/>
                        <a:pt x="6918345" y="3798334"/>
                        <a:pt x="6889770" y="3807859"/>
                      </a:cubicBezTo>
                      <a:lnTo>
                        <a:pt x="6846908" y="3822146"/>
                      </a:lnTo>
                      <a:cubicBezTo>
                        <a:pt x="6842145" y="3807859"/>
                        <a:pt x="6832620" y="3794344"/>
                        <a:pt x="6832620" y="3779284"/>
                      </a:cubicBezTo>
                      <a:cubicBezTo>
                        <a:pt x="6832620" y="3750315"/>
                        <a:pt x="6836149" y="3720456"/>
                        <a:pt x="6846908" y="3693559"/>
                      </a:cubicBezTo>
                      <a:cubicBezTo>
                        <a:pt x="6860503" y="3659572"/>
                        <a:pt x="6898492" y="3623008"/>
                        <a:pt x="6932633" y="3607834"/>
                      </a:cubicBezTo>
                      <a:cubicBezTo>
                        <a:pt x="7024061" y="3567200"/>
                        <a:pt x="7002798" y="3588698"/>
                        <a:pt x="7089795" y="3564971"/>
                      </a:cubicBezTo>
                      <a:cubicBezTo>
                        <a:pt x="7118854" y="3557046"/>
                        <a:pt x="7146945" y="3545921"/>
                        <a:pt x="7175520" y="3536396"/>
                      </a:cubicBezTo>
                      <a:cubicBezTo>
                        <a:pt x="7189808" y="3531634"/>
                        <a:pt x="7203527" y="3524585"/>
                        <a:pt x="7218383" y="3522109"/>
                      </a:cubicBezTo>
                      <a:cubicBezTo>
                        <a:pt x="7333819" y="3502869"/>
                        <a:pt x="7276625" y="3516982"/>
                        <a:pt x="7389833" y="3479246"/>
                      </a:cubicBezTo>
                      <a:cubicBezTo>
                        <a:pt x="7551758" y="3484009"/>
                        <a:pt x="7713826" y="3485237"/>
                        <a:pt x="7875608" y="3493534"/>
                      </a:cubicBezTo>
                      <a:cubicBezTo>
                        <a:pt x="7899860" y="3494778"/>
                        <a:pt x="7923005" y="3504387"/>
                        <a:pt x="7947045" y="3507821"/>
                      </a:cubicBezTo>
                      <a:cubicBezTo>
                        <a:pt x="8132216" y="3534274"/>
                        <a:pt x="8016438" y="3509704"/>
                        <a:pt x="8189933" y="3536396"/>
                      </a:cubicBezTo>
                      <a:cubicBezTo>
                        <a:pt x="8213935" y="3540089"/>
                        <a:pt x="8237558" y="3545921"/>
                        <a:pt x="8261370" y="3550684"/>
                      </a:cubicBezTo>
                      <a:cubicBezTo>
                        <a:pt x="8289945" y="3564971"/>
                        <a:pt x="8318011" y="3580326"/>
                        <a:pt x="8347095" y="3593546"/>
                      </a:cubicBezTo>
                      <a:cubicBezTo>
                        <a:pt x="8370443" y="3604159"/>
                        <a:pt x="8396541" y="3608926"/>
                        <a:pt x="8418533" y="3622121"/>
                      </a:cubicBezTo>
                      <a:cubicBezTo>
                        <a:pt x="8444682" y="3637810"/>
                        <a:pt x="8465574" y="3660974"/>
                        <a:pt x="8489970" y="3679271"/>
                      </a:cubicBezTo>
                      <a:cubicBezTo>
                        <a:pt x="8503707" y="3689574"/>
                        <a:pt x="8520127" y="3696295"/>
                        <a:pt x="8532833" y="3707846"/>
                      </a:cubicBezTo>
                      <a:cubicBezTo>
                        <a:pt x="8578282" y="3749163"/>
                        <a:pt x="8671428" y="3856191"/>
                        <a:pt x="8732858" y="3893584"/>
                      </a:cubicBezTo>
                      <a:cubicBezTo>
                        <a:pt x="8811110" y="3941216"/>
                        <a:pt x="8896207" y="3976721"/>
                        <a:pt x="8975745" y="4022171"/>
                      </a:cubicBezTo>
                      <a:cubicBezTo>
                        <a:pt x="9092435" y="4088850"/>
                        <a:pt x="9070048" y="4080514"/>
                        <a:pt x="9204345" y="4136471"/>
                      </a:cubicBezTo>
                      <a:cubicBezTo>
                        <a:pt x="9218247" y="4142264"/>
                        <a:pt x="9232390" y="4148065"/>
                        <a:pt x="9247208" y="4150759"/>
                      </a:cubicBezTo>
                      <a:cubicBezTo>
                        <a:pt x="9284985" y="4157628"/>
                        <a:pt x="9323408" y="4160284"/>
                        <a:pt x="9361508" y="4165046"/>
                      </a:cubicBezTo>
                      <a:cubicBezTo>
                        <a:pt x="9592166" y="4011272"/>
                        <a:pt x="9367512" y="4149963"/>
                        <a:pt x="10075883" y="4122184"/>
                      </a:cubicBezTo>
                      <a:cubicBezTo>
                        <a:pt x="10124206" y="4120289"/>
                        <a:pt x="10147456" y="4097632"/>
                        <a:pt x="10190183" y="4079321"/>
                      </a:cubicBezTo>
                      <a:cubicBezTo>
                        <a:pt x="10204025" y="4073389"/>
                        <a:pt x="10219575" y="4071769"/>
                        <a:pt x="10233045" y="4065034"/>
                      </a:cubicBezTo>
                      <a:cubicBezTo>
                        <a:pt x="10380159" y="3991477"/>
                        <a:pt x="10229120" y="4048645"/>
                        <a:pt x="10375920" y="3993596"/>
                      </a:cubicBezTo>
                      <a:cubicBezTo>
                        <a:pt x="10422434" y="3976153"/>
                        <a:pt x="10449769" y="3970234"/>
                        <a:pt x="10504508" y="3965021"/>
                      </a:cubicBezTo>
                      <a:cubicBezTo>
                        <a:pt x="10575781" y="3958233"/>
                        <a:pt x="10647383" y="3955496"/>
                        <a:pt x="10718820" y="3950734"/>
                      </a:cubicBezTo>
                      <a:cubicBezTo>
                        <a:pt x="10809308" y="3955496"/>
                        <a:pt x="10900370" y="3953782"/>
                        <a:pt x="10990283" y="3965021"/>
                      </a:cubicBezTo>
                      <a:cubicBezTo>
                        <a:pt x="11045245" y="3971891"/>
                        <a:pt x="11077028" y="4006572"/>
                        <a:pt x="11118870" y="4036459"/>
                      </a:cubicBezTo>
                      <a:cubicBezTo>
                        <a:pt x="11132843" y="4046440"/>
                        <a:pt x="11147445" y="4055509"/>
                        <a:pt x="11161733" y="4065034"/>
                      </a:cubicBezTo>
                      <a:cubicBezTo>
                        <a:pt x="11335061" y="4052653"/>
                        <a:pt x="11581392" y="4053733"/>
                        <a:pt x="11761808" y="3993596"/>
                      </a:cubicBezTo>
                      <a:cubicBezTo>
                        <a:pt x="11776095" y="3988834"/>
                        <a:pt x="11789785" y="3981599"/>
                        <a:pt x="11804670" y="3979309"/>
                      </a:cubicBezTo>
                      <a:cubicBezTo>
                        <a:pt x="11851976" y="3972031"/>
                        <a:pt x="11995408" y="3965021"/>
                        <a:pt x="11947545" y="3965021"/>
                      </a:cubicBezTo>
                      <a:cubicBezTo>
                        <a:pt x="11875949" y="3965021"/>
                        <a:pt x="11804670" y="3974546"/>
                        <a:pt x="11733233" y="3979309"/>
                      </a:cubicBezTo>
                      <a:cubicBezTo>
                        <a:pt x="11704658" y="3998359"/>
                        <a:pt x="11677173" y="4019155"/>
                        <a:pt x="11647508" y="4036459"/>
                      </a:cubicBezTo>
                      <a:cubicBezTo>
                        <a:pt x="11611921" y="4057218"/>
                        <a:pt x="11562106" y="4082813"/>
                        <a:pt x="11518920" y="4093609"/>
                      </a:cubicBezTo>
                      <a:cubicBezTo>
                        <a:pt x="11495361" y="4099499"/>
                        <a:pt x="11471676" y="4105792"/>
                        <a:pt x="11447483" y="4107896"/>
                      </a:cubicBezTo>
                      <a:cubicBezTo>
                        <a:pt x="11361949" y="4115334"/>
                        <a:pt x="11276033" y="4117421"/>
                        <a:pt x="11190308" y="4122184"/>
                      </a:cubicBezTo>
                      <a:cubicBezTo>
                        <a:pt x="11166495" y="4126946"/>
                        <a:pt x="11143154" y="4136471"/>
                        <a:pt x="11118870" y="4136471"/>
                      </a:cubicBezTo>
                      <a:cubicBezTo>
                        <a:pt x="11044852" y="4136471"/>
                        <a:pt x="10986163" y="4127130"/>
                        <a:pt x="10918845" y="4107896"/>
                      </a:cubicBezTo>
                      <a:cubicBezTo>
                        <a:pt x="10904364" y="4103759"/>
                        <a:pt x="10890685" y="4096876"/>
                        <a:pt x="10875983" y="4093609"/>
                      </a:cubicBezTo>
                      <a:cubicBezTo>
                        <a:pt x="10847704" y="4087325"/>
                        <a:pt x="10818537" y="4085605"/>
                        <a:pt x="10790258" y="4079321"/>
                      </a:cubicBezTo>
                      <a:cubicBezTo>
                        <a:pt x="10763717" y="4073423"/>
                        <a:pt x="10692150" y="4042531"/>
                        <a:pt x="10675958" y="4036459"/>
                      </a:cubicBezTo>
                      <a:cubicBezTo>
                        <a:pt x="10661856" y="4031171"/>
                        <a:pt x="10646566" y="4028906"/>
                        <a:pt x="10633095" y="4022171"/>
                      </a:cubicBezTo>
                      <a:cubicBezTo>
                        <a:pt x="10608257" y="4009752"/>
                        <a:pt x="10586939" y="3990800"/>
                        <a:pt x="10561658" y="3979309"/>
                      </a:cubicBezTo>
                      <a:cubicBezTo>
                        <a:pt x="10534237" y="3966845"/>
                        <a:pt x="10504508" y="3960259"/>
                        <a:pt x="10475933" y="3950734"/>
                      </a:cubicBezTo>
                      <a:lnTo>
                        <a:pt x="10433070" y="3936446"/>
                      </a:lnTo>
                      <a:lnTo>
                        <a:pt x="10390208" y="3922159"/>
                      </a:lnTo>
                      <a:lnTo>
                        <a:pt x="10347345" y="3907871"/>
                      </a:lnTo>
                      <a:cubicBezTo>
                        <a:pt x="10237808" y="3912634"/>
                        <a:pt x="10128374" y="3922159"/>
                        <a:pt x="10018733" y="3922159"/>
                      </a:cubicBezTo>
                      <a:cubicBezTo>
                        <a:pt x="9928120" y="3922159"/>
                        <a:pt x="9837813" y="3911422"/>
                        <a:pt x="9747270" y="3907871"/>
                      </a:cubicBezTo>
                      <a:lnTo>
                        <a:pt x="9290070" y="3893584"/>
                      </a:lnTo>
                      <a:cubicBezTo>
                        <a:pt x="9242445" y="3888821"/>
                        <a:pt x="9193441" y="3891628"/>
                        <a:pt x="9147195" y="3879296"/>
                      </a:cubicBezTo>
                      <a:cubicBezTo>
                        <a:pt x="9120363" y="3872141"/>
                        <a:pt x="9099073" y="3851520"/>
                        <a:pt x="9075758" y="3836434"/>
                      </a:cubicBezTo>
                      <a:cubicBezTo>
                        <a:pt x="9018091" y="3799120"/>
                        <a:pt x="8961458" y="3760234"/>
                        <a:pt x="8904308" y="3722134"/>
                      </a:cubicBezTo>
                      <a:cubicBezTo>
                        <a:pt x="8890020" y="3712609"/>
                        <a:pt x="8875182" y="3703862"/>
                        <a:pt x="8861445" y="3693559"/>
                      </a:cubicBezTo>
                      <a:cubicBezTo>
                        <a:pt x="8842395" y="3679271"/>
                        <a:pt x="8823672" y="3664537"/>
                        <a:pt x="8804295" y="3650696"/>
                      </a:cubicBezTo>
                      <a:cubicBezTo>
                        <a:pt x="8790322" y="3640715"/>
                        <a:pt x="8774624" y="3633114"/>
                        <a:pt x="8761433" y="3622121"/>
                      </a:cubicBezTo>
                      <a:cubicBezTo>
                        <a:pt x="8745911" y="3609186"/>
                        <a:pt x="8733911" y="3592409"/>
                        <a:pt x="8718570" y="3579259"/>
                      </a:cubicBezTo>
                      <a:cubicBezTo>
                        <a:pt x="8700490" y="3563762"/>
                        <a:pt x="8679500" y="3551893"/>
                        <a:pt x="8661420" y="3536396"/>
                      </a:cubicBezTo>
                      <a:cubicBezTo>
                        <a:pt x="8646079" y="3523247"/>
                        <a:pt x="8635604" y="3504382"/>
                        <a:pt x="8618558" y="3493534"/>
                      </a:cubicBezTo>
                      <a:cubicBezTo>
                        <a:pt x="8582620" y="3470665"/>
                        <a:pt x="8539701" y="3460012"/>
                        <a:pt x="8504258" y="3436384"/>
                      </a:cubicBezTo>
                      <a:cubicBezTo>
                        <a:pt x="8489970" y="3426859"/>
                        <a:pt x="8477473" y="3413838"/>
                        <a:pt x="8461395" y="3407809"/>
                      </a:cubicBezTo>
                      <a:cubicBezTo>
                        <a:pt x="8438657" y="3399282"/>
                        <a:pt x="8413386" y="3399911"/>
                        <a:pt x="8389958" y="3393521"/>
                      </a:cubicBezTo>
                      <a:cubicBezTo>
                        <a:pt x="8360899" y="3385596"/>
                        <a:pt x="8333454" y="3372251"/>
                        <a:pt x="8304233" y="3364946"/>
                      </a:cubicBezTo>
                      <a:cubicBezTo>
                        <a:pt x="8222202" y="3344439"/>
                        <a:pt x="8265315" y="3357952"/>
                        <a:pt x="8175645" y="3322084"/>
                      </a:cubicBezTo>
                      <a:cubicBezTo>
                        <a:pt x="8099445" y="3326846"/>
                        <a:pt x="8023015" y="3328774"/>
                        <a:pt x="7947045" y="3336371"/>
                      </a:cubicBezTo>
                      <a:cubicBezTo>
                        <a:pt x="7927506" y="3338325"/>
                        <a:pt x="7909527" y="3350232"/>
                        <a:pt x="7889895" y="3350659"/>
                      </a:cubicBezTo>
                      <a:cubicBezTo>
                        <a:pt x="7470867" y="3359768"/>
                        <a:pt x="7051695" y="3360184"/>
                        <a:pt x="6632595" y="3364946"/>
                      </a:cubicBezTo>
                      <a:cubicBezTo>
                        <a:pt x="6475433" y="3369709"/>
                        <a:pt x="6317799" y="3366176"/>
                        <a:pt x="6161108" y="3379234"/>
                      </a:cubicBezTo>
                      <a:cubicBezTo>
                        <a:pt x="6143996" y="3380660"/>
                        <a:pt x="6133604" y="3400130"/>
                        <a:pt x="6118245" y="3407809"/>
                      </a:cubicBezTo>
                      <a:cubicBezTo>
                        <a:pt x="6104775" y="3414544"/>
                        <a:pt x="6089670" y="3417334"/>
                        <a:pt x="6075383" y="3422096"/>
                      </a:cubicBezTo>
                      <a:cubicBezTo>
                        <a:pt x="5987351" y="3363409"/>
                        <a:pt x="6070880" y="3434150"/>
                        <a:pt x="6018233" y="3307796"/>
                      </a:cubicBezTo>
                      <a:cubicBezTo>
                        <a:pt x="6005024" y="3276095"/>
                        <a:pt x="5961083" y="3222071"/>
                        <a:pt x="5961083" y="3222071"/>
                      </a:cubicBezTo>
                      <a:cubicBezTo>
                        <a:pt x="5975370" y="3212546"/>
                        <a:pt x="5987808" y="3199364"/>
                        <a:pt x="6003945" y="3193496"/>
                      </a:cubicBezTo>
                      <a:cubicBezTo>
                        <a:pt x="6052663" y="3175780"/>
                        <a:pt x="6163619" y="3154159"/>
                        <a:pt x="6218258" y="3150634"/>
                      </a:cubicBezTo>
                      <a:cubicBezTo>
                        <a:pt x="6332420" y="3143269"/>
                        <a:pt x="6446858" y="3141109"/>
                        <a:pt x="6561158" y="3136346"/>
                      </a:cubicBezTo>
                      <a:cubicBezTo>
                        <a:pt x="6604173" y="3093331"/>
                        <a:pt x="6628223" y="3063677"/>
                        <a:pt x="6689745" y="3036334"/>
                      </a:cubicBezTo>
                      <a:cubicBezTo>
                        <a:pt x="6697396" y="3032934"/>
                        <a:pt x="6862217" y="2974251"/>
                        <a:pt x="6918345" y="2964896"/>
                      </a:cubicBezTo>
                      <a:cubicBezTo>
                        <a:pt x="6984781" y="2953823"/>
                        <a:pt x="7118370" y="2936321"/>
                        <a:pt x="7118370" y="2936321"/>
                      </a:cubicBezTo>
                      <a:cubicBezTo>
                        <a:pt x="7204095" y="2945846"/>
                        <a:pt x="7290466" y="2950716"/>
                        <a:pt x="7375545" y="2964896"/>
                      </a:cubicBezTo>
                      <a:cubicBezTo>
                        <a:pt x="7405256" y="2969848"/>
                        <a:pt x="7432695" y="2983946"/>
                        <a:pt x="7461270" y="2993471"/>
                      </a:cubicBezTo>
                      <a:cubicBezTo>
                        <a:pt x="7475558" y="2998234"/>
                        <a:pt x="7491602" y="2999405"/>
                        <a:pt x="7504133" y="3007759"/>
                      </a:cubicBezTo>
                      <a:cubicBezTo>
                        <a:pt x="7602389" y="3073263"/>
                        <a:pt x="7557277" y="3054049"/>
                        <a:pt x="7632720" y="3079196"/>
                      </a:cubicBezTo>
                      <a:cubicBezTo>
                        <a:pt x="7742258" y="3074434"/>
                        <a:pt x="7851970" y="3072721"/>
                        <a:pt x="7961333" y="3064909"/>
                      </a:cubicBezTo>
                      <a:cubicBezTo>
                        <a:pt x="7985555" y="3063179"/>
                        <a:pt x="8008515" y="3051804"/>
                        <a:pt x="8032770" y="3050621"/>
                      </a:cubicBezTo>
                      <a:cubicBezTo>
                        <a:pt x="8204082" y="3042264"/>
                        <a:pt x="8375670" y="3041096"/>
                        <a:pt x="8547120" y="3036334"/>
                      </a:cubicBezTo>
                      <a:lnTo>
                        <a:pt x="8661420" y="3022046"/>
                      </a:lnTo>
                      <a:cubicBezTo>
                        <a:pt x="8694801" y="3017595"/>
                        <a:pt x="8727831" y="3009999"/>
                        <a:pt x="8761433" y="3007759"/>
                      </a:cubicBezTo>
                      <a:cubicBezTo>
                        <a:pt x="8870831" y="3000466"/>
                        <a:pt x="8980508" y="2998234"/>
                        <a:pt x="9090045" y="2993471"/>
                      </a:cubicBezTo>
                      <a:cubicBezTo>
                        <a:pt x="9175770" y="3007759"/>
                        <a:pt x="9263789" y="3012000"/>
                        <a:pt x="9347220" y="3036334"/>
                      </a:cubicBezTo>
                      <a:cubicBezTo>
                        <a:pt x="9380189" y="3045950"/>
                        <a:pt x="9406870" y="3071134"/>
                        <a:pt x="9432945" y="3093484"/>
                      </a:cubicBezTo>
                      <a:cubicBezTo>
                        <a:pt x="9473855" y="3128550"/>
                        <a:pt x="9509145" y="3169684"/>
                        <a:pt x="9547245" y="3207784"/>
                      </a:cubicBezTo>
                      <a:cubicBezTo>
                        <a:pt x="9566295" y="3226834"/>
                        <a:pt x="9581979" y="3249990"/>
                        <a:pt x="9604395" y="3264934"/>
                      </a:cubicBezTo>
                      <a:lnTo>
                        <a:pt x="9647258" y="3293509"/>
                      </a:lnTo>
                      <a:cubicBezTo>
                        <a:pt x="9675833" y="3288746"/>
                        <a:pt x="9706086" y="3289980"/>
                        <a:pt x="9732983" y="3279221"/>
                      </a:cubicBezTo>
                      <a:cubicBezTo>
                        <a:pt x="9755092" y="3270377"/>
                        <a:pt x="9766370" y="3237892"/>
                        <a:pt x="9790133" y="3236359"/>
                      </a:cubicBezTo>
                      <a:cubicBezTo>
                        <a:pt x="9918542" y="3228075"/>
                        <a:pt x="10047308" y="3245884"/>
                        <a:pt x="10175895" y="3250646"/>
                      </a:cubicBezTo>
                      <a:cubicBezTo>
                        <a:pt x="10197564" y="3265092"/>
                        <a:pt x="10232046" y="3293509"/>
                        <a:pt x="10261620" y="3293509"/>
                      </a:cubicBezTo>
                      <a:cubicBezTo>
                        <a:pt x="10290589" y="3293509"/>
                        <a:pt x="10318770" y="3283984"/>
                        <a:pt x="10347345" y="3279221"/>
                      </a:cubicBezTo>
                      <a:cubicBezTo>
                        <a:pt x="10224510" y="3197330"/>
                        <a:pt x="10379925" y="3295511"/>
                        <a:pt x="10261620" y="3236359"/>
                      </a:cubicBezTo>
                      <a:cubicBezTo>
                        <a:pt x="10125762" y="3168431"/>
                        <a:pt x="10354213" y="3252936"/>
                        <a:pt x="10133033" y="3179209"/>
                      </a:cubicBezTo>
                      <a:cubicBezTo>
                        <a:pt x="10133031" y="3179208"/>
                        <a:pt x="10047311" y="3150634"/>
                        <a:pt x="10047308" y="3150634"/>
                      </a:cubicBezTo>
                      <a:lnTo>
                        <a:pt x="9761558" y="3136346"/>
                      </a:lnTo>
                      <a:cubicBezTo>
                        <a:pt x="9718695" y="3131584"/>
                        <a:pt x="9675510" y="3129149"/>
                        <a:pt x="9632970" y="3122059"/>
                      </a:cubicBezTo>
                      <a:cubicBezTo>
                        <a:pt x="9618115" y="3119583"/>
                        <a:pt x="9602639" y="3116125"/>
                        <a:pt x="9590108" y="3107771"/>
                      </a:cubicBezTo>
                      <a:cubicBezTo>
                        <a:pt x="9483085" y="3036422"/>
                        <a:pt x="9606298" y="3084594"/>
                        <a:pt x="9504383" y="3050621"/>
                      </a:cubicBezTo>
                      <a:cubicBezTo>
                        <a:pt x="9471045" y="3000615"/>
                        <a:pt x="9461520" y="2974421"/>
                        <a:pt x="9390083" y="2950609"/>
                      </a:cubicBezTo>
                      <a:lnTo>
                        <a:pt x="9304358" y="2922034"/>
                      </a:lnTo>
                      <a:lnTo>
                        <a:pt x="9261495" y="2907746"/>
                      </a:lnTo>
                      <a:cubicBezTo>
                        <a:pt x="8668989" y="2947248"/>
                        <a:pt x="9409424" y="2907746"/>
                        <a:pt x="8847158" y="2907746"/>
                      </a:cubicBezTo>
                      <a:cubicBezTo>
                        <a:pt x="8673661" y="2907746"/>
                        <a:pt x="8379356" y="2925798"/>
                        <a:pt x="8189933" y="2936321"/>
                      </a:cubicBezTo>
                      <a:cubicBezTo>
                        <a:pt x="8129406" y="2944968"/>
                        <a:pt x="7999968" y="2964896"/>
                        <a:pt x="7947045" y="2964896"/>
                      </a:cubicBezTo>
                      <a:cubicBezTo>
                        <a:pt x="7851676" y="2964896"/>
                        <a:pt x="7756545" y="2955371"/>
                        <a:pt x="7661295" y="2950609"/>
                      </a:cubicBezTo>
                      <a:cubicBezTo>
                        <a:pt x="7647008" y="2945846"/>
                        <a:pt x="7631903" y="2943056"/>
                        <a:pt x="7618433" y="2936321"/>
                      </a:cubicBezTo>
                      <a:cubicBezTo>
                        <a:pt x="7603074" y="2928642"/>
                        <a:pt x="7591982" y="2912796"/>
                        <a:pt x="7575570" y="2907746"/>
                      </a:cubicBezTo>
                      <a:cubicBezTo>
                        <a:pt x="7529150" y="2893463"/>
                        <a:pt x="7480320" y="2888696"/>
                        <a:pt x="7432695" y="2879171"/>
                      </a:cubicBezTo>
                      <a:lnTo>
                        <a:pt x="7361258" y="2864884"/>
                      </a:lnTo>
                      <a:cubicBezTo>
                        <a:pt x="7337445" y="2860121"/>
                        <a:pt x="7313984" y="2853012"/>
                        <a:pt x="7289820" y="2850596"/>
                      </a:cubicBezTo>
                      <a:lnTo>
                        <a:pt x="7146945" y="2836309"/>
                      </a:lnTo>
                      <a:cubicBezTo>
                        <a:pt x="7099320" y="2826784"/>
                        <a:pt x="7051482" y="2818270"/>
                        <a:pt x="7004070" y="2807734"/>
                      </a:cubicBezTo>
                      <a:cubicBezTo>
                        <a:pt x="6965733" y="2799215"/>
                        <a:pt x="6927870" y="2788684"/>
                        <a:pt x="6889770" y="2779159"/>
                      </a:cubicBezTo>
                      <a:cubicBezTo>
                        <a:pt x="6870720" y="2774396"/>
                        <a:pt x="6852059" y="2767648"/>
                        <a:pt x="6832620" y="2764871"/>
                      </a:cubicBezTo>
                      <a:lnTo>
                        <a:pt x="6732608" y="2750584"/>
                      </a:lnTo>
                      <a:cubicBezTo>
                        <a:pt x="6607508" y="2708883"/>
                        <a:pt x="6652619" y="2718154"/>
                        <a:pt x="6403995" y="2750584"/>
                      </a:cubicBezTo>
                      <a:cubicBezTo>
                        <a:pt x="6386968" y="2752805"/>
                        <a:pt x="6376492" y="2771480"/>
                        <a:pt x="6361133" y="2779159"/>
                      </a:cubicBezTo>
                      <a:cubicBezTo>
                        <a:pt x="6347662" y="2785894"/>
                        <a:pt x="6332800" y="2789483"/>
                        <a:pt x="6318270" y="2793446"/>
                      </a:cubicBezTo>
                      <a:cubicBezTo>
                        <a:pt x="6280381" y="2803779"/>
                        <a:pt x="6203970" y="2822021"/>
                        <a:pt x="6203970" y="2822021"/>
                      </a:cubicBezTo>
                      <a:cubicBezTo>
                        <a:pt x="6103958" y="2812496"/>
                        <a:pt x="6002447" y="2813149"/>
                        <a:pt x="5903933" y="2793446"/>
                      </a:cubicBezTo>
                      <a:cubicBezTo>
                        <a:pt x="5880583" y="2788776"/>
                        <a:pt x="5864191" y="2766832"/>
                        <a:pt x="5846783" y="2750584"/>
                      </a:cubicBezTo>
                      <a:cubicBezTo>
                        <a:pt x="5792621" y="2700033"/>
                        <a:pt x="5742008" y="2645809"/>
                        <a:pt x="5689620" y="2593421"/>
                      </a:cubicBezTo>
                      <a:cubicBezTo>
                        <a:pt x="5634616" y="2538417"/>
                        <a:pt x="5657966" y="2567371"/>
                        <a:pt x="5618183" y="2507696"/>
                      </a:cubicBezTo>
                      <a:cubicBezTo>
                        <a:pt x="5622945" y="2421971"/>
                        <a:pt x="5625623" y="2336105"/>
                        <a:pt x="5632470" y="2250521"/>
                      </a:cubicBezTo>
                      <a:cubicBezTo>
                        <a:pt x="5635155" y="2216952"/>
                        <a:pt x="5646758" y="2184185"/>
                        <a:pt x="5646758" y="2150509"/>
                      </a:cubicBezTo>
                      <a:cubicBezTo>
                        <a:pt x="5646758" y="2059896"/>
                        <a:pt x="5640674" y="1969287"/>
                        <a:pt x="5632470" y="1879046"/>
                      </a:cubicBezTo>
                      <a:cubicBezTo>
                        <a:pt x="5631107" y="1864048"/>
                        <a:pt x="5627429" y="1848072"/>
                        <a:pt x="5618183" y="1836184"/>
                      </a:cubicBezTo>
                      <a:cubicBezTo>
                        <a:pt x="5593373" y="1804285"/>
                        <a:pt x="5554874" y="1784083"/>
                        <a:pt x="5532458" y="1750459"/>
                      </a:cubicBezTo>
                      <a:cubicBezTo>
                        <a:pt x="5522933" y="1736171"/>
                        <a:pt x="5515291" y="1720430"/>
                        <a:pt x="5503883" y="1707596"/>
                      </a:cubicBezTo>
                      <a:cubicBezTo>
                        <a:pt x="5477035" y="1677392"/>
                        <a:pt x="5446733" y="1650446"/>
                        <a:pt x="5418158" y="1621871"/>
                      </a:cubicBezTo>
                      <a:lnTo>
                        <a:pt x="5375295" y="1579009"/>
                      </a:lnTo>
                      <a:cubicBezTo>
                        <a:pt x="5357821" y="1544060"/>
                        <a:pt x="5340843" y="1516841"/>
                        <a:pt x="5332433" y="1478996"/>
                      </a:cubicBezTo>
                      <a:cubicBezTo>
                        <a:pt x="5310369" y="1379708"/>
                        <a:pt x="5328253" y="1417440"/>
                        <a:pt x="5303858" y="1336121"/>
                      </a:cubicBezTo>
                      <a:cubicBezTo>
                        <a:pt x="5295203" y="1307271"/>
                        <a:pt x="5275283" y="1250396"/>
                        <a:pt x="5275283" y="1250396"/>
                      </a:cubicBezTo>
                      <a:cubicBezTo>
                        <a:pt x="5270520" y="1169434"/>
                        <a:pt x="5269065" y="1088209"/>
                        <a:pt x="5260995" y="1007509"/>
                      </a:cubicBezTo>
                      <a:cubicBezTo>
                        <a:pt x="5259496" y="992523"/>
                        <a:pt x="5250671" y="979176"/>
                        <a:pt x="5246708" y="964646"/>
                      </a:cubicBezTo>
                      <a:cubicBezTo>
                        <a:pt x="5236375" y="926757"/>
                        <a:pt x="5225835" y="888856"/>
                        <a:pt x="5218133" y="850346"/>
                      </a:cubicBezTo>
                      <a:cubicBezTo>
                        <a:pt x="5214255" y="830956"/>
                        <a:pt x="5198203" y="744812"/>
                        <a:pt x="5189558" y="721759"/>
                      </a:cubicBezTo>
                      <a:cubicBezTo>
                        <a:pt x="5182080" y="701817"/>
                        <a:pt x="5168461" y="684551"/>
                        <a:pt x="5160983" y="664609"/>
                      </a:cubicBezTo>
                      <a:cubicBezTo>
                        <a:pt x="5148193" y="630503"/>
                        <a:pt x="5137347" y="551370"/>
                        <a:pt x="5132408" y="521734"/>
                      </a:cubicBezTo>
                      <a:cubicBezTo>
                        <a:pt x="5127645" y="350284"/>
                        <a:pt x="5146317" y="176566"/>
                        <a:pt x="5118120" y="7383"/>
                      </a:cubicBezTo>
                      <a:cubicBezTo>
                        <a:pt x="5112474" y="-26493"/>
                        <a:pt x="5081576" y="65634"/>
                        <a:pt x="5060970" y="93108"/>
                      </a:cubicBezTo>
                      <a:cubicBezTo>
                        <a:pt x="5051261" y="106053"/>
                        <a:pt x="4999980" y="172228"/>
                        <a:pt x="4989533" y="193121"/>
                      </a:cubicBezTo>
                      <a:cubicBezTo>
                        <a:pt x="4982798" y="206591"/>
                        <a:pt x="4979208" y="221453"/>
                        <a:pt x="4975245" y="235983"/>
                      </a:cubicBezTo>
                      <a:cubicBezTo>
                        <a:pt x="4964912" y="273872"/>
                        <a:pt x="4946670" y="350283"/>
                        <a:pt x="4946670" y="350283"/>
                      </a:cubicBezTo>
                      <a:cubicBezTo>
                        <a:pt x="4929634" y="605839"/>
                        <a:pt x="4923509" y="575118"/>
                        <a:pt x="4946670" y="864634"/>
                      </a:cubicBezTo>
                      <a:cubicBezTo>
                        <a:pt x="4948236" y="884208"/>
                        <a:pt x="4955315" y="902976"/>
                        <a:pt x="4960958" y="921784"/>
                      </a:cubicBezTo>
                      <a:cubicBezTo>
                        <a:pt x="4988781" y="1014526"/>
                        <a:pt x="4976349" y="987734"/>
                        <a:pt x="5018108" y="1050371"/>
                      </a:cubicBezTo>
                      <a:cubicBezTo>
                        <a:pt x="5032760" y="1240857"/>
                        <a:pt x="5018108" y="1193246"/>
                        <a:pt x="5018108" y="1221821"/>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Freeform 365">
                  <a:extLst>
                    <a:ext uri="{FF2B5EF4-FFF2-40B4-BE49-F238E27FC236}">
                      <a16:creationId xmlns:a16="http://schemas.microsoft.com/office/drawing/2014/main" id="{7D327756-75B1-E24D-9910-4796A73BFE3B}"/>
                    </a:ext>
                  </a:extLst>
                </p:cNvPr>
                <p:cNvSpPr/>
                <p:nvPr/>
              </p:nvSpPr>
              <p:spPr>
                <a:xfrm rot="18625024">
                  <a:off x="2306686" y="4970316"/>
                  <a:ext cx="387903" cy="377789"/>
                </a:xfrm>
                <a:custGeom>
                  <a:avLst/>
                  <a:gdLst>
                    <a:gd name="connsiteX0" fmla="*/ 3161339 w 3320556"/>
                    <a:gd name="connsiteY0" fmla="*/ 5072063 h 5129213"/>
                    <a:gd name="connsiteX1" fmla="*/ 3161339 w 3320556"/>
                    <a:gd name="connsiteY1" fmla="*/ 5072063 h 5129213"/>
                    <a:gd name="connsiteX2" fmla="*/ 3132764 w 3320556"/>
                    <a:gd name="connsiteY2" fmla="*/ 4943475 h 5129213"/>
                    <a:gd name="connsiteX3" fmla="*/ 3118476 w 3320556"/>
                    <a:gd name="connsiteY3" fmla="*/ 4886325 h 5129213"/>
                    <a:gd name="connsiteX4" fmla="*/ 3089901 w 3320556"/>
                    <a:gd name="connsiteY4" fmla="*/ 4100513 h 5129213"/>
                    <a:gd name="connsiteX5" fmla="*/ 3075614 w 3320556"/>
                    <a:gd name="connsiteY5" fmla="*/ 3957638 h 5129213"/>
                    <a:gd name="connsiteX6" fmla="*/ 3047039 w 3320556"/>
                    <a:gd name="connsiteY6" fmla="*/ 3771900 h 5129213"/>
                    <a:gd name="connsiteX7" fmla="*/ 3018464 w 3320556"/>
                    <a:gd name="connsiteY7" fmla="*/ 3557588 h 5129213"/>
                    <a:gd name="connsiteX8" fmla="*/ 3004176 w 3320556"/>
                    <a:gd name="connsiteY8" fmla="*/ 3214688 h 5129213"/>
                    <a:gd name="connsiteX9" fmla="*/ 2989889 w 3320556"/>
                    <a:gd name="connsiteY9" fmla="*/ 3171825 h 5129213"/>
                    <a:gd name="connsiteX10" fmla="*/ 2904164 w 3320556"/>
                    <a:gd name="connsiteY10" fmla="*/ 3114675 h 5129213"/>
                    <a:gd name="connsiteX11" fmla="*/ 2889876 w 3320556"/>
                    <a:gd name="connsiteY11" fmla="*/ 3071813 h 5129213"/>
                    <a:gd name="connsiteX12" fmla="*/ 2789864 w 3320556"/>
                    <a:gd name="connsiteY12" fmla="*/ 3043238 h 5129213"/>
                    <a:gd name="connsiteX13" fmla="*/ 2575551 w 3320556"/>
                    <a:gd name="connsiteY13" fmla="*/ 3028950 h 5129213"/>
                    <a:gd name="connsiteX14" fmla="*/ 2489826 w 3320556"/>
                    <a:gd name="connsiteY14" fmla="*/ 3000375 h 5129213"/>
                    <a:gd name="connsiteX15" fmla="*/ 2446964 w 3320556"/>
                    <a:gd name="connsiteY15" fmla="*/ 2986088 h 5129213"/>
                    <a:gd name="connsiteX16" fmla="*/ 2361239 w 3320556"/>
                    <a:gd name="connsiteY16" fmla="*/ 2943225 h 5129213"/>
                    <a:gd name="connsiteX17" fmla="*/ 2318376 w 3320556"/>
                    <a:gd name="connsiteY17" fmla="*/ 2914650 h 5129213"/>
                    <a:gd name="connsiteX18" fmla="*/ 2289801 w 3320556"/>
                    <a:gd name="connsiteY18" fmla="*/ 2871788 h 5129213"/>
                    <a:gd name="connsiteX19" fmla="*/ 2246939 w 3320556"/>
                    <a:gd name="connsiteY19" fmla="*/ 2843213 h 5129213"/>
                    <a:gd name="connsiteX20" fmla="*/ 2189789 w 3320556"/>
                    <a:gd name="connsiteY20" fmla="*/ 2757488 h 5129213"/>
                    <a:gd name="connsiteX21" fmla="*/ 2175501 w 3320556"/>
                    <a:gd name="connsiteY21" fmla="*/ 2700338 h 5129213"/>
                    <a:gd name="connsiteX22" fmla="*/ 2132639 w 3320556"/>
                    <a:gd name="connsiteY22" fmla="*/ 2671763 h 5129213"/>
                    <a:gd name="connsiteX23" fmla="*/ 2032626 w 3320556"/>
                    <a:gd name="connsiteY23" fmla="*/ 2600325 h 5129213"/>
                    <a:gd name="connsiteX24" fmla="*/ 1975476 w 3320556"/>
                    <a:gd name="connsiteY24" fmla="*/ 2514600 h 5129213"/>
                    <a:gd name="connsiteX25" fmla="*/ 1932614 w 3320556"/>
                    <a:gd name="connsiteY25" fmla="*/ 2414588 h 5129213"/>
                    <a:gd name="connsiteX26" fmla="*/ 1904039 w 3320556"/>
                    <a:gd name="connsiteY26" fmla="*/ 2371725 h 5129213"/>
                    <a:gd name="connsiteX27" fmla="*/ 1875464 w 3320556"/>
                    <a:gd name="connsiteY27" fmla="*/ 2286000 h 5129213"/>
                    <a:gd name="connsiteX28" fmla="*/ 1846889 w 3320556"/>
                    <a:gd name="connsiteY28" fmla="*/ 2200275 h 5129213"/>
                    <a:gd name="connsiteX29" fmla="*/ 1832601 w 3320556"/>
                    <a:gd name="connsiteY29" fmla="*/ 2157413 h 5129213"/>
                    <a:gd name="connsiteX30" fmla="*/ 1818314 w 3320556"/>
                    <a:gd name="connsiteY30" fmla="*/ 2114550 h 5129213"/>
                    <a:gd name="connsiteX31" fmla="*/ 1789739 w 3320556"/>
                    <a:gd name="connsiteY31" fmla="*/ 2071688 h 5129213"/>
                    <a:gd name="connsiteX32" fmla="*/ 1746876 w 3320556"/>
                    <a:gd name="connsiteY32" fmla="*/ 1971675 h 5129213"/>
                    <a:gd name="connsiteX33" fmla="*/ 1732589 w 3320556"/>
                    <a:gd name="connsiteY33" fmla="*/ 1928813 h 5129213"/>
                    <a:gd name="connsiteX34" fmla="*/ 1689726 w 3320556"/>
                    <a:gd name="connsiteY34" fmla="*/ 1885950 h 5129213"/>
                    <a:gd name="connsiteX35" fmla="*/ 1661151 w 3320556"/>
                    <a:gd name="connsiteY35" fmla="*/ 1843088 h 5129213"/>
                    <a:gd name="connsiteX36" fmla="*/ 1604001 w 3320556"/>
                    <a:gd name="connsiteY36" fmla="*/ 1757363 h 5129213"/>
                    <a:gd name="connsiteX37" fmla="*/ 1546851 w 3320556"/>
                    <a:gd name="connsiteY37" fmla="*/ 1671638 h 5129213"/>
                    <a:gd name="connsiteX38" fmla="*/ 1518276 w 3320556"/>
                    <a:gd name="connsiteY38" fmla="*/ 1628775 h 5129213"/>
                    <a:gd name="connsiteX39" fmla="*/ 1489701 w 3320556"/>
                    <a:gd name="connsiteY39" fmla="*/ 1585913 h 5129213"/>
                    <a:gd name="connsiteX40" fmla="*/ 1475414 w 3320556"/>
                    <a:gd name="connsiteY40" fmla="*/ 1543050 h 5129213"/>
                    <a:gd name="connsiteX41" fmla="*/ 1446839 w 3320556"/>
                    <a:gd name="connsiteY41" fmla="*/ 1500188 h 5129213"/>
                    <a:gd name="connsiteX42" fmla="*/ 1432551 w 3320556"/>
                    <a:gd name="connsiteY42" fmla="*/ 1414463 h 5129213"/>
                    <a:gd name="connsiteX43" fmla="*/ 1403976 w 3320556"/>
                    <a:gd name="connsiteY43" fmla="*/ 1300163 h 5129213"/>
                    <a:gd name="connsiteX44" fmla="*/ 1375401 w 3320556"/>
                    <a:gd name="connsiteY44" fmla="*/ 1185863 h 5129213"/>
                    <a:gd name="connsiteX45" fmla="*/ 1346826 w 3320556"/>
                    <a:gd name="connsiteY45" fmla="*/ 1100138 h 5129213"/>
                    <a:gd name="connsiteX46" fmla="*/ 1318251 w 3320556"/>
                    <a:gd name="connsiteY46" fmla="*/ 985838 h 5129213"/>
                    <a:gd name="connsiteX47" fmla="*/ 1303964 w 3320556"/>
                    <a:gd name="connsiteY47" fmla="*/ 842963 h 5129213"/>
                    <a:gd name="connsiteX48" fmla="*/ 1261101 w 3320556"/>
                    <a:gd name="connsiteY48" fmla="*/ 828675 h 5129213"/>
                    <a:gd name="connsiteX49" fmla="*/ 1203951 w 3320556"/>
                    <a:gd name="connsiteY49" fmla="*/ 800100 h 5129213"/>
                    <a:gd name="connsiteX50" fmla="*/ 1118226 w 3320556"/>
                    <a:gd name="connsiteY50" fmla="*/ 700088 h 5129213"/>
                    <a:gd name="connsiteX51" fmla="*/ 1032501 w 3320556"/>
                    <a:gd name="connsiteY51" fmla="*/ 600075 h 5129213"/>
                    <a:gd name="connsiteX52" fmla="*/ 975351 w 3320556"/>
                    <a:gd name="connsiteY52" fmla="*/ 557213 h 5129213"/>
                    <a:gd name="connsiteX53" fmla="*/ 932489 w 3320556"/>
                    <a:gd name="connsiteY53" fmla="*/ 528638 h 5129213"/>
                    <a:gd name="connsiteX54" fmla="*/ 889626 w 3320556"/>
                    <a:gd name="connsiteY54" fmla="*/ 485775 h 5129213"/>
                    <a:gd name="connsiteX55" fmla="*/ 846764 w 3320556"/>
                    <a:gd name="connsiteY55" fmla="*/ 471488 h 5129213"/>
                    <a:gd name="connsiteX56" fmla="*/ 732464 w 3320556"/>
                    <a:gd name="connsiteY56" fmla="*/ 414338 h 5129213"/>
                    <a:gd name="connsiteX57" fmla="*/ 675314 w 3320556"/>
                    <a:gd name="connsiteY57" fmla="*/ 385763 h 5129213"/>
                    <a:gd name="connsiteX58" fmla="*/ 632451 w 3320556"/>
                    <a:gd name="connsiteY58" fmla="*/ 371475 h 5129213"/>
                    <a:gd name="connsiteX59" fmla="*/ 561014 w 3320556"/>
                    <a:gd name="connsiteY59" fmla="*/ 328613 h 5129213"/>
                    <a:gd name="connsiteX60" fmla="*/ 489576 w 3320556"/>
                    <a:gd name="connsiteY60" fmla="*/ 300038 h 5129213"/>
                    <a:gd name="connsiteX61" fmla="*/ 446714 w 3320556"/>
                    <a:gd name="connsiteY61" fmla="*/ 271463 h 5129213"/>
                    <a:gd name="connsiteX62" fmla="*/ 403851 w 3320556"/>
                    <a:gd name="connsiteY62" fmla="*/ 257175 h 5129213"/>
                    <a:gd name="connsiteX63" fmla="*/ 332414 w 3320556"/>
                    <a:gd name="connsiteY63" fmla="*/ 228600 h 5129213"/>
                    <a:gd name="connsiteX64" fmla="*/ 232401 w 3320556"/>
                    <a:gd name="connsiteY64" fmla="*/ 185738 h 5129213"/>
                    <a:gd name="connsiteX65" fmla="*/ 189539 w 3320556"/>
                    <a:gd name="connsiteY65" fmla="*/ 171450 h 5129213"/>
                    <a:gd name="connsiteX66" fmla="*/ 103814 w 3320556"/>
                    <a:gd name="connsiteY66" fmla="*/ 114300 h 5129213"/>
                    <a:gd name="connsiteX67" fmla="*/ 46664 w 3320556"/>
                    <a:gd name="connsiteY67" fmla="*/ 28575 h 5129213"/>
                    <a:gd name="connsiteX68" fmla="*/ 3801 w 3320556"/>
                    <a:gd name="connsiteY68" fmla="*/ 0 h 5129213"/>
                    <a:gd name="connsiteX69" fmla="*/ 146676 w 3320556"/>
                    <a:gd name="connsiteY69" fmla="*/ 57150 h 5129213"/>
                    <a:gd name="connsiteX70" fmla="*/ 203826 w 3320556"/>
                    <a:gd name="connsiteY70" fmla="*/ 100013 h 5129213"/>
                    <a:gd name="connsiteX71" fmla="*/ 246689 w 3320556"/>
                    <a:gd name="connsiteY71" fmla="*/ 114300 h 5129213"/>
                    <a:gd name="connsiteX72" fmla="*/ 303839 w 3320556"/>
                    <a:gd name="connsiteY72" fmla="*/ 142875 h 5129213"/>
                    <a:gd name="connsiteX73" fmla="*/ 403851 w 3320556"/>
                    <a:gd name="connsiteY73" fmla="*/ 200025 h 5129213"/>
                    <a:gd name="connsiteX74" fmla="*/ 489576 w 3320556"/>
                    <a:gd name="connsiteY74" fmla="*/ 228600 h 5129213"/>
                    <a:gd name="connsiteX75" fmla="*/ 532439 w 3320556"/>
                    <a:gd name="connsiteY75" fmla="*/ 242888 h 5129213"/>
                    <a:gd name="connsiteX76" fmla="*/ 575301 w 3320556"/>
                    <a:gd name="connsiteY76" fmla="*/ 257175 h 5129213"/>
                    <a:gd name="connsiteX77" fmla="*/ 618164 w 3320556"/>
                    <a:gd name="connsiteY77" fmla="*/ 271463 h 5129213"/>
                    <a:gd name="connsiteX78" fmla="*/ 718176 w 3320556"/>
                    <a:gd name="connsiteY78" fmla="*/ 285750 h 5129213"/>
                    <a:gd name="connsiteX79" fmla="*/ 846764 w 3320556"/>
                    <a:gd name="connsiteY79" fmla="*/ 314325 h 5129213"/>
                    <a:gd name="connsiteX80" fmla="*/ 903914 w 3320556"/>
                    <a:gd name="connsiteY80" fmla="*/ 328613 h 5129213"/>
                    <a:gd name="connsiteX81" fmla="*/ 1232526 w 3320556"/>
                    <a:gd name="connsiteY81" fmla="*/ 371475 h 5129213"/>
                    <a:gd name="connsiteX82" fmla="*/ 1332539 w 3320556"/>
                    <a:gd name="connsiteY82" fmla="*/ 385763 h 5129213"/>
                    <a:gd name="connsiteX83" fmla="*/ 1446839 w 3320556"/>
                    <a:gd name="connsiteY83" fmla="*/ 400050 h 5129213"/>
                    <a:gd name="connsiteX84" fmla="*/ 1704014 w 3320556"/>
                    <a:gd name="connsiteY84" fmla="*/ 442913 h 5129213"/>
                    <a:gd name="connsiteX85" fmla="*/ 1746876 w 3320556"/>
                    <a:gd name="connsiteY85" fmla="*/ 457200 h 5129213"/>
                    <a:gd name="connsiteX86" fmla="*/ 1875464 w 3320556"/>
                    <a:gd name="connsiteY86" fmla="*/ 514350 h 5129213"/>
                    <a:gd name="connsiteX87" fmla="*/ 2018339 w 3320556"/>
                    <a:gd name="connsiteY87" fmla="*/ 585788 h 5129213"/>
                    <a:gd name="connsiteX88" fmla="*/ 2061201 w 3320556"/>
                    <a:gd name="connsiteY88" fmla="*/ 600075 h 5129213"/>
                    <a:gd name="connsiteX89" fmla="*/ 2118351 w 3320556"/>
                    <a:gd name="connsiteY89" fmla="*/ 628650 h 5129213"/>
                    <a:gd name="connsiteX90" fmla="*/ 2175501 w 3320556"/>
                    <a:gd name="connsiteY90" fmla="*/ 642938 h 5129213"/>
                    <a:gd name="connsiteX91" fmla="*/ 2289801 w 3320556"/>
                    <a:gd name="connsiteY91" fmla="*/ 685800 h 5129213"/>
                    <a:gd name="connsiteX92" fmla="*/ 2375526 w 3320556"/>
                    <a:gd name="connsiteY92" fmla="*/ 714375 h 5129213"/>
                    <a:gd name="connsiteX93" fmla="*/ 2518401 w 3320556"/>
                    <a:gd name="connsiteY93" fmla="*/ 742950 h 5129213"/>
                    <a:gd name="connsiteX94" fmla="*/ 2561264 w 3320556"/>
                    <a:gd name="connsiteY94" fmla="*/ 771525 h 5129213"/>
                    <a:gd name="connsiteX95" fmla="*/ 2646989 w 3320556"/>
                    <a:gd name="connsiteY95" fmla="*/ 800100 h 5129213"/>
                    <a:gd name="connsiteX96" fmla="*/ 2718426 w 3320556"/>
                    <a:gd name="connsiteY96" fmla="*/ 857250 h 5129213"/>
                    <a:gd name="connsiteX97" fmla="*/ 2804151 w 3320556"/>
                    <a:gd name="connsiteY97" fmla="*/ 928688 h 5129213"/>
                    <a:gd name="connsiteX98" fmla="*/ 2832726 w 3320556"/>
                    <a:gd name="connsiteY98" fmla="*/ 1028700 h 5129213"/>
                    <a:gd name="connsiteX99" fmla="*/ 2847014 w 3320556"/>
                    <a:gd name="connsiteY99" fmla="*/ 1100138 h 5129213"/>
                    <a:gd name="connsiteX100" fmla="*/ 2889876 w 3320556"/>
                    <a:gd name="connsiteY100" fmla="*/ 1128713 h 5129213"/>
                    <a:gd name="connsiteX101" fmla="*/ 2961314 w 3320556"/>
                    <a:gd name="connsiteY101" fmla="*/ 1200150 h 5129213"/>
                    <a:gd name="connsiteX102" fmla="*/ 3032751 w 3320556"/>
                    <a:gd name="connsiteY102" fmla="*/ 1300163 h 5129213"/>
                    <a:gd name="connsiteX103" fmla="*/ 3075614 w 3320556"/>
                    <a:gd name="connsiteY103" fmla="*/ 1343025 h 5129213"/>
                    <a:gd name="connsiteX104" fmla="*/ 3089901 w 3320556"/>
                    <a:gd name="connsiteY104" fmla="*/ 1385888 h 5129213"/>
                    <a:gd name="connsiteX105" fmla="*/ 3118476 w 3320556"/>
                    <a:gd name="connsiteY105" fmla="*/ 1443038 h 5129213"/>
                    <a:gd name="connsiteX106" fmla="*/ 3132764 w 3320556"/>
                    <a:gd name="connsiteY106" fmla="*/ 1514475 h 5129213"/>
                    <a:gd name="connsiteX107" fmla="*/ 3147051 w 3320556"/>
                    <a:gd name="connsiteY107" fmla="*/ 1571625 h 5129213"/>
                    <a:gd name="connsiteX108" fmla="*/ 3189914 w 3320556"/>
                    <a:gd name="connsiteY108" fmla="*/ 1714500 h 5129213"/>
                    <a:gd name="connsiteX109" fmla="*/ 3218489 w 3320556"/>
                    <a:gd name="connsiteY109" fmla="*/ 1871663 h 5129213"/>
                    <a:gd name="connsiteX110" fmla="*/ 3247064 w 3320556"/>
                    <a:gd name="connsiteY110" fmla="*/ 2100263 h 5129213"/>
                    <a:gd name="connsiteX111" fmla="*/ 3261351 w 3320556"/>
                    <a:gd name="connsiteY111" fmla="*/ 2214563 h 5129213"/>
                    <a:gd name="connsiteX112" fmla="*/ 3289926 w 3320556"/>
                    <a:gd name="connsiteY112" fmla="*/ 2328863 h 5129213"/>
                    <a:gd name="connsiteX113" fmla="*/ 3304214 w 3320556"/>
                    <a:gd name="connsiteY113" fmla="*/ 2414588 h 5129213"/>
                    <a:gd name="connsiteX114" fmla="*/ 3304214 w 3320556"/>
                    <a:gd name="connsiteY114" fmla="*/ 3086100 h 5129213"/>
                    <a:gd name="connsiteX115" fmla="*/ 3275639 w 3320556"/>
                    <a:gd name="connsiteY115" fmla="*/ 3186113 h 5129213"/>
                    <a:gd name="connsiteX116" fmla="*/ 3218489 w 3320556"/>
                    <a:gd name="connsiteY116" fmla="*/ 3271838 h 5129213"/>
                    <a:gd name="connsiteX117" fmla="*/ 3175626 w 3320556"/>
                    <a:gd name="connsiteY117" fmla="*/ 3357563 h 5129213"/>
                    <a:gd name="connsiteX118" fmla="*/ 3147051 w 3320556"/>
                    <a:gd name="connsiteY118" fmla="*/ 3486150 h 5129213"/>
                    <a:gd name="connsiteX119" fmla="*/ 3118476 w 3320556"/>
                    <a:gd name="connsiteY119" fmla="*/ 3843338 h 5129213"/>
                    <a:gd name="connsiteX120" fmla="*/ 3132764 w 3320556"/>
                    <a:gd name="connsiteY120" fmla="*/ 4200525 h 5129213"/>
                    <a:gd name="connsiteX121" fmla="*/ 3147051 w 3320556"/>
                    <a:gd name="connsiteY121" fmla="*/ 4243388 h 5129213"/>
                    <a:gd name="connsiteX122" fmla="*/ 3161339 w 3320556"/>
                    <a:gd name="connsiteY122" fmla="*/ 4343400 h 5129213"/>
                    <a:gd name="connsiteX123" fmla="*/ 3189914 w 3320556"/>
                    <a:gd name="connsiteY123" fmla="*/ 4486275 h 5129213"/>
                    <a:gd name="connsiteX124" fmla="*/ 3218489 w 3320556"/>
                    <a:gd name="connsiteY124" fmla="*/ 4600575 h 5129213"/>
                    <a:gd name="connsiteX125" fmla="*/ 3232776 w 3320556"/>
                    <a:gd name="connsiteY125" fmla="*/ 5000625 h 5129213"/>
                    <a:gd name="connsiteX126" fmla="*/ 3247064 w 3320556"/>
                    <a:gd name="connsiteY126" fmla="*/ 5043488 h 5129213"/>
                    <a:gd name="connsiteX127" fmla="*/ 3218489 w 3320556"/>
                    <a:gd name="connsiteY127" fmla="*/ 5129213 h 5129213"/>
                    <a:gd name="connsiteX128" fmla="*/ 3161339 w 3320556"/>
                    <a:gd name="connsiteY128" fmla="*/ 5072063 h 512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320556" h="5129213">
                      <a:moveTo>
                        <a:pt x="3161339" y="5072063"/>
                      </a:moveTo>
                      <a:lnTo>
                        <a:pt x="3161339" y="5072063"/>
                      </a:lnTo>
                      <a:cubicBezTo>
                        <a:pt x="3151814" y="5029200"/>
                        <a:pt x="3142637" y="4986259"/>
                        <a:pt x="3132764" y="4943475"/>
                      </a:cubicBezTo>
                      <a:cubicBezTo>
                        <a:pt x="3128349" y="4924342"/>
                        <a:pt x="3119190" y="4905948"/>
                        <a:pt x="3118476" y="4886325"/>
                      </a:cubicBezTo>
                      <a:cubicBezTo>
                        <a:pt x="3089131" y="4079341"/>
                        <a:pt x="3164297" y="4398087"/>
                        <a:pt x="3089901" y="4100513"/>
                      </a:cubicBezTo>
                      <a:cubicBezTo>
                        <a:pt x="3085139" y="4052888"/>
                        <a:pt x="3081206" y="4005173"/>
                        <a:pt x="3075614" y="3957638"/>
                      </a:cubicBezTo>
                      <a:cubicBezTo>
                        <a:pt x="3065261" y="3869640"/>
                        <a:pt x="3059953" y="3855838"/>
                        <a:pt x="3047039" y="3771900"/>
                      </a:cubicBezTo>
                      <a:cubicBezTo>
                        <a:pt x="3033889" y="3686423"/>
                        <a:pt x="3029439" y="3645392"/>
                        <a:pt x="3018464" y="3557588"/>
                      </a:cubicBezTo>
                      <a:cubicBezTo>
                        <a:pt x="3013701" y="3443288"/>
                        <a:pt x="3012627" y="3328775"/>
                        <a:pt x="3004176" y="3214688"/>
                      </a:cubicBezTo>
                      <a:cubicBezTo>
                        <a:pt x="3003063" y="3199669"/>
                        <a:pt x="3000538" y="3182474"/>
                        <a:pt x="2989889" y="3171825"/>
                      </a:cubicBezTo>
                      <a:cubicBezTo>
                        <a:pt x="2965605" y="3147541"/>
                        <a:pt x="2904164" y="3114675"/>
                        <a:pt x="2904164" y="3114675"/>
                      </a:cubicBezTo>
                      <a:cubicBezTo>
                        <a:pt x="2899401" y="3100388"/>
                        <a:pt x="2900525" y="3082462"/>
                        <a:pt x="2889876" y="3071813"/>
                      </a:cubicBezTo>
                      <a:cubicBezTo>
                        <a:pt x="2883103" y="3065040"/>
                        <a:pt x="2790281" y="3043282"/>
                        <a:pt x="2789864" y="3043238"/>
                      </a:cubicBezTo>
                      <a:cubicBezTo>
                        <a:pt x="2718661" y="3035743"/>
                        <a:pt x="2646989" y="3033713"/>
                        <a:pt x="2575551" y="3028950"/>
                      </a:cubicBezTo>
                      <a:lnTo>
                        <a:pt x="2489826" y="3000375"/>
                      </a:lnTo>
                      <a:lnTo>
                        <a:pt x="2446964" y="2986088"/>
                      </a:lnTo>
                      <a:cubicBezTo>
                        <a:pt x="2324123" y="2904195"/>
                        <a:pt x="2479545" y="3002379"/>
                        <a:pt x="2361239" y="2943225"/>
                      </a:cubicBezTo>
                      <a:cubicBezTo>
                        <a:pt x="2345880" y="2935546"/>
                        <a:pt x="2332664" y="2924175"/>
                        <a:pt x="2318376" y="2914650"/>
                      </a:cubicBezTo>
                      <a:cubicBezTo>
                        <a:pt x="2308851" y="2900363"/>
                        <a:pt x="2301943" y="2883930"/>
                        <a:pt x="2289801" y="2871788"/>
                      </a:cubicBezTo>
                      <a:cubicBezTo>
                        <a:pt x="2277659" y="2859646"/>
                        <a:pt x="2258246" y="2856136"/>
                        <a:pt x="2246939" y="2843213"/>
                      </a:cubicBezTo>
                      <a:cubicBezTo>
                        <a:pt x="2224324" y="2817367"/>
                        <a:pt x="2189789" y="2757488"/>
                        <a:pt x="2189789" y="2757488"/>
                      </a:cubicBezTo>
                      <a:cubicBezTo>
                        <a:pt x="2185026" y="2738438"/>
                        <a:pt x="2186393" y="2716676"/>
                        <a:pt x="2175501" y="2700338"/>
                      </a:cubicBezTo>
                      <a:cubicBezTo>
                        <a:pt x="2165976" y="2686051"/>
                        <a:pt x="2147548" y="2680282"/>
                        <a:pt x="2132639" y="2671763"/>
                      </a:cubicBezTo>
                      <a:cubicBezTo>
                        <a:pt x="2074316" y="2638435"/>
                        <a:pt x="2074517" y="2654184"/>
                        <a:pt x="2032626" y="2600325"/>
                      </a:cubicBezTo>
                      <a:cubicBezTo>
                        <a:pt x="2011541" y="2573216"/>
                        <a:pt x="1975476" y="2514600"/>
                        <a:pt x="1975476" y="2514600"/>
                      </a:cubicBezTo>
                      <a:cubicBezTo>
                        <a:pt x="1959447" y="2466512"/>
                        <a:pt x="1960863" y="2464023"/>
                        <a:pt x="1932614" y="2414588"/>
                      </a:cubicBezTo>
                      <a:cubicBezTo>
                        <a:pt x="1924095" y="2399679"/>
                        <a:pt x="1911013" y="2387417"/>
                        <a:pt x="1904039" y="2371725"/>
                      </a:cubicBezTo>
                      <a:cubicBezTo>
                        <a:pt x="1891806" y="2344200"/>
                        <a:pt x="1884989" y="2314575"/>
                        <a:pt x="1875464" y="2286000"/>
                      </a:cubicBezTo>
                      <a:lnTo>
                        <a:pt x="1846889" y="2200275"/>
                      </a:lnTo>
                      <a:lnTo>
                        <a:pt x="1832601" y="2157413"/>
                      </a:lnTo>
                      <a:cubicBezTo>
                        <a:pt x="1827838" y="2143125"/>
                        <a:pt x="1826668" y="2127081"/>
                        <a:pt x="1818314" y="2114550"/>
                      </a:cubicBezTo>
                      <a:lnTo>
                        <a:pt x="1789739" y="2071688"/>
                      </a:lnTo>
                      <a:cubicBezTo>
                        <a:pt x="1760002" y="1952744"/>
                        <a:pt x="1796211" y="2070346"/>
                        <a:pt x="1746876" y="1971675"/>
                      </a:cubicBezTo>
                      <a:cubicBezTo>
                        <a:pt x="1740141" y="1958205"/>
                        <a:pt x="1740943" y="1941344"/>
                        <a:pt x="1732589" y="1928813"/>
                      </a:cubicBezTo>
                      <a:cubicBezTo>
                        <a:pt x="1721381" y="1912001"/>
                        <a:pt x="1702661" y="1901472"/>
                        <a:pt x="1689726" y="1885950"/>
                      </a:cubicBezTo>
                      <a:cubicBezTo>
                        <a:pt x="1678733" y="1872759"/>
                        <a:pt x="1670676" y="1857375"/>
                        <a:pt x="1661151" y="1843088"/>
                      </a:cubicBezTo>
                      <a:cubicBezTo>
                        <a:pt x="1633827" y="1761113"/>
                        <a:pt x="1666432" y="1837630"/>
                        <a:pt x="1604001" y="1757363"/>
                      </a:cubicBezTo>
                      <a:cubicBezTo>
                        <a:pt x="1582916" y="1730254"/>
                        <a:pt x="1565901" y="1700213"/>
                        <a:pt x="1546851" y="1671638"/>
                      </a:cubicBezTo>
                      <a:lnTo>
                        <a:pt x="1518276" y="1628775"/>
                      </a:lnTo>
                      <a:lnTo>
                        <a:pt x="1489701" y="1585913"/>
                      </a:lnTo>
                      <a:cubicBezTo>
                        <a:pt x="1484939" y="1571625"/>
                        <a:pt x="1482149" y="1556521"/>
                        <a:pt x="1475414" y="1543050"/>
                      </a:cubicBezTo>
                      <a:cubicBezTo>
                        <a:pt x="1467735" y="1527691"/>
                        <a:pt x="1452269" y="1516478"/>
                        <a:pt x="1446839" y="1500188"/>
                      </a:cubicBezTo>
                      <a:cubicBezTo>
                        <a:pt x="1437678" y="1472705"/>
                        <a:pt x="1437733" y="1442965"/>
                        <a:pt x="1432551" y="1414463"/>
                      </a:cubicBezTo>
                      <a:cubicBezTo>
                        <a:pt x="1407129" y="1274639"/>
                        <a:pt x="1431018" y="1399315"/>
                        <a:pt x="1403976" y="1300163"/>
                      </a:cubicBezTo>
                      <a:cubicBezTo>
                        <a:pt x="1393643" y="1262274"/>
                        <a:pt x="1387820" y="1223120"/>
                        <a:pt x="1375401" y="1185863"/>
                      </a:cubicBezTo>
                      <a:cubicBezTo>
                        <a:pt x="1365876" y="1157288"/>
                        <a:pt x="1354131" y="1129359"/>
                        <a:pt x="1346826" y="1100138"/>
                      </a:cubicBezTo>
                      <a:lnTo>
                        <a:pt x="1318251" y="985838"/>
                      </a:lnTo>
                      <a:cubicBezTo>
                        <a:pt x="1313489" y="938213"/>
                        <a:pt x="1320321" y="887944"/>
                        <a:pt x="1303964" y="842963"/>
                      </a:cubicBezTo>
                      <a:cubicBezTo>
                        <a:pt x="1298817" y="828809"/>
                        <a:pt x="1274944" y="834608"/>
                        <a:pt x="1261101" y="828675"/>
                      </a:cubicBezTo>
                      <a:cubicBezTo>
                        <a:pt x="1241525" y="820285"/>
                        <a:pt x="1223001" y="809625"/>
                        <a:pt x="1203951" y="800100"/>
                      </a:cubicBezTo>
                      <a:cubicBezTo>
                        <a:pt x="1078609" y="632976"/>
                        <a:pt x="1237627" y="839388"/>
                        <a:pt x="1118226" y="700088"/>
                      </a:cubicBezTo>
                      <a:cubicBezTo>
                        <a:pt x="1066103" y="639278"/>
                        <a:pt x="1089773" y="649165"/>
                        <a:pt x="1032501" y="600075"/>
                      </a:cubicBezTo>
                      <a:cubicBezTo>
                        <a:pt x="1014421" y="584578"/>
                        <a:pt x="994728" y="571054"/>
                        <a:pt x="975351" y="557213"/>
                      </a:cubicBezTo>
                      <a:cubicBezTo>
                        <a:pt x="961378" y="547232"/>
                        <a:pt x="945680" y="539631"/>
                        <a:pt x="932489" y="528638"/>
                      </a:cubicBezTo>
                      <a:cubicBezTo>
                        <a:pt x="916967" y="515703"/>
                        <a:pt x="906438" y="496983"/>
                        <a:pt x="889626" y="485775"/>
                      </a:cubicBezTo>
                      <a:cubicBezTo>
                        <a:pt x="877095" y="477421"/>
                        <a:pt x="860474" y="477720"/>
                        <a:pt x="846764" y="471488"/>
                      </a:cubicBezTo>
                      <a:cubicBezTo>
                        <a:pt x="807985" y="453861"/>
                        <a:pt x="770564" y="433388"/>
                        <a:pt x="732464" y="414338"/>
                      </a:cubicBezTo>
                      <a:cubicBezTo>
                        <a:pt x="713414" y="404813"/>
                        <a:pt x="695520" y="392498"/>
                        <a:pt x="675314" y="385763"/>
                      </a:cubicBezTo>
                      <a:cubicBezTo>
                        <a:pt x="661026" y="381000"/>
                        <a:pt x="645922" y="378210"/>
                        <a:pt x="632451" y="371475"/>
                      </a:cubicBezTo>
                      <a:cubicBezTo>
                        <a:pt x="607613" y="359056"/>
                        <a:pt x="585852" y="341032"/>
                        <a:pt x="561014" y="328613"/>
                      </a:cubicBezTo>
                      <a:cubicBezTo>
                        <a:pt x="538075" y="317143"/>
                        <a:pt x="512515" y="311508"/>
                        <a:pt x="489576" y="300038"/>
                      </a:cubicBezTo>
                      <a:cubicBezTo>
                        <a:pt x="474218" y="292359"/>
                        <a:pt x="462072" y="279142"/>
                        <a:pt x="446714" y="271463"/>
                      </a:cubicBezTo>
                      <a:cubicBezTo>
                        <a:pt x="433243" y="264728"/>
                        <a:pt x="417953" y="262463"/>
                        <a:pt x="403851" y="257175"/>
                      </a:cubicBezTo>
                      <a:cubicBezTo>
                        <a:pt x="379837" y="248170"/>
                        <a:pt x="355353" y="240070"/>
                        <a:pt x="332414" y="228600"/>
                      </a:cubicBezTo>
                      <a:cubicBezTo>
                        <a:pt x="216408" y="170597"/>
                        <a:pt x="371167" y="225386"/>
                        <a:pt x="232401" y="185738"/>
                      </a:cubicBezTo>
                      <a:cubicBezTo>
                        <a:pt x="217920" y="181601"/>
                        <a:pt x="202704" y="178764"/>
                        <a:pt x="189539" y="171450"/>
                      </a:cubicBezTo>
                      <a:cubicBezTo>
                        <a:pt x="159518" y="154771"/>
                        <a:pt x="103814" y="114300"/>
                        <a:pt x="103814" y="114300"/>
                      </a:cubicBezTo>
                      <a:cubicBezTo>
                        <a:pt x="84764" y="85725"/>
                        <a:pt x="75239" y="47625"/>
                        <a:pt x="46664" y="28575"/>
                      </a:cubicBezTo>
                      <a:cubicBezTo>
                        <a:pt x="32376" y="19050"/>
                        <a:pt x="-13371" y="0"/>
                        <a:pt x="3801" y="0"/>
                      </a:cubicBezTo>
                      <a:cubicBezTo>
                        <a:pt x="29451" y="0"/>
                        <a:pt x="119352" y="40073"/>
                        <a:pt x="146676" y="57150"/>
                      </a:cubicBezTo>
                      <a:cubicBezTo>
                        <a:pt x="166869" y="69771"/>
                        <a:pt x="183151" y="88199"/>
                        <a:pt x="203826" y="100013"/>
                      </a:cubicBezTo>
                      <a:cubicBezTo>
                        <a:pt x="216902" y="107485"/>
                        <a:pt x="232846" y="108367"/>
                        <a:pt x="246689" y="114300"/>
                      </a:cubicBezTo>
                      <a:cubicBezTo>
                        <a:pt x="266266" y="122690"/>
                        <a:pt x="285347" y="132308"/>
                        <a:pt x="303839" y="142875"/>
                      </a:cubicBezTo>
                      <a:cubicBezTo>
                        <a:pt x="363981" y="177242"/>
                        <a:pt x="331890" y="171240"/>
                        <a:pt x="403851" y="200025"/>
                      </a:cubicBezTo>
                      <a:cubicBezTo>
                        <a:pt x="431817" y="211212"/>
                        <a:pt x="461001" y="219075"/>
                        <a:pt x="489576" y="228600"/>
                      </a:cubicBezTo>
                      <a:lnTo>
                        <a:pt x="532439" y="242888"/>
                      </a:lnTo>
                      <a:lnTo>
                        <a:pt x="575301" y="257175"/>
                      </a:lnTo>
                      <a:cubicBezTo>
                        <a:pt x="589589" y="261938"/>
                        <a:pt x="603255" y="269333"/>
                        <a:pt x="618164" y="271463"/>
                      </a:cubicBezTo>
                      <a:lnTo>
                        <a:pt x="718176" y="285750"/>
                      </a:lnTo>
                      <a:cubicBezTo>
                        <a:pt x="801596" y="313557"/>
                        <a:pt x="721035" y="289179"/>
                        <a:pt x="846764" y="314325"/>
                      </a:cubicBezTo>
                      <a:cubicBezTo>
                        <a:pt x="866019" y="318176"/>
                        <a:pt x="884545" y="325385"/>
                        <a:pt x="903914" y="328613"/>
                      </a:cubicBezTo>
                      <a:cubicBezTo>
                        <a:pt x="1109739" y="362918"/>
                        <a:pt x="1060622" y="349987"/>
                        <a:pt x="1232526" y="371475"/>
                      </a:cubicBezTo>
                      <a:cubicBezTo>
                        <a:pt x="1265942" y="375652"/>
                        <a:pt x="1299158" y="381312"/>
                        <a:pt x="1332539" y="385763"/>
                      </a:cubicBezTo>
                      <a:lnTo>
                        <a:pt x="1446839" y="400050"/>
                      </a:lnTo>
                      <a:cubicBezTo>
                        <a:pt x="1556313" y="414978"/>
                        <a:pt x="1613590" y="417078"/>
                        <a:pt x="1704014" y="442913"/>
                      </a:cubicBezTo>
                      <a:cubicBezTo>
                        <a:pt x="1718495" y="447050"/>
                        <a:pt x="1732589" y="452438"/>
                        <a:pt x="1746876" y="457200"/>
                      </a:cubicBezTo>
                      <a:cubicBezTo>
                        <a:pt x="1841238" y="520107"/>
                        <a:pt x="1727075" y="449429"/>
                        <a:pt x="1875464" y="514350"/>
                      </a:cubicBezTo>
                      <a:cubicBezTo>
                        <a:pt x="1924246" y="535692"/>
                        <a:pt x="1967825" y="568950"/>
                        <a:pt x="2018339" y="585788"/>
                      </a:cubicBezTo>
                      <a:cubicBezTo>
                        <a:pt x="2032626" y="590550"/>
                        <a:pt x="2047359" y="594143"/>
                        <a:pt x="2061201" y="600075"/>
                      </a:cubicBezTo>
                      <a:cubicBezTo>
                        <a:pt x="2080777" y="608465"/>
                        <a:pt x="2098409" y="621172"/>
                        <a:pt x="2118351" y="628650"/>
                      </a:cubicBezTo>
                      <a:cubicBezTo>
                        <a:pt x="2136737" y="635545"/>
                        <a:pt x="2156451" y="638175"/>
                        <a:pt x="2175501" y="642938"/>
                      </a:cubicBezTo>
                      <a:cubicBezTo>
                        <a:pt x="2250094" y="692666"/>
                        <a:pt x="2185228" y="657280"/>
                        <a:pt x="2289801" y="685800"/>
                      </a:cubicBezTo>
                      <a:cubicBezTo>
                        <a:pt x="2318860" y="693725"/>
                        <a:pt x="2345815" y="709423"/>
                        <a:pt x="2375526" y="714375"/>
                      </a:cubicBezTo>
                      <a:cubicBezTo>
                        <a:pt x="2480620" y="731891"/>
                        <a:pt x="2433147" y="721637"/>
                        <a:pt x="2518401" y="742950"/>
                      </a:cubicBezTo>
                      <a:cubicBezTo>
                        <a:pt x="2532689" y="752475"/>
                        <a:pt x="2545572" y="764551"/>
                        <a:pt x="2561264" y="771525"/>
                      </a:cubicBezTo>
                      <a:cubicBezTo>
                        <a:pt x="2588789" y="783758"/>
                        <a:pt x="2620546" y="785677"/>
                        <a:pt x="2646989" y="800100"/>
                      </a:cubicBezTo>
                      <a:cubicBezTo>
                        <a:pt x="2673760" y="814703"/>
                        <a:pt x="2694030" y="838953"/>
                        <a:pt x="2718426" y="857250"/>
                      </a:cubicBezTo>
                      <a:cubicBezTo>
                        <a:pt x="2797993" y="916925"/>
                        <a:pt x="2725741" y="850276"/>
                        <a:pt x="2804151" y="928688"/>
                      </a:cubicBezTo>
                      <a:cubicBezTo>
                        <a:pt x="2820064" y="976425"/>
                        <a:pt x="2820764" y="974872"/>
                        <a:pt x="2832726" y="1028700"/>
                      </a:cubicBezTo>
                      <a:cubicBezTo>
                        <a:pt x="2837994" y="1052406"/>
                        <a:pt x="2834966" y="1079053"/>
                        <a:pt x="2847014" y="1100138"/>
                      </a:cubicBezTo>
                      <a:cubicBezTo>
                        <a:pt x="2855533" y="1115047"/>
                        <a:pt x="2875589" y="1119188"/>
                        <a:pt x="2889876" y="1128713"/>
                      </a:cubicBezTo>
                      <a:cubicBezTo>
                        <a:pt x="2966078" y="1243015"/>
                        <a:pt x="2866061" y="1104897"/>
                        <a:pt x="2961314" y="1200150"/>
                      </a:cubicBezTo>
                      <a:cubicBezTo>
                        <a:pt x="3012788" y="1251624"/>
                        <a:pt x="2992187" y="1251486"/>
                        <a:pt x="3032751" y="1300163"/>
                      </a:cubicBezTo>
                      <a:cubicBezTo>
                        <a:pt x="3045686" y="1315685"/>
                        <a:pt x="3061326" y="1328738"/>
                        <a:pt x="3075614" y="1343025"/>
                      </a:cubicBezTo>
                      <a:cubicBezTo>
                        <a:pt x="3080376" y="1357313"/>
                        <a:pt x="3083968" y="1372045"/>
                        <a:pt x="3089901" y="1385888"/>
                      </a:cubicBezTo>
                      <a:cubicBezTo>
                        <a:pt x="3098291" y="1405465"/>
                        <a:pt x="3111741" y="1422832"/>
                        <a:pt x="3118476" y="1443038"/>
                      </a:cubicBezTo>
                      <a:cubicBezTo>
                        <a:pt x="3126155" y="1466076"/>
                        <a:pt x="3127496" y="1490769"/>
                        <a:pt x="3132764" y="1514475"/>
                      </a:cubicBezTo>
                      <a:cubicBezTo>
                        <a:pt x="3137024" y="1533644"/>
                        <a:pt x="3141409" y="1552817"/>
                        <a:pt x="3147051" y="1571625"/>
                      </a:cubicBezTo>
                      <a:cubicBezTo>
                        <a:pt x="3164254" y="1628968"/>
                        <a:pt x="3179782" y="1658776"/>
                        <a:pt x="3189914" y="1714500"/>
                      </a:cubicBezTo>
                      <a:cubicBezTo>
                        <a:pt x="3224043" y="1902210"/>
                        <a:pt x="3186083" y="1742042"/>
                        <a:pt x="3218489" y="1871663"/>
                      </a:cubicBezTo>
                      <a:cubicBezTo>
                        <a:pt x="3245200" y="2112069"/>
                        <a:pt x="3219879" y="1896377"/>
                        <a:pt x="3247064" y="2100263"/>
                      </a:cubicBezTo>
                      <a:cubicBezTo>
                        <a:pt x="3252139" y="2138323"/>
                        <a:pt x="3254275" y="2176824"/>
                        <a:pt x="3261351" y="2214563"/>
                      </a:cubicBezTo>
                      <a:cubicBezTo>
                        <a:pt x="3268588" y="2253163"/>
                        <a:pt x="3283469" y="2290125"/>
                        <a:pt x="3289926" y="2328863"/>
                      </a:cubicBezTo>
                      <a:lnTo>
                        <a:pt x="3304214" y="2414588"/>
                      </a:lnTo>
                      <a:cubicBezTo>
                        <a:pt x="3324226" y="2734792"/>
                        <a:pt x="3327712" y="2674880"/>
                        <a:pt x="3304214" y="3086100"/>
                      </a:cubicBezTo>
                      <a:cubicBezTo>
                        <a:pt x="3303743" y="3094343"/>
                        <a:pt x="3282737" y="3173337"/>
                        <a:pt x="3275639" y="3186113"/>
                      </a:cubicBezTo>
                      <a:cubicBezTo>
                        <a:pt x="3258961" y="3216134"/>
                        <a:pt x="3229350" y="3239258"/>
                        <a:pt x="3218489" y="3271838"/>
                      </a:cubicBezTo>
                      <a:cubicBezTo>
                        <a:pt x="3198771" y="3330990"/>
                        <a:pt x="3212555" y="3302169"/>
                        <a:pt x="3175626" y="3357563"/>
                      </a:cubicBezTo>
                      <a:cubicBezTo>
                        <a:pt x="3168574" y="3385774"/>
                        <a:pt x="3148960" y="3460382"/>
                        <a:pt x="3147051" y="3486150"/>
                      </a:cubicBezTo>
                      <a:cubicBezTo>
                        <a:pt x="3119960" y="3851880"/>
                        <a:pt x="3167672" y="3695753"/>
                        <a:pt x="3118476" y="3843338"/>
                      </a:cubicBezTo>
                      <a:cubicBezTo>
                        <a:pt x="3123239" y="3962400"/>
                        <a:pt x="3124274" y="4081670"/>
                        <a:pt x="3132764" y="4200525"/>
                      </a:cubicBezTo>
                      <a:cubicBezTo>
                        <a:pt x="3133837" y="4215547"/>
                        <a:pt x="3144097" y="4228620"/>
                        <a:pt x="3147051" y="4243388"/>
                      </a:cubicBezTo>
                      <a:cubicBezTo>
                        <a:pt x="3153655" y="4276410"/>
                        <a:pt x="3155487" y="4310237"/>
                        <a:pt x="3161339" y="4343400"/>
                      </a:cubicBezTo>
                      <a:cubicBezTo>
                        <a:pt x="3169780" y="4391229"/>
                        <a:pt x="3178134" y="4439157"/>
                        <a:pt x="3189914" y="4486275"/>
                      </a:cubicBezTo>
                      <a:lnTo>
                        <a:pt x="3218489" y="4600575"/>
                      </a:lnTo>
                      <a:cubicBezTo>
                        <a:pt x="3223251" y="4733925"/>
                        <a:pt x="3224185" y="4867467"/>
                        <a:pt x="3232776" y="5000625"/>
                      </a:cubicBezTo>
                      <a:cubicBezTo>
                        <a:pt x="3233746" y="5015654"/>
                        <a:pt x="3248727" y="5028520"/>
                        <a:pt x="3247064" y="5043488"/>
                      </a:cubicBezTo>
                      <a:cubicBezTo>
                        <a:pt x="3243738" y="5073424"/>
                        <a:pt x="3218489" y="5129213"/>
                        <a:pt x="3218489" y="5129213"/>
                      </a:cubicBezTo>
                      <a:cubicBezTo>
                        <a:pt x="3184007" y="5077489"/>
                        <a:pt x="3170864" y="5081588"/>
                        <a:pt x="3161339" y="5072063"/>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Freeform 366">
                  <a:extLst>
                    <a:ext uri="{FF2B5EF4-FFF2-40B4-BE49-F238E27FC236}">
                      <a16:creationId xmlns:a16="http://schemas.microsoft.com/office/drawing/2014/main" id="{6155AE71-0AFA-DF40-8037-87DFA35D157D}"/>
                    </a:ext>
                  </a:extLst>
                </p:cNvPr>
                <p:cNvSpPr/>
                <p:nvPr/>
              </p:nvSpPr>
              <p:spPr>
                <a:xfrm>
                  <a:off x="2703436" y="4631990"/>
                  <a:ext cx="84912" cy="774980"/>
                </a:xfrm>
                <a:custGeom>
                  <a:avLst/>
                  <a:gdLst>
                    <a:gd name="connsiteX0" fmla="*/ 842963 w 1057275"/>
                    <a:gd name="connsiteY0" fmla="*/ 6303490 h 7217890"/>
                    <a:gd name="connsiteX1" fmla="*/ 842963 w 1057275"/>
                    <a:gd name="connsiteY1" fmla="*/ 6303490 h 7217890"/>
                    <a:gd name="connsiteX2" fmla="*/ 500063 w 1057275"/>
                    <a:gd name="connsiteY2" fmla="*/ 3531715 h 7217890"/>
                    <a:gd name="connsiteX3" fmla="*/ 557213 w 1057275"/>
                    <a:gd name="connsiteY3" fmla="*/ 3174527 h 7217890"/>
                    <a:gd name="connsiteX4" fmla="*/ 528638 w 1057275"/>
                    <a:gd name="connsiteY4" fmla="*/ 2960215 h 7217890"/>
                    <a:gd name="connsiteX5" fmla="*/ 514350 w 1057275"/>
                    <a:gd name="connsiteY5" fmla="*/ 2831627 h 7217890"/>
                    <a:gd name="connsiteX6" fmla="*/ 485775 w 1057275"/>
                    <a:gd name="connsiteY6" fmla="*/ 2717327 h 7217890"/>
                    <a:gd name="connsiteX7" fmla="*/ 457200 w 1057275"/>
                    <a:gd name="connsiteY7" fmla="*/ 2603027 h 7217890"/>
                    <a:gd name="connsiteX8" fmla="*/ 428625 w 1057275"/>
                    <a:gd name="connsiteY8" fmla="*/ 2488727 h 7217890"/>
                    <a:gd name="connsiteX9" fmla="*/ 400050 w 1057275"/>
                    <a:gd name="connsiteY9" fmla="*/ 2345852 h 7217890"/>
                    <a:gd name="connsiteX10" fmla="*/ 371475 w 1057275"/>
                    <a:gd name="connsiteY10" fmla="*/ 2202977 h 7217890"/>
                    <a:gd name="connsiteX11" fmla="*/ 342900 w 1057275"/>
                    <a:gd name="connsiteY11" fmla="*/ 2160115 h 7217890"/>
                    <a:gd name="connsiteX12" fmla="*/ 300038 w 1057275"/>
                    <a:gd name="connsiteY12" fmla="*/ 2017240 h 7217890"/>
                    <a:gd name="connsiteX13" fmla="*/ 242888 w 1057275"/>
                    <a:gd name="connsiteY13" fmla="*/ 1888652 h 7217890"/>
                    <a:gd name="connsiteX14" fmla="*/ 214313 w 1057275"/>
                    <a:gd name="connsiteY14" fmla="*/ 1802927 h 7217890"/>
                    <a:gd name="connsiteX15" fmla="*/ 200025 w 1057275"/>
                    <a:gd name="connsiteY15" fmla="*/ 1760065 h 7217890"/>
                    <a:gd name="connsiteX16" fmla="*/ 185738 w 1057275"/>
                    <a:gd name="connsiteY16" fmla="*/ 1702915 h 7217890"/>
                    <a:gd name="connsiteX17" fmla="*/ 157163 w 1057275"/>
                    <a:gd name="connsiteY17" fmla="*/ 1660052 h 7217890"/>
                    <a:gd name="connsiteX18" fmla="*/ 128588 w 1057275"/>
                    <a:gd name="connsiteY18" fmla="*/ 1545752 h 7217890"/>
                    <a:gd name="connsiteX19" fmla="*/ 100013 w 1057275"/>
                    <a:gd name="connsiteY19" fmla="*/ 1445740 h 7217890"/>
                    <a:gd name="connsiteX20" fmla="*/ 71438 w 1057275"/>
                    <a:gd name="connsiteY20" fmla="*/ 1317152 h 7217890"/>
                    <a:gd name="connsiteX21" fmla="*/ 57150 w 1057275"/>
                    <a:gd name="connsiteY21" fmla="*/ 1217140 h 7217890"/>
                    <a:gd name="connsiteX22" fmla="*/ 28575 w 1057275"/>
                    <a:gd name="connsiteY22" fmla="*/ 1117127 h 7217890"/>
                    <a:gd name="connsiteX23" fmla="*/ 0 w 1057275"/>
                    <a:gd name="connsiteY23" fmla="*/ 1002827 h 7217890"/>
                    <a:gd name="connsiteX24" fmla="*/ 28575 w 1057275"/>
                    <a:gd name="connsiteY24" fmla="*/ 888527 h 7217890"/>
                    <a:gd name="connsiteX25" fmla="*/ 142875 w 1057275"/>
                    <a:gd name="connsiteY25" fmla="*/ 788515 h 7217890"/>
                    <a:gd name="connsiteX26" fmla="*/ 228600 w 1057275"/>
                    <a:gd name="connsiteY26" fmla="*/ 688502 h 7217890"/>
                    <a:gd name="connsiteX27" fmla="*/ 300038 w 1057275"/>
                    <a:gd name="connsiteY27" fmla="*/ 602777 h 7217890"/>
                    <a:gd name="connsiteX28" fmla="*/ 300038 w 1057275"/>
                    <a:gd name="connsiteY28" fmla="*/ 417040 h 7217890"/>
                    <a:gd name="connsiteX29" fmla="*/ 271463 w 1057275"/>
                    <a:gd name="connsiteY29" fmla="*/ 374177 h 7217890"/>
                    <a:gd name="connsiteX30" fmla="*/ 228600 w 1057275"/>
                    <a:gd name="connsiteY30" fmla="*/ 288452 h 7217890"/>
                    <a:gd name="connsiteX31" fmla="*/ 242888 w 1057275"/>
                    <a:gd name="connsiteY31" fmla="*/ 16989 h 7217890"/>
                    <a:gd name="connsiteX32" fmla="*/ 285750 w 1057275"/>
                    <a:gd name="connsiteY32" fmla="*/ 2702 h 7217890"/>
                    <a:gd name="connsiteX33" fmla="*/ 300038 w 1057275"/>
                    <a:gd name="connsiteY33" fmla="*/ 45564 h 7217890"/>
                    <a:gd name="connsiteX34" fmla="*/ 328613 w 1057275"/>
                    <a:gd name="connsiteY34" fmla="*/ 159864 h 7217890"/>
                    <a:gd name="connsiteX35" fmla="*/ 371475 w 1057275"/>
                    <a:gd name="connsiteY35" fmla="*/ 317027 h 7217890"/>
                    <a:gd name="connsiteX36" fmla="*/ 385763 w 1057275"/>
                    <a:gd name="connsiteY36" fmla="*/ 359890 h 7217890"/>
                    <a:gd name="connsiteX37" fmla="*/ 457200 w 1057275"/>
                    <a:gd name="connsiteY37" fmla="*/ 459902 h 7217890"/>
                    <a:gd name="connsiteX38" fmla="*/ 471488 w 1057275"/>
                    <a:gd name="connsiteY38" fmla="*/ 502765 h 7217890"/>
                    <a:gd name="connsiteX39" fmla="*/ 442913 w 1057275"/>
                    <a:gd name="connsiteY39" fmla="*/ 745652 h 7217890"/>
                    <a:gd name="connsiteX40" fmla="*/ 414338 w 1057275"/>
                    <a:gd name="connsiteY40" fmla="*/ 802802 h 7217890"/>
                    <a:gd name="connsiteX41" fmla="*/ 400050 w 1057275"/>
                    <a:gd name="connsiteY41" fmla="*/ 845665 h 7217890"/>
                    <a:gd name="connsiteX42" fmla="*/ 357188 w 1057275"/>
                    <a:gd name="connsiteY42" fmla="*/ 888527 h 7217890"/>
                    <a:gd name="connsiteX43" fmla="*/ 328613 w 1057275"/>
                    <a:gd name="connsiteY43" fmla="*/ 931390 h 7217890"/>
                    <a:gd name="connsiteX44" fmla="*/ 314325 w 1057275"/>
                    <a:gd name="connsiteY44" fmla="*/ 1045690 h 7217890"/>
                    <a:gd name="connsiteX45" fmla="*/ 300038 w 1057275"/>
                    <a:gd name="connsiteY45" fmla="*/ 1102840 h 7217890"/>
                    <a:gd name="connsiteX46" fmla="*/ 314325 w 1057275"/>
                    <a:gd name="connsiteY46" fmla="*/ 1588615 h 7217890"/>
                    <a:gd name="connsiteX47" fmla="*/ 328613 w 1057275"/>
                    <a:gd name="connsiteY47" fmla="*/ 1631477 h 7217890"/>
                    <a:gd name="connsiteX48" fmla="*/ 342900 w 1057275"/>
                    <a:gd name="connsiteY48" fmla="*/ 1702915 h 7217890"/>
                    <a:gd name="connsiteX49" fmla="*/ 357188 w 1057275"/>
                    <a:gd name="connsiteY49" fmla="*/ 1802927 h 7217890"/>
                    <a:gd name="connsiteX50" fmla="*/ 500063 w 1057275"/>
                    <a:gd name="connsiteY50" fmla="*/ 1974377 h 7217890"/>
                    <a:gd name="connsiteX51" fmla="*/ 542925 w 1057275"/>
                    <a:gd name="connsiteY51" fmla="*/ 2002952 h 7217890"/>
                    <a:gd name="connsiteX52" fmla="*/ 628650 w 1057275"/>
                    <a:gd name="connsiteY52" fmla="*/ 2102965 h 7217890"/>
                    <a:gd name="connsiteX53" fmla="*/ 671513 w 1057275"/>
                    <a:gd name="connsiteY53" fmla="*/ 2202977 h 7217890"/>
                    <a:gd name="connsiteX54" fmla="*/ 700088 w 1057275"/>
                    <a:gd name="connsiteY54" fmla="*/ 2317277 h 7217890"/>
                    <a:gd name="connsiteX55" fmla="*/ 714375 w 1057275"/>
                    <a:gd name="connsiteY55" fmla="*/ 2560165 h 7217890"/>
                    <a:gd name="connsiteX56" fmla="*/ 728663 w 1057275"/>
                    <a:gd name="connsiteY56" fmla="*/ 2603027 h 7217890"/>
                    <a:gd name="connsiteX57" fmla="*/ 757238 w 1057275"/>
                    <a:gd name="connsiteY57" fmla="*/ 2731615 h 7217890"/>
                    <a:gd name="connsiteX58" fmla="*/ 785813 w 1057275"/>
                    <a:gd name="connsiteY58" fmla="*/ 2774477 h 7217890"/>
                    <a:gd name="connsiteX59" fmla="*/ 800100 w 1057275"/>
                    <a:gd name="connsiteY59" fmla="*/ 2831627 h 7217890"/>
                    <a:gd name="connsiteX60" fmla="*/ 842963 w 1057275"/>
                    <a:gd name="connsiteY60" fmla="*/ 2960215 h 7217890"/>
                    <a:gd name="connsiteX61" fmla="*/ 857250 w 1057275"/>
                    <a:gd name="connsiteY61" fmla="*/ 3003077 h 7217890"/>
                    <a:gd name="connsiteX62" fmla="*/ 871538 w 1057275"/>
                    <a:gd name="connsiteY62" fmla="*/ 3045940 h 7217890"/>
                    <a:gd name="connsiteX63" fmla="*/ 857250 w 1057275"/>
                    <a:gd name="connsiteY63" fmla="*/ 3846040 h 7217890"/>
                    <a:gd name="connsiteX64" fmla="*/ 828675 w 1057275"/>
                    <a:gd name="connsiteY64" fmla="*/ 3931765 h 7217890"/>
                    <a:gd name="connsiteX65" fmla="*/ 814388 w 1057275"/>
                    <a:gd name="connsiteY65" fmla="*/ 3988915 h 7217890"/>
                    <a:gd name="connsiteX66" fmla="*/ 828675 w 1057275"/>
                    <a:gd name="connsiteY66" fmla="*/ 4346102 h 7217890"/>
                    <a:gd name="connsiteX67" fmla="*/ 871538 w 1057275"/>
                    <a:gd name="connsiteY67" fmla="*/ 4531840 h 7217890"/>
                    <a:gd name="connsiteX68" fmla="*/ 885825 w 1057275"/>
                    <a:gd name="connsiteY68" fmla="*/ 4603277 h 7217890"/>
                    <a:gd name="connsiteX69" fmla="*/ 914400 w 1057275"/>
                    <a:gd name="connsiteY69" fmla="*/ 4717577 h 7217890"/>
                    <a:gd name="connsiteX70" fmla="*/ 957263 w 1057275"/>
                    <a:gd name="connsiteY70" fmla="*/ 4803302 h 7217890"/>
                    <a:gd name="connsiteX71" fmla="*/ 985838 w 1057275"/>
                    <a:gd name="connsiteY71" fmla="*/ 4946177 h 7217890"/>
                    <a:gd name="connsiteX72" fmla="*/ 1000125 w 1057275"/>
                    <a:gd name="connsiteY72" fmla="*/ 4989040 h 7217890"/>
                    <a:gd name="connsiteX73" fmla="*/ 1028700 w 1057275"/>
                    <a:gd name="connsiteY73" fmla="*/ 5117627 h 7217890"/>
                    <a:gd name="connsiteX74" fmla="*/ 1014413 w 1057275"/>
                    <a:gd name="connsiteY74" fmla="*/ 5517677 h 7217890"/>
                    <a:gd name="connsiteX75" fmla="*/ 985838 w 1057275"/>
                    <a:gd name="connsiteY75" fmla="*/ 6146327 h 7217890"/>
                    <a:gd name="connsiteX76" fmla="*/ 1028700 w 1057275"/>
                    <a:gd name="connsiteY76" fmla="*/ 6532090 h 7217890"/>
                    <a:gd name="connsiteX77" fmla="*/ 1057275 w 1057275"/>
                    <a:gd name="connsiteY77" fmla="*/ 6574952 h 7217890"/>
                    <a:gd name="connsiteX78" fmla="*/ 1042988 w 1057275"/>
                    <a:gd name="connsiteY78" fmla="*/ 6946427 h 7217890"/>
                    <a:gd name="connsiteX79" fmla="*/ 1000125 w 1057275"/>
                    <a:gd name="connsiteY79" fmla="*/ 7203602 h 7217890"/>
                    <a:gd name="connsiteX80" fmla="*/ 957263 w 1057275"/>
                    <a:gd name="connsiteY80" fmla="*/ 7217890 h 7217890"/>
                    <a:gd name="connsiteX81" fmla="*/ 871538 w 1057275"/>
                    <a:gd name="connsiteY81" fmla="*/ 7203602 h 7217890"/>
                    <a:gd name="connsiteX82" fmla="*/ 842963 w 1057275"/>
                    <a:gd name="connsiteY82" fmla="*/ 7117877 h 7217890"/>
                    <a:gd name="connsiteX83" fmla="*/ 828675 w 1057275"/>
                    <a:gd name="connsiteY83" fmla="*/ 6674965 h 7217890"/>
                    <a:gd name="connsiteX84" fmla="*/ 842963 w 1057275"/>
                    <a:gd name="connsiteY84" fmla="*/ 6303490 h 721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57275" h="7217890">
                      <a:moveTo>
                        <a:pt x="842963" y="6303490"/>
                      </a:moveTo>
                      <a:lnTo>
                        <a:pt x="842963" y="6303490"/>
                      </a:lnTo>
                      <a:cubicBezTo>
                        <a:pt x="728663" y="5379565"/>
                        <a:pt x="584731" y="4458825"/>
                        <a:pt x="500063" y="3531715"/>
                      </a:cubicBezTo>
                      <a:cubicBezTo>
                        <a:pt x="489097" y="3411638"/>
                        <a:pt x="547200" y="3294688"/>
                        <a:pt x="557213" y="3174527"/>
                      </a:cubicBezTo>
                      <a:cubicBezTo>
                        <a:pt x="564241" y="3090189"/>
                        <a:pt x="547062" y="3033914"/>
                        <a:pt x="528638" y="2960215"/>
                      </a:cubicBezTo>
                      <a:cubicBezTo>
                        <a:pt x="523875" y="2917352"/>
                        <a:pt x="521845" y="2874097"/>
                        <a:pt x="514350" y="2831627"/>
                      </a:cubicBezTo>
                      <a:cubicBezTo>
                        <a:pt x="507525" y="2792952"/>
                        <a:pt x="495300" y="2755427"/>
                        <a:pt x="485775" y="2717327"/>
                      </a:cubicBezTo>
                      <a:lnTo>
                        <a:pt x="457200" y="2603027"/>
                      </a:lnTo>
                      <a:cubicBezTo>
                        <a:pt x="447675" y="2564927"/>
                        <a:pt x="434179" y="2527605"/>
                        <a:pt x="428625" y="2488727"/>
                      </a:cubicBezTo>
                      <a:cubicBezTo>
                        <a:pt x="412208" y="2373806"/>
                        <a:pt x="424987" y="2420663"/>
                        <a:pt x="400050" y="2345852"/>
                      </a:cubicBezTo>
                      <a:cubicBezTo>
                        <a:pt x="394784" y="2308991"/>
                        <a:pt x="391425" y="2242877"/>
                        <a:pt x="371475" y="2202977"/>
                      </a:cubicBezTo>
                      <a:cubicBezTo>
                        <a:pt x="363796" y="2187619"/>
                        <a:pt x="352425" y="2174402"/>
                        <a:pt x="342900" y="2160115"/>
                      </a:cubicBezTo>
                      <a:cubicBezTo>
                        <a:pt x="334913" y="2128166"/>
                        <a:pt x="313953" y="2038113"/>
                        <a:pt x="300038" y="2017240"/>
                      </a:cubicBezTo>
                      <a:cubicBezTo>
                        <a:pt x="254755" y="1949314"/>
                        <a:pt x="276894" y="1990669"/>
                        <a:pt x="242888" y="1888652"/>
                      </a:cubicBezTo>
                      <a:lnTo>
                        <a:pt x="214313" y="1802927"/>
                      </a:lnTo>
                      <a:cubicBezTo>
                        <a:pt x="209551" y="1788640"/>
                        <a:pt x="203678" y="1774676"/>
                        <a:pt x="200025" y="1760065"/>
                      </a:cubicBezTo>
                      <a:cubicBezTo>
                        <a:pt x="195263" y="1741015"/>
                        <a:pt x="193473" y="1720964"/>
                        <a:pt x="185738" y="1702915"/>
                      </a:cubicBezTo>
                      <a:cubicBezTo>
                        <a:pt x="178974" y="1687132"/>
                        <a:pt x="166688" y="1674340"/>
                        <a:pt x="157163" y="1660052"/>
                      </a:cubicBezTo>
                      <a:cubicBezTo>
                        <a:pt x="147638" y="1621952"/>
                        <a:pt x="141008" y="1583009"/>
                        <a:pt x="128588" y="1545752"/>
                      </a:cubicBezTo>
                      <a:cubicBezTo>
                        <a:pt x="114968" y="1504895"/>
                        <a:pt x="108985" y="1490598"/>
                        <a:pt x="100013" y="1445740"/>
                      </a:cubicBezTo>
                      <a:cubicBezTo>
                        <a:pt x="74868" y="1320016"/>
                        <a:pt x="99242" y="1400569"/>
                        <a:pt x="71438" y="1317152"/>
                      </a:cubicBezTo>
                      <a:cubicBezTo>
                        <a:pt x="66675" y="1283815"/>
                        <a:pt x="63174" y="1250273"/>
                        <a:pt x="57150" y="1217140"/>
                      </a:cubicBezTo>
                      <a:cubicBezTo>
                        <a:pt x="44168" y="1145738"/>
                        <a:pt x="45270" y="1178343"/>
                        <a:pt x="28575" y="1117127"/>
                      </a:cubicBezTo>
                      <a:cubicBezTo>
                        <a:pt x="18242" y="1079238"/>
                        <a:pt x="0" y="1002827"/>
                        <a:pt x="0" y="1002827"/>
                      </a:cubicBezTo>
                      <a:cubicBezTo>
                        <a:pt x="9525" y="964727"/>
                        <a:pt x="12324" y="924279"/>
                        <a:pt x="28575" y="888527"/>
                      </a:cubicBezTo>
                      <a:cubicBezTo>
                        <a:pt x="37951" y="867899"/>
                        <a:pt x="138743" y="792188"/>
                        <a:pt x="142875" y="788515"/>
                      </a:cubicBezTo>
                      <a:cubicBezTo>
                        <a:pt x="253267" y="690388"/>
                        <a:pt x="158885" y="772160"/>
                        <a:pt x="228600" y="688502"/>
                      </a:cubicBezTo>
                      <a:cubicBezTo>
                        <a:pt x="320275" y="578493"/>
                        <a:pt x="229091" y="709198"/>
                        <a:pt x="300038" y="602777"/>
                      </a:cubicBezTo>
                      <a:cubicBezTo>
                        <a:pt x="320101" y="522521"/>
                        <a:pt x="326778" y="524002"/>
                        <a:pt x="300038" y="417040"/>
                      </a:cubicBezTo>
                      <a:cubicBezTo>
                        <a:pt x="295873" y="400381"/>
                        <a:pt x="279142" y="389536"/>
                        <a:pt x="271463" y="374177"/>
                      </a:cubicBezTo>
                      <a:cubicBezTo>
                        <a:pt x="212309" y="255871"/>
                        <a:pt x="310493" y="411293"/>
                        <a:pt x="228600" y="288452"/>
                      </a:cubicBezTo>
                      <a:cubicBezTo>
                        <a:pt x="233363" y="197964"/>
                        <a:pt x="225117" y="105842"/>
                        <a:pt x="242888" y="16989"/>
                      </a:cubicBezTo>
                      <a:cubicBezTo>
                        <a:pt x="245842" y="2221"/>
                        <a:pt x="272280" y="-4033"/>
                        <a:pt x="285750" y="2702"/>
                      </a:cubicBezTo>
                      <a:cubicBezTo>
                        <a:pt x="299220" y="9437"/>
                        <a:pt x="296075" y="31034"/>
                        <a:pt x="300038" y="45564"/>
                      </a:cubicBezTo>
                      <a:cubicBezTo>
                        <a:pt x="310371" y="83453"/>
                        <a:pt x="320911" y="121354"/>
                        <a:pt x="328613" y="159864"/>
                      </a:cubicBezTo>
                      <a:cubicBezTo>
                        <a:pt x="348807" y="260836"/>
                        <a:pt x="335221" y="208266"/>
                        <a:pt x="371475" y="317027"/>
                      </a:cubicBezTo>
                      <a:cubicBezTo>
                        <a:pt x="376238" y="331315"/>
                        <a:pt x="376727" y="347842"/>
                        <a:pt x="385763" y="359890"/>
                      </a:cubicBezTo>
                      <a:cubicBezTo>
                        <a:pt x="395468" y="372830"/>
                        <a:pt x="446755" y="439013"/>
                        <a:pt x="457200" y="459902"/>
                      </a:cubicBezTo>
                      <a:cubicBezTo>
                        <a:pt x="463935" y="473373"/>
                        <a:pt x="466725" y="488477"/>
                        <a:pt x="471488" y="502765"/>
                      </a:cubicBezTo>
                      <a:cubicBezTo>
                        <a:pt x="465113" y="592013"/>
                        <a:pt x="476313" y="667718"/>
                        <a:pt x="442913" y="745652"/>
                      </a:cubicBezTo>
                      <a:cubicBezTo>
                        <a:pt x="434523" y="765228"/>
                        <a:pt x="422728" y="783226"/>
                        <a:pt x="414338" y="802802"/>
                      </a:cubicBezTo>
                      <a:cubicBezTo>
                        <a:pt x="408405" y="816645"/>
                        <a:pt x="408404" y="833134"/>
                        <a:pt x="400050" y="845665"/>
                      </a:cubicBezTo>
                      <a:cubicBezTo>
                        <a:pt x="388842" y="862477"/>
                        <a:pt x="370123" y="873005"/>
                        <a:pt x="357188" y="888527"/>
                      </a:cubicBezTo>
                      <a:cubicBezTo>
                        <a:pt x="346195" y="901719"/>
                        <a:pt x="338138" y="917102"/>
                        <a:pt x="328613" y="931390"/>
                      </a:cubicBezTo>
                      <a:cubicBezTo>
                        <a:pt x="323850" y="969490"/>
                        <a:pt x="320637" y="1007816"/>
                        <a:pt x="314325" y="1045690"/>
                      </a:cubicBezTo>
                      <a:cubicBezTo>
                        <a:pt x="311097" y="1065059"/>
                        <a:pt x="300038" y="1083204"/>
                        <a:pt x="300038" y="1102840"/>
                      </a:cubicBezTo>
                      <a:cubicBezTo>
                        <a:pt x="300038" y="1264835"/>
                        <a:pt x="305581" y="1426856"/>
                        <a:pt x="314325" y="1588615"/>
                      </a:cubicBezTo>
                      <a:cubicBezTo>
                        <a:pt x="315138" y="1603653"/>
                        <a:pt x="324960" y="1616866"/>
                        <a:pt x="328613" y="1631477"/>
                      </a:cubicBezTo>
                      <a:cubicBezTo>
                        <a:pt x="334503" y="1655036"/>
                        <a:pt x="338908" y="1678961"/>
                        <a:pt x="342900" y="1702915"/>
                      </a:cubicBezTo>
                      <a:cubicBezTo>
                        <a:pt x="348436" y="1736133"/>
                        <a:pt x="345099" y="1771496"/>
                        <a:pt x="357188" y="1802927"/>
                      </a:cubicBezTo>
                      <a:cubicBezTo>
                        <a:pt x="375365" y="1850187"/>
                        <a:pt x="462290" y="1949195"/>
                        <a:pt x="500063" y="1974377"/>
                      </a:cubicBezTo>
                      <a:cubicBezTo>
                        <a:pt x="514350" y="1983902"/>
                        <a:pt x="529734" y="1991959"/>
                        <a:pt x="542925" y="2002952"/>
                      </a:cubicBezTo>
                      <a:cubicBezTo>
                        <a:pt x="573420" y="2028364"/>
                        <a:pt x="608084" y="2070059"/>
                        <a:pt x="628650" y="2102965"/>
                      </a:cubicBezTo>
                      <a:cubicBezTo>
                        <a:pt x="647533" y="2133179"/>
                        <a:pt x="662105" y="2168481"/>
                        <a:pt x="671513" y="2202977"/>
                      </a:cubicBezTo>
                      <a:cubicBezTo>
                        <a:pt x="681846" y="2240866"/>
                        <a:pt x="700088" y="2317277"/>
                        <a:pt x="700088" y="2317277"/>
                      </a:cubicBezTo>
                      <a:cubicBezTo>
                        <a:pt x="704850" y="2398240"/>
                        <a:pt x="706305" y="2479465"/>
                        <a:pt x="714375" y="2560165"/>
                      </a:cubicBezTo>
                      <a:cubicBezTo>
                        <a:pt x="715874" y="2575151"/>
                        <a:pt x="725010" y="2588416"/>
                        <a:pt x="728663" y="2603027"/>
                      </a:cubicBezTo>
                      <a:cubicBezTo>
                        <a:pt x="732734" y="2619309"/>
                        <a:pt x="748435" y="2711075"/>
                        <a:pt x="757238" y="2731615"/>
                      </a:cubicBezTo>
                      <a:cubicBezTo>
                        <a:pt x="764002" y="2747398"/>
                        <a:pt x="776288" y="2760190"/>
                        <a:pt x="785813" y="2774477"/>
                      </a:cubicBezTo>
                      <a:cubicBezTo>
                        <a:pt x="790575" y="2793527"/>
                        <a:pt x="794458" y="2812819"/>
                        <a:pt x="800100" y="2831627"/>
                      </a:cubicBezTo>
                      <a:cubicBezTo>
                        <a:pt x="800110" y="2831660"/>
                        <a:pt x="835814" y="2938767"/>
                        <a:pt x="842963" y="2960215"/>
                      </a:cubicBezTo>
                      <a:lnTo>
                        <a:pt x="857250" y="3003077"/>
                      </a:lnTo>
                      <a:lnTo>
                        <a:pt x="871538" y="3045940"/>
                      </a:lnTo>
                      <a:cubicBezTo>
                        <a:pt x="866775" y="3312640"/>
                        <a:pt x="870142" y="3579609"/>
                        <a:pt x="857250" y="3846040"/>
                      </a:cubicBezTo>
                      <a:cubicBezTo>
                        <a:pt x="855794" y="3876125"/>
                        <a:pt x="835980" y="3902544"/>
                        <a:pt x="828675" y="3931765"/>
                      </a:cubicBezTo>
                      <a:lnTo>
                        <a:pt x="814388" y="3988915"/>
                      </a:lnTo>
                      <a:cubicBezTo>
                        <a:pt x="819150" y="4107977"/>
                        <a:pt x="818499" y="4227380"/>
                        <a:pt x="828675" y="4346102"/>
                      </a:cubicBezTo>
                      <a:cubicBezTo>
                        <a:pt x="845259" y="4539579"/>
                        <a:pt x="846525" y="4431790"/>
                        <a:pt x="871538" y="4531840"/>
                      </a:cubicBezTo>
                      <a:cubicBezTo>
                        <a:pt x="877428" y="4555399"/>
                        <a:pt x="880365" y="4579615"/>
                        <a:pt x="885825" y="4603277"/>
                      </a:cubicBezTo>
                      <a:cubicBezTo>
                        <a:pt x="894656" y="4641544"/>
                        <a:pt x="892616" y="4684900"/>
                        <a:pt x="914400" y="4717577"/>
                      </a:cubicBezTo>
                      <a:cubicBezTo>
                        <a:pt x="945707" y="4764538"/>
                        <a:pt x="942476" y="4751546"/>
                        <a:pt x="957263" y="4803302"/>
                      </a:cubicBezTo>
                      <a:cubicBezTo>
                        <a:pt x="985723" y="4902911"/>
                        <a:pt x="957778" y="4819906"/>
                        <a:pt x="985838" y="4946177"/>
                      </a:cubicBezTo>
                      <a:cubicBezTo>
                        <a:pt x="989105" y="4960879"/>
                        <a:pt x="995988" y="4974559"/>
                        <a:pt x="1000125" y="4989040"/>
                      </a:cubicBezTo>
                      <a:cubicBezTo>
                        <a:pt x="1013580" y="5036131"/>
                        <a:pt x="1018877" y="5068509"/>
                        <a:pt x="1028700" y="5117627"/>
                      </a:cubicBezTo>
                      <a:cubicBezTo>
                        <a:pt x="1023938" y="5250977"/>
                        <a:pt x="1018517" y="5384305"/>
                        <a:pt x="1014413" y="5517677"/>
                      </a:cubicBezTo>
                      <a:cubicBezTo>
                        <a:pt x="996534" y="6098748"/>
                        <a:pt x="1025566" y="5868224"/>
                        <a:pt x="985838" y="6146327"/>
                      </a:cubicBezTo>
                      <a:cubicBezTo>
                        <a:pt x="986155" y="6152985"/>
                        <a:pt x="973096" y="6448685"/>
                        <a:pt x="1028700" y="6532090"/>
                      </a:cubicBezTo>
                      <a:lnTo>
                        <a:pt x="1057275" y="6574952"/>
                      </a:lnTo>
                      <a:cubicBezTo>
                        <a:pt x="1052513" y="6698777"/>
                        <a:pt x="1049026" y="6822658"/>
                        <a:pt x="1042988" y="6946427"/>
                      </a:cubicBezTo>
                      <a:cubicBezTo>
                        <a:pt x="1041983" y="6967024"/>
                        <a:pt x="1064955" y="7151738"/>
                        <a:pt x="1000125" y="7203602"/>
                      </a:cubicBezTo>
                      <a:cubicBezTo>
                        <a:pt x="988365" y="7213010"/>
                        <a:pt x="971550" y="7213127"/>
                        <a:pt x="957263" y="7217890"/>
                      </a:cubicBezTo>
                      <a:cubicBezTo>
                        <a:pt x="928688" y="7213127"/>
                        <a:pt x="893339" y="7222678"/>
                        <a:pt x="871538" y="7203602"/>
                      </a:cubicBezTo>
                      <a:cubicBezTo>
                        <a:pt x="848870" y="7183767"/>
                        <a:pt x="842963" y="7117877"/>
                        <a:pt x="842963" y="7117877"/>
                      </a:cubicBezTo>
                      <a:cubicBezTo>
                        <a:pt x="838200" y="6970240"/>
                        <a:pt x="828675" y="6822679"/>
                        <a:pt x="828675" y="6674965"/>
                      </a:cubicBezTo>
                      <a:cubicBezTo>
                        <a:pt x="828675" y="6536770"/>
                        <a:pt x="840582" y="6365402"/>
                        <a:pt x="842963" y="6303490"/>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Freeform 367">
                  <a:extLst>
                    <a:ext uri="{FF2B5EF4-FFF2-40B4-BE49-F238E27FC236}">
                      <a16:creationId xmlns:a16="http://schemas.microsoft.com/office/drawing/2014/main" id="{CBEED77D-4723-5C45-BB4B-421A37AF84EB}"/>
                    </a:ext>
                  </a:extLst>
                </p:cNvPr>
                <p:cNvSpPr/>
                <p:nvPr/>
              </p:nvSpPr>
              <p:spPr>
                <a:xfrm>
                  <a:off x="2767285" y="5113347"/>
                  <a:ext cx="302854" cy="296222"/>
                </a:xfrm>
                <a:custGeom>
                  <a:avLst/>
                  <a:gdLst>
                    <a:gd name="connsiteX0" fmla="*/ 102829 w 4346216"/>
                    <a:gd name="connsiteY0" fmla="*/ 2943225 h 3896672"/>
                    <a:gd name="connsiteX1" fmla="*/ 102829 w 4346216"/>
                    <a:gd name="connsiteY1" fmla="*/ 2943225 h 3896672"/>
                    <a:gd name="connsiteX2" fmla="*/ 1488716 w 4346216"/>
                    <a:gd name="connsiteY2" fmla="*/ 657225 h 3896672"/>
                    <a:gd name="connsiteX3" fmla="*/ 1845904 w 4346216"/>
                    <a:gd name="connsiteY3" fmla="*/ 328612 h 3896672"/>
                    <a:gd name="connsiteX4" fmla="*/ 2103079 w 4346216"/>
                    <a:gd name="connsiteY4" fmla="*/ 271462 h 3896672"/>
                    <a:gd name="connsiteX5" fmla="*/ 2545991 w 4346216"/>
                    <a:gd name="connsiteY5" fmla="*/ 285750 h 3896672"/>
                    <a:gd name="connsiteX6" fmla="*/ 2717441 w 4346216"/>
                    <a:gd name="connsiteY6" fmla="*/ 271462 h 3896672"/>
                    <a:gd name="connsiteX7" fmla="*/ 2803166 w 4346216"/>
                    <a:gd name="connsiteY7" fmla="*/ 157162 h 3896672"/>
                    <a:gd name="connsiteX8" fmla="*/ 2888891 w 4346216"/>
                    <a:gd name="connsiteY8" fmla="*/ 114300 h 3896672"/>
                    <a:gd name="connsiteX9" fmla="*/ 2946041 w 4346216"/>
                    <a:gd name="connsiteY9" fmla="*/ 100012 h 3896672"/>
                    <a:gd name="connsiteX10" fmla="*/ 3260366 w 4346216"/>
                    <a:gd name="connsiteY10" fmla="*/ 114300 h 3896672"/>
                    <a:gd name="connsiteX11" fmla="*/ 3374666 w 4346216"/>
                    <a:gd name="connsiteY11" fmla="*/ 171450 h 3896672"/>
                    <a:gd name="connsiteX12" fmla="*/ 3417529 w 4346216"/>
                    <a:gd name="connsiteY12" fmla="*/ 185737 h 3896672"/>
                    <a:gd name="connsiteX13" fmla="*/ 3603266 w 4346216"/>
                    <a:gd name="connsiteY13" fmla="*/ 157162 h 3896672"/>
                    <a:gd name="connsiteX14" fmla="*/ 3703279 w 4346216"/>
                    <a:gd name="connsiteY14" fmla="*/ 100012 h 3896672"/>
                    <a:gd name="connsiteX15" fmla="*/ 3746141 w 4346216"/>
                    <a:gd name="connsiteY15" fmla="*/ 57150 h 3896672"/>
                    <a:gd name="connsiteX16" fmla="*/ 3789004 w 4346216"/>
                    <a:gd name="connsiteY16" fmla="*/ 42862 h 3896672"/>
                    <a:gd name="connsiteX17" fmla="*/ 3931879 w 4346216"/>
                    <a:gd name="connsiteY17" fmla="*/ 0 h 3896672"/>
                    <a:gd name="connsiteX18" fmla="*/ 4289066 w 4346216"/>
                    <a:gd name="connsiteY18" fmla="*/ 14287 h 3896672"/>
                    <a:gd name="connsiteX19" fmla="*/ 4331929 w 4346216"/>
                    <a:gd name="connsiteY19" fmla="*/ 28575 h 3896672"/>
                    <a:gd name="connsiteX20" fmla="*/ 4346216 w 4346216"/>
                    <a:gd name="connsiteY20" fmla="*/ 71437 h 3896672"/>
                    <a:gd name="connsiteX21" fmla="*/ 4303354 w 4346216"/>
                    <a:gd name="connsiteY21" fmla="*/ 200025 h 3896672"/>
                    <a:gd name="connsiteX22" fmla="*/ 4289066 w 4346216"/>
                    <a:gd name="connsiteY22" fmla="*/ 242887 h 3896672"/>
                    <a:gd name="connsiteX23" fmla="*/ 4274779 w 4346216"/>
                    <a:gd name="connsiteY23" fmla="*/ 371475 h 3896672"/>
                    <a:gd name="connsiteX24" fmla="*/ 4231916 w 4346216"/>
                    <a:gd name="connsiteY24" fmla="*/ 528637 h 3896672"/>
                    <a:gd name="connsiteX25" fmla="*/ 4174766 w 4346216"/>
                    <a:gd name="connsiteY25" fmla="*/ 628650 h 3896672"/>
                    <a:gd name="connsiteX26" fmla="*/ 4146191 w 4346216"/>
                    <a:gd name="connsiteY26" fmla="*/ 714375 h 3896672"/>
                    <a:gd name="connsiteX27" fmla="*/ 4131904 w 4346216"/>
                    <a:gd name="connsiteY27" fmla="*/ 757237 h 3896672"/>
                    <a:gd name="connsiteX28" fmla="*/ 4103329 w 4346216"/>
                    <a:gd name="connsiteY28" fmla="*/ 871537 h 3896672"/>
                    <a:gd name="connsiteX29" fmla="*/ 4089041 w 4346216"/>
                    <a:gd name="connsiteY29" fmla="*/ 928687 h 3896672"/>
                    <a:gd name="connsiteX30" fmla="*/ 4060466 w 4346216"/>
                    <a:gd name="connsiteY30" fmla="*/ 985837 h 3896672"/>
                    <a:gd name="connsiteX31" fmla="*/ 4046179 w 4346216"/>
                    <a:gd name="connsiteY31" fmla="*/ 1028700 h 3896672"/>
                    <a:gd name="connsiteX32" fmla="*/ 4003316 w 4346216"/>
                    <a:gd name="connsiteY32" fmla="*/ 1085850 h 3896672"/>
                    <a:gd name="connsiteX33" fmla="*/ 3931879 w 4346216"/>
                    <a:gd name="connsiteY33" fmla="*/ 1214437 h 3896672"/>
                    <a:gd name="connsiteX34" fmla="*/ 3903304 w 4346216"/>
                    <a:gd name="connsiteY34" fmla="*/ 1271587 h 3896672"/>
                    <a:gd name="connsiteX35" fmla="*/ 3846154 w 4346216"/>
                    <a:gd name="connsiteY35" fmla="*/ 1328737 h 3896672"/>
                    <a:gd name="connsiteX36" fmla="*/ 3760429 w 4346216"/>
                    <a:gd name="connsiteY36" fmla="*/ 1457325 h 3896672"/>
                    <a:gd name="connsiteX37" fmla="*/ 3717566 w 4346216"/>
                    <a:gd name="connsiteY37" fmla="*/ 1500187 h 3896672"/>
                    <a:gd name="connsiteX38" fmla="*/ 3574691 w 4346216"/>
                    <a:gd name="connsiteY38" fmla="*/ 1657350 h 3896672"/>
                    <a:gd name="connsiteX39" fmla="*/ 3531829 w 4346216"/>
                    <a:gd name="connsiteY39" fmla="*/ 1700212 h 3896672"/>
                    <a:gd name="connsiteX40" fmla="*/ 3474679 w 4346216"/>
                    <a:gd name="connsiteY40" fmla="*/ 1757362 h 3896672"/>
                    <a:gd name="connsiteX41" fmla="*/ 3417529 w 4346216"/>
                    <a:gd name="connsiteY41" fmla="*/ 1785937 h 3896672"/>
                    <a:gd name="connsiteX42" fmla="*/ 3374666 w 4346216"/>
                    <a:gd name="connsiteY42" fmla="*/ 1814512 h 3896672"/>
                    <a:gd name="connsiteX43" fmla="*/ 3317516 w 4346216"/>
                    <a:gd name="connsiteY43" fmla="*/ 1828800 h 3896672"/>
                    <a:gd name="connsiteX44" fmla="*/ 3160354 w 4346216"/>
                    <a:gd name="connsiteY44" fmla="*/ 1871662 h 3896672"/>
                    <a:gd name="connsiteX45" fmla="*/ 3088916 w 4346216"/>
                    <a:gd name="connsiteY45" fmla="*/ 1885950 h 3896672"/>
                    <a:gd name="connsiteX46" fmla="*/ 2803166 w 4346216"/>
                    <a:gd name="connsiteY46" fmla="*/ 1900237 h 3896672"/>
                    <a:gd name="connsiteX47" fmla="*/ 2660291 w 4346216"/>
                    <a:gd name="connsiteY47" fmla="*/ 1928812 h 3896672"/>
                    <a:gd name="connsiteX48" fmla="*/ 2460266 w 4346216"/>
                    <a:gd name="connsiteY48" fmla="*/ 1971675 h 3896672"/>
                    <a:gd name="connsiteX49" fmla="*/ 2331679 w 4346216"/>
                    <a:gd name="connsiteY49" fmla="*/ 2014537 h 3896672"/>
                    <a:gd name="connsiteX50" fmla="*/ 2288816 w 4346216"/>
                    <a:gd name="connsiteY50" fmla="*/ 2028825 h 3896672"/>
                    <a:gd name="connsiteX51" fmla="*/ 2231666 w 4346216"/>
                    <a:gd name="connsiteY51" fmla="*/ 2043112 h 3896672"/>
                    <a:gd name="connsiteX52" fmla="*/ 2103079 w 4346216"/>
                    <a:gd name="connsiteY52" fmla="*/ 2085975 h 3896672"/>
                    <a:gd name="connsiteX53" fmla="*/ 2060216 w 4346216"/>
                    <a:gd name="connsiteY53" fmla="*/ 2100262 h 3896672"/>
                    <a:gd name="connsiteX54" fmla="*/ 1988779 w 4346216"/>
                    <a:gd name="connsiteY54" fmla="*/ 2114550 h 3896672"/>
                    <a:gd name="connsiteX55" fmla="*/ 1860191 w 4346216"/>
                    <a:gd name="connsiteY55" fmla="*/ 2171700 h 3896672"/>
                    <a:gd name="connsiteX56" fmla="*/ 1803041 w 4346216"/>
                    <a:gd name="connsiteY56" fmla="*/ 2200275 h 3896672"/>
                    <a:gd name="connsiteX57" fmla="*/ 1688741 w 4346216"/>
                    <a:gd name="connsiteY57" fmla="*/ 2228850 h 3896672"/>
                    <a:gd name="connsiteX58" fmla="*/ 1603016 w 4346216"/>
                    <a:gd name="connsiteY58" fmla="*/ 2271712 h 3896672"/>
                    <a:gd name="connsiteX59" fmla="*/ 1560154 w 4346216"/>
                    <a:gd name="connsiteY59" fmla="*/ 2300287 h 3896672"/>
                    <a:gd name="connsiteX60" fmla="*/ 1503004 w 4346216"/>
                    <a:gd name="connsiteY60" fmla="*/ 2314575 h 3896672"/>
                    <a:gd name="connsiteX61" fmla="*/ 1417279 w 4346216"/>
                    <a:gd name="connsiteY61" fmla="*/ 2343150 h 3896672"/>
                    <a:gd name="connsiteX62" fmla="*/ 1374416 w 4346216"/>
                    <a:gd name="connsiteY62" fmla="*/ 2357437 h 3896672"/>
                    <a:gd name="connsiteX63" fmla="*/ 1331554 w 4346216"/>
                    <a:gd name="connsiteY63" fmla="*/ 2371725 h 3896672"/>
                    <a:gd name="connsiteX64" fmla="*/ 902929 w 4346216"/>
                    <a:gd name="connsiteY64" fmla="*/ 2357437 h 3896672"/>
                    <a:gd name="connsiteX65" fmla="*/ 831491 w 4346216"/>
                    <a:gd name="connsiteY65" fmla="*/ 2343150 h 3896672"/>
                    <a:gd name="connsiteX66" fmla="*/ 645754 w 4346216"/>
                    <a:gd name="connsiteY66" fmla="*/ 2357437 h 3896672"/>
                    <a:gd name="connsiteX67" fmla="*/ 602891 w 4346216"/>
                    <a:gd name="connsiteY67" fmla="*/ 2371725 h 3896672"/>
                    <a:gd name="connsiteX68" fmla="*/ 517166 w 4346216"/>
                    <a:gd name="connsiteY68" fmla="*/ 2443162 h 3896672"/>
                    <a:gd name="connsiteX69" fmla="*/ 460016 w 4346216"/>
                    <a:gd name="connsiteY69" fmla="*/ 2528887 h 3896672"/>
                    <a:gd name="connsiteX70" fmla="*/ 431441 w 4346216"/>
                    <a:gd name="connsiteY70" fmla="*/ 2571750 h 3896672"/>
                    <a:gd name="connsiteX71" fmla="*/ 388579 w 4346216"/>
                    <a:gd name="connsiteY71" fmla="*/ 2600325 h 3896672"/>
                    <a:gd name="connsiteX72" fmla="*/ 331429 w 4346216"/>
                    <a:gd name="connsiteY72" fmla="*/ 2686050 h 3896672"/>
                    <a:gd name="connsiteX73" fmla="*/ 317141 w 4346216"/>
                    <a:gd name="connsiteY73" fmla="*/ 2728912 h 3896672"/>
                    <a:gd name="connsiteX74" fmla="*/ 288566 w 4346216"/>
                    <a:gd name="connsiteY74" fmla="*/ 2771775 h 3896672"/>
                    <a:gd name="connsiteX75" fmla="*/ 231416 w 4346216"/>
                    <a:gd name="connsiteY75" fmla="*/ 2900362 h 3896672"/>
                    <a:gd name="connsiteX76" fmla="*/ 174266 w 4346216"/>
                    <a:gd name="connsiteY76" fmla="*/ 3028950 h 3896672"/>
                    <a:gd name="connsiteX77" fmla="*/ 131404 w 4346216"/>
                    <a:gd name="connsiteY77" fmla="*/ 3186112 h 3896672"/>
                    <a:gd name="connsiteX78" fmla="*/ 88541 w 4346216"/>
                    <a:gd name="connsiteY78" fmla="*/ 3529012 h 3896672"/>
                    <a:gd name="connsiteX79" fmla="*/ 59966 w 4346216"/>
                    <a:gd name="connsiteY79" fmla="*/ 3629025 h 3896672"/>
                    <a:gd name="connsiteX80" fmla="*/ 31391 w 4346216"/>
                    <a:gd name="connsiteY80" fmla="*/ 3714750 h 3896672"/>
                    <a:gd name="connsiteX81" fmla="*/ 31391 w 4346216"/>
                    <a:gd name="connsiteY81" fmla="*/ 3443287 h 3896672"/>
                    <a:gd name="connsiteX82" fmla="*/ 59966 w 4346216"/>
                    <a:gd name="connsiteY82" fmla="*/ 3100387 h 3896672"/>
                    <a:gd name="connsiteX83" fmla="*/ 88541 w 4346216"/>
                    <a:gd name="connsiteY83" fmla="*/ 3014662 h 3896672"/>
                    <a:gd name="connsiteX84" fmla="*/ 102829 w 4346216"/>
                    <a:gd name="connsiteY84" fmla="*/ 2971800 h 3896672"/>
                    <a:gd name="connsiteX85" fmla="*/ 102829 w 4346216"/>
                    <a:gd name="connsiteY85" fmla="*/ 2943225 h 38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346216" h="3896672">
                      <a:moveTo>
                        <a:pt x="102829" y="2943225"/>
                      </a:moveTo>
                      <a:lnTo>
                        <a:pt x="102829" y="2943225"/>
                      </a:lnTo>
                      <a:cubicBezTo>
                        <a:pt x="564791" y="2181225"/>
                        <a:pt x="1005150" y="1405701"/>
                        <a:pt x="1488716" y="657225"/>
                      </a:cubicBezTo>
                      <a:cubicBezTo>
                        <a:pt x="1496348" y="645412"/>
                        <a:pt x="1741358" y="377810"/>
                        <a:pt x="1845904" y="328612"/>
                      </a:cubicBezTo>
                      <a:cubicBezTo>
                        <a:pt x="1936874" y="285803"/>
                        <a:pt x="2007924" y="283357"/>
                        <a:pt x="2103079" y="271462"/>
                      </a:cubicBezTo>
                      <a:cubicBezTo>
                        <a:pt x="2250716" y="276225"/>
                        <a:pt x="2398277" y="285750"/>
                        <a:pt x="2545991" y="285750"/>
                      </a:cubicBezTo>
                      <a:cubicBezTo>
                        <a:pt x="2603339" y="285750"/>
                        <a:pt x="2663744" y="291598"/>
                        <a:pt x="2717441" y="271462"/>
                      </a:cubicBezTo>
                      <a:cubicBezTo>
                        <a:pt x="2754922" y="257407"/>
                        <a:pt x="2774792" y="185536"/>
                        <a:pt x="2803166" y="157162"/>
                      </a:cubicBezTo>
                      <a:cubicBezTo>
                        <a:pt x="2828213" y="132115"/>
                        <a:pt x="2856354" y="123596"/>
                        <a:pt x="2888891" y="114300"/>
                      </a:cubicBezTo>
                      <a:cubicBezTo>
                        <a:pt x="2907772" y="108905"/>
                        <a:pt x="2926991" y="104775"/>
                        <a:pt x="2946041" y="100012"/>
                      </a:cubicBezTo>
                      <a:cubicBezTo>
                        <a:pt x="3050816" y="104775"/>
                        <a:pt x="3156910" y="97057"/>
                        <a:pt x="3260366" y="114300"/>
                      </a:cubicBezTo>
                      <a:cubicBezTo>
                        <a:pt x="3302384" y="121303"/>
                        <a:pt x="3334255" y="157980"/>
                        <a:pt x="3374666" y="171450"/>
                      </a:cubicBezTo>
                      <a:lnTo>
                        <a:pt x="3417529" y="185737"/>
                      </a:lnTo>
                      <a:cubicBezTo>
                        <a:pt x="3462659" y="180723"/>
                        <a:pt x="3551164" y="176701"/>
                        <a:pt x="3603266" y="157162"/>
                      </a:cubicBezTo>
                      <a:cubicBezTo>
                        <a:pt x="3628673" y="147634"/>
                        <a:pt x="3680669" y="118853"/>
                        <a:pt x="3703279" y="100012"/>
                      </a:cubicBezTo>
                      <a:cubicBezTo>
                        <a:pt x="3718801" y="87077"/>
                        <a:pt x="3729329" y="68358"/>
                        <a:pt x="3746141" y="57150"/>
                      </a:cubicBezTo>
                      <a:cubicBezTo>
                        <a:pt x="3758672" y="48796"/>
                        <a:pt x="3775533" y="49597"/>
                        <a:pt x="3789004" y="42862"/>
                      </a:cubicBezTo>
                      <a:cubicBezTo>
                        <a:pt x="3892964" y="-9118"/>
                        <a:pt x="3749996" y="25982"/>
                        <a:pt x="3931879" y="0"/>
                      </a:cubicBezTo>
                      <a:cubicBezTo>
                        <a:pt x="4050941" y="4762"/>
                        <a:pt x="4170211" y="5797"/>
                        <a:pt x="4289066" y="14287"/>
                      </a:cubicBezTo>
                      <a:cubicBezTo>
                        <a:pt x="4304088" y="15360"/>
                        <a:pt x="4321280" y="17926"/>
                        <a:pt x="4331929" y="28575"/>
                      </a:cubicBezTo>
                      <a:cubicBezTo>
                        <a:pt x="4342578" y="39224"/>
                        <a:pt x="4341454" y="57150"/>
                        <a:pt x="4346216" y="71437"/>
                      </a:cubicBezTo>
                      <a:lnTo>
                        <a:pt x="4303354" y="200025"/>
                      </a:lnTo>
                      <a:lnTo>
                        <a:pt x="4289066" y="242887"/>
                      </a:lnTo>
                      <a:cubicBezTo>
                        <a:pt x="4284304" y="285750"/>
                        <a:pt x="4282274" y="329005"/>
                        <a:pt x="4274779" y="371475"/>
                      </a:cubicBezTo>
                      <a:cubicBezTo>
                        <a:pt x="4272592" y="383869"/>
                        <a:pt x="4247104" y="493200"/>
                        <a:pt x="4231916" y="528637"/>
                      </a:cubicBezTo>
                      <a:cubicBezTo>
                        <a:pt x="4210163" y="579394"/>
                        <a:pt x="4203464" y="585602"/>
                        <a:pt x="4174766" y="628650"/>
                      </a:cubicBezTo>
                      <a:lnTo>
                        <a:pt x="4146191" y="714375"/>
                      </a:lnTo>
                      <a:cubicBezTo>
                        <a:pt x="4141429" y="728662"/>
                        <a:pt x="4134858" y="742469"/>
                        <a:pt x="4131904" y="757237"/>
                      </a:cubicBezTo>
                      <a:cubicBezTo>
                        <a:pt x="4102857" y="902469"/>
                        <a:pt x="4132617" y="769031"/>
                        <a:pt x="4103329" y="871537"/>
                      </a:cubicBezTo>
                      <a:cubicBezTo>
                        <a:pt x="4097934" y="890418"/>
                        <a:pt x="4095936" y="910301"/>
                        <a:pt x="4089041" y="928687"/>
                      </a:cubicBezTo>
                      <a:cubicBezTo>
                        <a:pt x="4081563" y="948629"/>
                        <a:pt x="4068856" y="966260"/>
                        <a:pt x="4060466" y="985837"/>
                      </a:cubicBezTo>
                      <a:cubicBezTo>
                        <a:pt x="4054533" y="999680"/>
                        <a:pt x="4053651" y="1015624"/>
                        <a:pt x="4046179" y="1028700"/>
                      </a:cubicBezTo>
                      <a:cubicBezTo>
                        <a:pt x="4034365" y="1049375"/>
                        <a:pt x="4017604" y="1066800"/>
                        <a:pt x="4003316" y="1085850"/>
                      </a:cubicBezTo>
                      <a:cubicBezTo>
                        <a:pt x="3974579" y="1172064"/>
                        <a:pt x="4005570" y="1091618"/>
                        <a:pt x="3931879" y="1214437"/>
                      </a:cubicBezTo>
                      <a:cubicBezTo>
                        <a:pt x="3920921" y="1232700"/>
                        <a:pt x="3916083" y="1254548"/>
                        <a:pt x="3903304" y="1271587"/>
                      </a:cubicBezTo>
                      <a:cubicBezTo>
                        <a:pt x="3887140" y="1293140"/>
                        <a:pt x="3862694" y="1307471"/>
                        <a:pt x="3846154" y="1328737"/>
                      </a:cubicBezTo>
                      <a:cubicBezTo>
                        <a:pt x="3711876" y="1501380"/>
                        <a:pt x="3887835" y="1308686"/>
                        <a:pt x="3760429" y="1457325"/>
                      </a:cubicBezTo>
                      <a:cubicBezTo>
                        <a:pt x="3747279" y="1472666"/>
                        <a:pt x="3730872" y="1484981"/>
                        <a:pt x="3717566" y="1500187"/>
                      </a:cubicBezTo>
                      <a:cubicBezTo>
                        <a:pt x="3573365" y="1664988"/>
                        <a:pt x="3763884" y="1468157"/>
                        <a:pt x="3574691" y="1657350"/>
                      </a:cubicBezTo>
                      <a:lnTo>
                        <a:pt x="3531829" y="1700212"/>
                      </a:lnTo>
                      <a:cubicBezTo>
                        <a:pt x="3512779" y="1719262"/>
                        <a:pt x="3498776" y="1745314"/>
                        <a:pt x="3474679" y="1757362"/>
                      </a:cubicBezTo>
                      <a:cubicBezTo>
                        <a:pt x="3455629" y="1766887"/>
                        <a:pt x="3436021" y="1775370"/>
                        <a:pt x="3417529" y="1785937"/>
                      </a:cubicBezTo>
                      <a:cubicBezTo>
                        <a:pt x="3402620" y="1794456"/>
                        <a:pt x="3390449" y="1807748"/>
                        <a:pt x="3374666" y="1814512"/>
                      </a:cubicBezTo>
                      <a:cubicBezTo>
                        <a:pt x="3356617" y="1822247"/>
                        <a:pt x="3336566" y="1824037"/>
                        <a:pt x="3317516" y="1828800"/>
                      </a:cubicBezTo>
                      <a:cubicBezTo>
                        <a:pt x="3239402" y="1880877"/>
                        <a:pt x="3299081" y="1850319"/>
                        <a:pt x="3160354" y="1871662"/>
                      </a:cubicBezTo>
                      <a:cubicBezTo>
                        <a:pt x="3136352" y="1875355"/>
                        <a:pt x="3113123" y="1884013"/>
                        <a:pt x="3088916" y="1885950"/>
                      </a:cubicBezTo>
                      <a:cubicBezTo>
                        <a:pt x="2993851" y="1893555"/>
                        <a:pt x="2898416" y="1895475"/>
                        <a:pt x="2803166" y="1900237"/>
                      </a:cubicBezTo>
                      <a:cubicBezTo>
                        <a:pt x="2725208" y="1926224"/>
                        <a:pt x="2782252" y="1910049"/>
                        <a:pt x="2660291" y="1928812"/>
                      </a:cubicBezTo>
                      <a:cubicBezTo>
                        <a:pt x="2593492" y="1939089"/>
                        <a:pt x="2524496" y="1950265"/>
                        <a:pt x="2460266" y="1971675"/>
                      </a:cubicBezTo>
                      <a:lnTo>
                        <a:pt x="2331679" y="2014537"/>
                      </a:lnTo>
                      <a:cubicBezTo>
                        <a:pt x="2317391" y="2019300"/>
                        <a:pt x="2303427" y="2025172"/>
                        <a:pt x="2288816" y="2028825"/>
                      </a:cubicBezTo>
                      <a:cubicBezTo>
                        <a:pt x="2269766" y="2033587"/>
                        <a:pt x="2250434" y="2037337"/>
                        <a:pt x="2231666" y="2043112"/>
                      </a:cubicBezTo>
                      <a:cubicBezTo>
                        <a:pt x="2188483" y="2056399"/>
                        <a:pt x="2145941" y="2071688"/>
                        <a:pt x="2103079" y="2085975"/>
                      </a:cubicBezTo>
                      <a:cubicBezTo>
                        <a:pt x="2088791" y="2090738"/>
                        <a:pt x="2074984" y="2097308"/>
                        <a:pt x="2060216" y="2100262"/>
                      </a:cubicBezTo>
                      <a:lnTo>
                        <a:pt x="1988779" y="2114550"/>
                      </a:lnTo>
                      <a:cubicBezTo>
                        <a:pt x="1848092" y="2184894"/>
                        <a:pt x="2024374" y="2098730"/>
                        <a:pt x="1860191" y="2171700"/>
                      </a:cubicBezTo>
                      <a:cubicBezTo>
                        <a:pt x="1840728" y="2180350"/>
                        <a:pt x="1823247" y="2193540"/>
                        <a:pt x="1803041" y="2200275"/>
                      </a:cubicBezTo>
                      <a:cubicBezTo>
                        <a:pt x="1754126" y="2216580"/>
                        <a:pt x="1731515" y="2207463"/>
                        <a:pt x="1688741" y="2228850"/>
                      </a:cubicBezTo>
                      <a:cubicBezTo>
                        <a:pt x="1577961" y="2284240"/>
                        <a:pt x="1710747" y="2235803"/>
                        <a:pt x="1603016" y="2271712"/>
                      </a:cubicBezTo>
                      <a:cubicBezTo>
                        <a:pt x="1588729" y="2281237"/>
                        <a:pt x="1575937" y="2293523"/>
                        <a:pt x="1560154" y="2300287"/>
                      </a:cubicBezTo>
                      <a:cubicBezTo>
                        <a:pt x="1542105" y="2308022"/>
                        <a:pt x="1521812" y="2308932"/>
                        <a:pt x="1503004" y="2314575"/>
                      </a:cubicBezTo>
                      <a:cubicBezTo>
                        <a:pt x="1474154" y="2323230"/>
                        <a:pt x="1445854" y="2333625"/>
                        <a:pt x="1417279" y="2343150"/>
                      </a:cubicBezTo>
                      <a:lnTo>
                        <a:pt x="1374416" y="2357437"/>
                      </a:lnTo>
                      <a:lnTo>
                        <a:pt x="1331554" y="2371725"/>
                      </a:lnTo>
                      <a:cubicBezTo>
                        <a:pt x="1188679" y="2366962"/>
                        <a:pt x="1045651" y="2365593"/>
                        <a:pt x="902929" y="2357437"/>
                      </a:cubicBezTo>
                      <a:cubicBezTo>
                        <a:pt x="878684" y="2356052"/>
                        <a:pt x="855775" y="2343150"/>
                        <a:pt x="831491" y="2343150"/>
                      </a:cubicBezTo>
                      <a:cubicBezTo>
                        <a:pt x="769396" y="2343150"/>
                        <a:pt x="707666" y="2352675"/>
                        <a:pt x="645754" y="2357437"/>
                      </a:cubicBezTo>
                      <a:cubicBezTo>
                        <a:pt x="631466" y="2362200"/>
                        <a:pt x="616362" y="2364990"/>
                        <a:pt x="602891" y="2371725"/>
                      </a:cubicBezTo>
                      <a:cubicBezTo>
                        <a:pt x="572875" y="2386733"/>
                        <a:pt x="537273" y="2417311"/>
                        <a:pt x="517166" y="2443162"/>
                      </a:cubicBezTo>
                      <a:cubicBezTo>
                        <a:pt x="496081" y="2470271"/>
                        <a:pt x="479066" y="2500312"/>
                        <a:pt x="460016" y="2528887"/>
                      </a:cubicBezTo>
                      <a:cubicBezTo>
                        <a:pt x="450491" y="2543175"/>
                        <a:pt x="445729" y="2562225"/>
                        <a:pt x="431441" y="2571750"/>
                      </a:cubicBezTo>
                      <a:lnTo>
                        <a:pt x="388579" y="2600325"/>
                      </a:lnTo>
                      <a:cubicBezTo>
                        <a:pt x="354606" y="2702240"/>
                        <a:pt x="402778" y="2579027"/>
                        <a:pt x="331429" y="2686050"/>
                      </a:cubicBezTo>
                      <a:cubicBezTo>
                        <a:pt x="323075" y="2698581"/>
                        <a:pt x="323876" y="2715442"/>
                        <a:pt x="317141" y="2728912"/>
                      </a:cubicBezTo>
                      <a:cubicBezTo>
                        <a:pt x="309462" y="2744271"/>
                        <a:pt x="298091" y="2757487"/>
                        <a:pt x="288566" y="2771775"/>
                      </a:cubicBezTo>
                      <a:cubicBezTo>
                        <a:pt x="254561" y="2873790"/>
                        <a:pt x="276699" y="2832438"/>
                        <a:pt x="231416" y="2900362"/>
                      </a:cubicBezTo>
                      <a:cubicBezTo>
                        <a:pt x="197411" y="3002377"/>
                        <a:pt x="219549" y="2961025"/>
                        <a:pt x="174266" y="3028950"/>
                      </a:cubicBezTo>
                      <a:cubicBezTo>
                        <a:pt x="138012" y="3137713"/>
                        <a:pt x="151598" y="3085139"/>
                        <a:pt x="131404" y="3186112"/>
                      </a:cubicBezTo>
                      <a:cubicBezTo>
                        <a:pt x="115445" y="3473370"/>
                        <a:pt x="144267" y="3361833"/>
                        <a:pt x="88541" y="3529012"/>
                      </a:cubicBezTo>
                      <a:cubicBezTo>
                        <a:pt x="40527" y="3673055"/>
                        <a:pt x="113785" y="3449631"/>
                        <a:pt x="59966" y="3629025"/>
                      </a:cubicBezTo>
                      <a:cubicBezTo>
                        <a:pt x="51311" y="3657875"/>
                        <a:pt x="31391" y="3714750"/>
                        <a:pt x="31391" y="3714750"/>
                      </a:cubicBezTo>
                      <a:cubicBezTo>
                        <a:pt x="-24141" y="4047943"/>
                        <a:pt x="5815" y="3903645"/>
                        <a:pt x="31391" y="3443287"/>
                      </a:cubicBezTo>
                      <a:cubicBezTo>
                        <a:pt x="35259" y="3373657"/>
                        <a:pt x="35623" y="3197762"/>
                        <a:pt x="59966" y="3100387"/>
                      </a:cubicBezTo>
                      <a:cubicBezTo>
                        <a:pt x="67271" y="3071166"/>
                        <a:pt x="79016" y="3043237"/>
                        <a:pt x="88541" y="3014662"/>
                      </a:cubicBezTo>
                      <a:cubicBezTo>
                        <a:pt x="93304" y="3000375"/>
                        <a:pt x="102829" y="2986860"/>
                        <a:pt x="102829" y="2971800"/>
                      </a:cubicBezTo>
                      <a:lnTo>
                        <a:pt x="102829" y="2943225"/>
                      </a:ln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Freeform 368">
                  <a:extLst>
                    <a:ext uri="{FF2B5EF4-FFF2-40B4-BE49-F238E27FC236}">
                      <a16:creationId xmlns:a16="http://schemas.microsoft.com/office/drawing/2014/main" id="{D13FFA2C-4633-F84A-BC74-4829E07E12C4}"/>
                    </a:ext>
                  </a:extLst>
                </p:cNvPr>
                <p:cNvSpPr/>
                <p:nvPr/>
              </p:nvSpPr>
              <p:spPr>
                <a:xfrm rot="1833348">
                  <a:off x="2820779" y="4751185"/>
                  <a:ext cx="507592" cy="403788"/>
                </a:xfrm>
                <a:custGeom>
                  <a:avLst/>
                  <a:gdLst>
                    <a:gd name="connsiteX0" fmla="*/ 102829 w 4346216"/>
                    <a:gd name="connsiteY0" fmla="*/ 2943225 h 3896672"/>
                    <a:gd name="connsiteX1" fmla="*/ 102829 w 4346216"/>
                    <a:gd name="connsiteY1" fmla="*/ 2943225 h 3896672"/>
                    <a:gd name="connsiteX2" fmla="*/ 1488716 w 4346216"/>
                    <a:gd name="connsiteY2" fmla="*/ 657225 h 3896672"/>
                    <a:gd name="connsiteX3" fmla="*/ 1845904 w 4346216"/>
                    <a:gd name="connsiteY3" fmla="*/ 328612 h 3896672"/>
                    <a:gd name="connsiteX4" fmla="*/ 2103079 w 4346216"/>
                    <a:gd name="connsiteY4" fmla="*/ 271462 h 3896672"/>
                    <a:gd name="connsiteX5" fmla="*/ 2545991 w 4346216"/>
                    <a:gd name="connsiteY5" fmla="*/ 285750 h 3896672"/>
                    <a:gd name="connsiteX6" fmla="*/ 2717441 w 4346216"/>
                    <a:gd name="connsiteY6" fmla="*/ 271462 h 3896672"/>
                    <a:gd name="connsiteX7" fmla="*/ 2803166 w 4346216"/>
                    <a:gd name="connsiteY7" fmla="*/ 157162 h 3896672"/>
                    <a:gd name="connsiteX8" fmla="*/ 2888891 w 4346216"/>
                    <a:gd name="connsiteY8" fmla="*/ 114300 h 3896672"/>
                    <a:gd name="connsiteX9" fmla="*/ 2946041 w 4346216"/>
                    <a:gd name="connsiteY9" fmla="*/ 100012 h 3896672"/>
                    <a:gd name="connsiteX10" fmla="*/ 3260366 w 4346216"/>
                    <a:gd name="connsiteY10" fmla="*/ 114300 h 3896672"/>
                    <a:gd name="connsiteX11" fmla="*/ 3374666 w 4346216"/>
                    <a:gd name="connsiteY11" fmla="*/ 171450 h 3896672"/>
                    <a:gd name="connsiteX12" fmla="*/ 3417529 w 4346216"/>
                    <a:gd name="connsiteY12" fmla="*/ 185737 h 3896672"/>
                    <a:gd name="connsiteX13" fmla="*/ 3603266 w 4346216"/>
                    <a:gd name="connsiteY13" fmla="*/ 157162 h 3896672"/>
                    <a:gd name="connsiteX14" fmla="*/ 3703279 w 4346216"/>
                    <a:gd name="connsiteY14" fmla="*/ 100012 h 3896672"/>
                    <a:gd name="connsiteX15" fmla="*/ 3746141 w 4346216"/>
                    <a:gd name="connsiteY15" fmla="*/ 57150 h 3896672"/>
                    <a:gd name="connsiteX16" fmla="*/ 3789004 w 4346216"/>
                    <a:gd name="connsiteY16" fmla="*/ 42862 h 3896672"/>
                    <a:gd name="connsiteX17" fmla="*/ 3931879 w 4346216"/>
                    <a:gd name="connsiteY17" fmla="*/ 0 h 3896672"/>
                    <a:gd name="connsiteX18" fmla="*/ 4289066 w 4346216"/>
                    <a:gd name="connsiteY18" fmla="*/ 14287 h 3896672"/>
                    <a:gd name="connsiteX19" fmla="*/ 4331929 w 4346216"/>
                    <a:gd name="connsiteY19" fmla="*/ 28575 h 3896672"/>
                    <a:gd name="connsiteX20" fmla="*/ 4346216 w 4346216"/>
                    <a:gd name="connsiteY20" fmla="*/ 71437 h 3896672"/>
                    <a:gd name="connsiteX21" fmla="*/ 4303354 w 4346216"/>
                    <a:gd name="connsiteY21" fmla="*/ 200025 h 3896672"/>
                    <a:gd name="connsiteX22" fmla="*/ 4289066 w 4346216"/>
                    <a:gd name="connsiteY22" fmla="*/ 242887 h 3896672"/>
                    <a:gd name="connsiteX23" fmla="*/ 4274779 w 4346216"/>
                    <a:gd name="connsiteY23" fmla="*/ 371475 h 3896672"/>
                    <a:gd name="connsiteX24" fmla="*/ 4231916 w 4346216"/>
                    <a:gd name="connsiteY24" fmla="*/ 528637 h 3896672"/>
                    <a:gd name="connsiteX25" fmla="*/ 4174766 w 4346216"/>
                    <a:gd name="connsiteY25" fmla="*/ 628650 h 3896672"/>
                    <a:gd name="connsiteX26" fmla="*/ 4146191 w 4346216"/>
                    <a:gd name="connsiteY26" fmla="*/ 714375 h 3896672"/>
                    <a:gd name="connsiteX27" fmla="*/ 4131904 w 4346216"/>
                    <a:gd name="connsiteY27" fmla="*/ 757237 h 3896672"/>
                    <a:gd name="connsiteX28" fmla="*/ 4103329 w 4346216"/>
                    <a:gd name="connsiteY28" fmla="*/ 871537 h 3896672"/>
                    <a:gd name="connsiteX29" fmla="*/ 4089041 w 4346216"/>
                    <a:gd name="connsiteY29" fmla="*/ 928687 h 3896672"/>
                    <a:gd name="connsiteX30" fmla="*/ 4060466 w 4346216"/>
                    <a:gd name="connsiteY30" fmla="*/ 985837 h 3896672"/>
                    <a:gd name="connsiteX31" fmla="*/ 4046179 w 4346216"/>
                    <a:gd name="connsiteY31" fmla="*/ 1028700 h 3896672"/>
                    <a:gd name="connsiteX32" fmla="*/ 4003316 w 4346216"/>
                    <a:gd name="connsiteY32" fmla="*/ 1085850 h 3896672"/>
                    <a:gd name="connsiteX33" fmla="*/ 3931879 w 4346216"/>
                    <a:gd name="connsiteY33" fmla="*/ 1214437 h 3896672"/>
                    <a:gd name="connsiteX34" fmla="*/ 3903304 w 4346216"/>
                    <a:gd name="connsiteY34" fmla="*/ 1271587 h 3896672"/>
                    <a:gd name="connsiteX35" fmla="*/ 3846154 w 4346216"/>
                    <a:gd name="connsiteY35" fmla="*/ 1328737 h 3896672"/>
                    <a:gd name="connsiteX36" fmla="*/ 3760429 w 4346216"/>
                    <a:gd name="connsiteY36" fmla="*/ 1457325 h 3896672"/>
                    <a:gd name="connsiteX37" fmla="*/ 3717566 w 4346216"/>
                    <a:gd name="connsiteY37" fmla="*/ 1500187 h 3896672"/>
                    <a:gd name="connsiteX38" fmla="*/ 3574691 w 4346216"/>
                    <a:gd name="connsiteY38" fmla="*/ 1657350 h 3896672"/>
                    <a:gd name="connsiteX39" fmla="*/ 3531829 w 4346216"/>
                    <a:gd name="connsiteY39" fmla="*/ 1700212 h 3896672"/>
                    <a:gd name="connsiteX40" fmla="*/ 3474679 w 4346216"/>
                    <a:gd name="connsiteY40" fmla="*/ 1757362 h 3896672"/>
                    <a:gd name="connsiteX41" fmla="*/ 3417529 w 4346216"/>
                    <a:gd name="connsiteY41" fmla="*/ 1785937 h 3896672"/>
                    <a:gd name="connsiteX42" fmla="*/ 3374666 w 4346216"/>
                    <a:gd name="connsiteY42" fmla="*/ 1814512 h 3896672"/>
                    <a:gd name="connsiteX43" fmla="*/ 3317516 w 4346216"/>
                    <a:gd name="connsiteY43" fmla="*/ 1828800 h 3896672"/>
                    <a:gd name="connsiteX44" fmla="*/ 3160354 w 4346216"/>
                    <a:gd name="connsiteY44" fmla="*/ 1871662 h 3896672"/>
                    <a:gd name="connsiteX45" fmla="*/ 3088916 w 4346216"/>
                    <a:gd name="connsiteY45" fmla="*/ 1885950 h 3896672"/>
                    <a:gd name="connsiteX46" fmla="*/ 2803166 w 4346216"/>
                    <a:gd name="connsiteY46" fmla="*/ 1900237 h 3896672"/>
                    <a:gd name="connsiteX47" fmla="*/ 2660291 w 4346216"/>
                    <a:gd name="connsiteY47" fmla="*/ 1928812 h 3896672"/>
                    <a:gd name="connsiteX48" fmla="*/ 2460266 w 4346216"/>
                    <a:gd name="connsiteY48" fmla="*/ 1971675 h 3896672"/>
                    <a:gd name="connsiteX49" fmla="*/ 2331679 w 4346216"/>
                    <a:gd name="connsiteY49" fmla="*/ 2014537 h 3896672"/>
                    <a:gd name="connsiteX50" fmla="*/ 2288816 w 4346216"/>
                    <a:gd name="connsiteY50" fmla="*/ 2028825 h 3896672"/>
                    <a:gd name="connsiteX51" fmla="*/ 2231666 w 4346216"/>
                    <a:gd name="connsiteY51" fmla="*/ 2043112 h 3896672"/>
                    <a:gd name="connsiteX52" fmla="*/ 2103079 w 4346216"/>
                    <a:gd name="connsiteY52" fmla="*/ 2085975 h 3896672"/>
                    <a:gd name="connsiteX53" fmla="*/ 2060216 w 4346216"/>
                    <a:gd name="connsiteY53" fmla="*/ 2100262 h 3896672"/>
                    <a:gd name="connsiteX54" fmla="*/ 1988779 w 4346216"/>
                    <a:gd name="connsiteY54" fmla="*/ 2114550 h 3896672"/>
                    <a:gd name="connsiteX55" fmla="*/ 1860191 w 4346216"/>
                    <a:gd name="connsiteY55" fmla="*/ 2171700 h 3896672"/>
                    <a:gd name="connsiteX56" fmla="*/ 1803041 w 4346216"/>
                    <a:gd name="connsiteY56" fmla="*/ 2200275 h 3896672"/>
                    <a:gd name="connsiteX57" fmla="*/ 1688741 w 4346216"/>
                    <a:gd name="connsiteY57" fmla="*/ 2228850 h 3896672"/>
                    <a:gd name="connsiteX58" fmla="*/ 1603016 w 4346216"/>
                    <a:gd name="connsiteY58" fmla="*/ 2271712 h 3896672"/>
                    <a:gd name="connsiteX59" fmla="*/ 1560154 w 4346216"/>
                    <a:gd name="connsiteY59" fmla="*/ 2300287 h 3896672"/>
                    <a:gd name="connsiteX60" fmla="*/ 1503004 w 4346216"/>
                    <a:gd name="connsiteY60" fmla="*/ 2314575 h 3896672"/>
                    <a:gd name="connsiteX61" fmla="*/ 1417279 w 4346216"/>
                    <a:gd name="connsiteY61" fmla="*/ 2343150 h 3896672"/>
                    <a:gd name="connsiteX62" fmla="*/ 1374416 w 4346216"/>
                    <a:gd name="connsiteY62" fmla="*/ 2357437 h 3896672"/>
                    <a:gd name="connsiteX63" fmla="*/ 1331554 w 4346216"/>
                    <a:gd name="connsiteY63" fmla="*/ 2371725 h 3896672"/>
                    <a:gd name="connsiteX64" fmla="*/ 902929 w 4346216"/>
                    <a:gd name="connsiteY64" fmla="*/ 2357437 h 3896672"/>
                    <a:gd name="connsiteX65" fmla="*/ 831491 w 4346216"/>
                    <a:gd name="connsiteY65" fmla="*/ 2343150 h 3896672"/>
                    <a:gd name="connsiteX66" fmla="*/ 645754 w 4346216"/>
                    <a:gd name="connsiteY66" fmla="*/ 2357437 h 3896672"/>
                    <a:gd name="connsiteX67" fmla="*/ 602891 w 4346216"/>
                    <a:gd name="connsiteY67" fmla="*/ 2371725 h 3896672"/>
                    <a:gd name="connsiteX68" fmla="*/ 517166 w 4346216"/>
                    <a:gd name="connsiteY68" fmla="*/ 2443162 h 3896672"/>
                    <a:gd name="connsiteX69" fmla="*/ 460016 w 4346216"/>
                    <a:gd name="connsiteY69" fmla="*/ 2528887 h 3896672"/>
                    <a:gd name="connsiteX70" fmla="*/ 431441 w 4346216"/>
                    <a:gd name="connsiteY70" fmla="*/ 2571750 h 3896672"/>
                    <a:gd name="connsiteX71" fmla="*/ 388579 w 4346216"/>
                    <a:gd name="connsiteY71" fmla="*/ 2600325 h 3896672"/>
                    <a:gd name="connsiteX72" fmla="*/ 331429 w 4346216"/>
                    <a:gd name="connsiteY72" fmla="*/ 2686050 h 3896672"/>
                    <a:gd name="connsiteX73" fmla="*/ 317141 w 4346216"/>
                    <a:gd name="connsiteY73" fmla="*/ 2728912 h 3896672"/>
                    <a:gd name="connsiteX74" fmla="*/ 288566 w 4346216"/>
                    <a:gd name="connsiteY74" fmla="*/ 2771775 h 3896672"/>
                    <a:gd name="connsiteX75" fmla="*/ 231416 w 4346216"/>
                    <a:gd name="connsiteY75" fmla="*/ 2900362 h 3896672"/>
                    <a:gd name="connsiteX76" fmla="*/ 174266 w 4346216"/>
                    <a:gd name="connsiteY76" fmla="*/ 3028950 h 3896672"/>
                    <a:gd name="connsiteX77" fmla="*/ 131404 w 4346216"/>
                    <a:gd name="connsiteY77" fmla="*/ 3186112 h 3896672"/>
                    <a:gd name="connsiteX78" fmla="*/ 88541 w 4346216"/>
                    <a:gd name="connsiteY78" fmla="*/ 3529012 h 3896672"/>
                    <a:gd name="connsiteX79" fmla="*/ 59966 w 4346216"/>
                    <a:gd name="connsiteY79" fmla="*/ 3629025 h 3896672"/>
                    <a:gd name="connsiteX80" fmla="*/ 31391 w 4346216"/>
                    <a:gd name="connsiteY80" fmla="*/ 3714750 h 3896672"/>
                    <a:gd name="connsiteX81" fmla="*/ 31391 w 4346216"/>
                    <a:gd name="connsiteY81" fmla="*/ 3443287 h 3896672"/>
                    <a:gd name="connsiteX82" fmla="*/ 59966 w 4346216"/>
                    <a:gd name="connsiteY82" fmla="*/ 3100387 h 3896672"/>
                    <a:gd name="connsiteX83" fmla="*/ 88541 w 4346216"/>
                    <a:gd name="connsiteY83" fmla="*/ 3014662 h 3896672"/>
                    <a:gd name="connsiteX84" fmla="*/ 102829 w 4346216"/>
                    <a:gd name="connsiteY84" fmla="*/ 2971800 h 3896672"/>
                    <a:gd name="connsiteX85" fmla="*/ 102829 w 4346216"/>
                    <a:gd name="connsiteY85" fmla="*/ 2943225 h 38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346216" h="3896672">
                      <a:moveTo>
                        <a:pt x="102829" y="2943225"/>
                      </a:moveTo>
                      <a:lnTo>
                        <a:pt x="102829" y="2943225"/>
                      </a:lnTo>
                      <a:cubicBezTo>
                        <a:pt x="564791" y="2181225"/>
                        <a:pt x="1005150" y="1405701"/>
                        <a:pt x="1488716" y="657225"/>
                      </a:cubicBezTo>
                      <a:cubicBezTo>
                        <a:pt x="1496348" y="645412"/>
                        <a:pt x="1741358" y="377810"/>
                        <a:pt x="1845904" y="328612"/>
                      </a:cubicBezTo>
                      <a:cubicBezTo>
                        <a:pt x="1936874" y="285803"/>
                        <a:pt x="2007924" y="283357"/>
                        <a:pt x="2103079" y="271462"/>
                      </a:cubicBezTo>
                      <a:cubicBezTo>
                        <a:pt x="2250716" y="276225"/>
                        <a:pt x="2398277" y="285750"/>
                        <a:pt x="2545991" y="285750"/>
                      </a:cubicBezTo>
                      <a:cubicBezTo>
                        <a:pt x="2603339" y="285750"/>
                        <a:pt x="2663744" y="291598"/>
                        <a:pt x="2717441" y="271462"/>
                      </a:cubicBezTo>
                      <a:cubicBezTo>
                        <a:pt x="2754922" y="257407"/>
                        <a:pt x="2774792" y="185536"/>
                        <a:pt x="2803166" y="157162"/>
                      </a:cubicBezTo>
                      <a:cubicBezTo>
                        <a:pt x="2828213" y="132115"/>
                        <a:pt x="2856354" y="123596"/>
                        <a:pt x="2888891" y="114300"/>
                      </a:cubicBezTo>
                      <a:cubicBezTo>
                        <a:pt x="2907772" y="108905"/>
                        <a:pt x="2926991" y="104775"/>
                        <a:pt x="2946041" y="100012"/>
                      </a:cubicBezTo>
                      <a:cubicBezTo>
                        <a:pt x="3050816" y="104775"/>
                        <a:pt x="3156910" y="97057"/>
                        <a:pt x="3260366" y="114300"/>
                      </a:cubicBezTo>
                      <a:cubicBezTo>
                        <a:pt x="3302384" y="121303"/>
                        <a:pt x="3334255" y="157980"/>
                        <a:pt x="3374666" y="171450"/>
                      </a:cubicBezTo>
                      <a:lnTo>
                        <a:pt x="3417529" y="185737"/>
                      </a:lnTo>
                      <a:cubicBezTo>
                        <a:pt x="3462659" y="180723"/>
                        <a:pt x="3551164" y="176701"/>
                        <a:pt x="3603266" y="157162"/>
                      </a:cubicBezTo>
                      <a:cubicBezTo>
                        <a:pt x="3628673" y="147634"/>
                        <a:pt x="3680669" y="118853"/>
                        <a:pt x="3703279" y="100012"/>
                      </a:cubicBezTo>
                      <a:cubicBezTo>
                        <a:pt x="3718801" y="87077"/>
                        <a:pt x="3729329" y="68358"/>
                        <a:pt x="3746141" y="57150"/>
                      </a:cubicBezTo>
                      <a:cubicBezTo>
                        <a:pt x="3758672" y="48796"/>
                        <a:pt x="3775533" y="49597"/>
                        <a:pt x="3789004" y="42862"/>
                      </a:cubicBezTo>
                      <a:cubicBezTo>
                        <a:pt x="3892964" y="-9118"/>
                        <a:pt x="3749996" y="25982"/>
                        <a:pt x="3931879" y="0"/>
                      </a:cubicBezTo>
                      <a:cubicBezTo>
                        <a:pt x="4050941" y="4762"/>
                        <a:pt x="4170211" y="5797"/>
                        <a:pt x="4289066" y="14287"/>
                      </a:cubicBezTo>
                      <a:cubicBezTo>
                        <a:pt x="4304088" y="15360"/>
                        <a:pt x="4321280" y="17926"/>
                        <a:pt x="4331929" y="28575"/>
                      </a:cubicBezTo>
                      <a:cubicBezTo>
                        <a:pt x="4342578" y="39224"/>
                        <a:pt x="4341454" y="57150"/>
                        <a:pt x="4346216" y="71437"/>
                      </a:cubicBezTo>
                      <a:lnTo>
                        <a:pt x="4303354" y="200025"/>
                      </a:lnTo>
                      <a:lnTo>
                        <a:pt x="4289066" y="242887"/>
                      </a:lnTo>
                      <a:cubicBezTo>
                        <a:pt x="4284304" y="285750"/>
                        <a:pt x="4282274" y="329005"/>
                        <a:pt x="4274779" y="371475"/>
                      </a:cubicBezTo>
                      <a:cubicBezTo>
                        <a:pt x="4272592" y="383869"/>
                        <a:pt x="4247104" y="493200"/>
                        <a:pt x="4231916" y="528637"/>
                      </a:cubicBezTo>
                      <a:cubicBezTo>
                        <a:pt x="4210163" y="579394"/>
                        <a:pt x="4203464" y="585602"/>
                        <a:pt x="4174766" y="628650"/>
                      </a:cubicBezTo>
                      <a:lnTo>
                        <a:pt x="4146191" y="714375"/>
                      </a:lnTo>
                      <a:cubicBezTo>
                        <a:pt x="4141429" y="728662"/>
                        <a:pt x="4134858" y="742469"/>
                        <a:pt x="4131904" y="757237"/>
                      </a:cubicBezTo>
                      <a:cubicBezTo>
                        <a:pt x="4102857" y="902469"/>
                        <a:pt x="4132617" y="769031"/>
                        <a:pt x="4103329" y="871537"/>
                      </a:cubicBezTo>
                      <a:cubicBezTo>
                        <a:pt x="4097934" y="890418"/>
                        <a:pt x="4095936" y="910301"/>
                        <a:pt x="4089041" y="928687"/>
                      </a:cubicBezTo>
                      <a:cubicBezTo>
                        <a:pt x="4081563" y="948629"/>
                        <a:pt x="4068856" y="966260"/>
                        <a:pt x="4060466" y="985837"/>
                      </a:cubicBezTo>
                      <a:cubicBezTo>
                        <a:pt x="4054533" y="999680"/>
                        <a:pt x="4053651" y="1015624"/>
                        <a:pt x="4046179" y="1028700"/>
                      </a:cubicBezTo>
                      <a:cubicBezTo>
                        <a:pt x="4034365" y="1049375"/>
                        <a:pt x="4017604" y="1066800"/>
                        <a:pt x="4003316" y="1085850"/>
                      </a:cubicBezTo>
                      <a:cubicBezTo>
                        <a:pt x="3974579" y="1172064"/>
                        <a:pt x="4005570" y="1091618"/>
                        <a:pt x="3931879" y="1214437"/>
                      </a:cubicBezTo>
                      <a:cubicBezTo>
                        <a:pt x="3920921" y="1232700"/>
                        <a:pt x="3916083" y="1254548"/>
                        <a:pt x="3903304" y="1271587"/>
                      </a:cubicBezTo>
                      <a:cubicBezTo>
                        <a:pt x="3887140" y="1293140"/>
                        <a:pt x="3862694" y="1307471"/>
                        <a:pt x="3846154" y="1328737"/>
                      </a:cubicBezTo>
                      <a:cubicBezTo>
                        <a:pt x="3711876" y="1501380"/>
                        <a:pt x="3887835" y="1308686"/>
                        <a:pt x="3760429" y="1457325"/>
                      </a:cubicBezTo>
                      <a:cubicBezTo>
                        <a:pt x="3747279" y="1472666"/>
                        <a:pt x="3730872" y="1484981"/>
                        <a:pt x="3717566" y="1500187"/>
                      </a:cubicBezTo>
                      <a:cubicBezTo>
                        <a:pt x="3573365" y="1664988"/>
                        <a:pt x="3763884" y="1468157"/>
                        <a:pt x="3574691" y="1657350"/>
                      </a:cubicBezTo>
                      <a:lnTo>
                        <a:pt x="3531829" y="1700212"/>
                      </a:lnTo>
                      <a:cubicBezTo>
                        <a:pt x="3512779" y="1719262"/>
                        <a:pt x="3498776" y="1745314"/>
                        <a:pt x="3474679" y="1757362"/>
                      </a:cubicBezTo>
                      <a:cubicBezTo>
                        <a:pt x="3455629" y="1766887"/>
                        <a:pt x="3436021" y="1775370"/>
                        <a:pt x="3417529" y="1785937"/>
                      </a:cubicBezTo>
                      <a:cubicBezTo>
                        <a:pt x="3402620" y="1794456"/>
                        <a:pt x="3390449" y="1807748"/>
                        <a:pt x="3374666" y="1814512"/>
                      </a:cubicBezTo>
                      <a:cubicBezTo>
                        <a:pt x="3356617" y="1822247"/>
                        <a:pt x="3336566" y="1824037"/>
                        <a:pt x="3317516" y="1828800"/>
                      </a:cubicBezTo>
                      <a:cubicBezTo>
                        <a:pt x="3239402" y="1880877"/>
                        <a:pt x="3299081" y="1850319"/>
                        <a:pt x="3160354" y="1871662"/>
                      </a:cubicBezTo>
                      <a:cubicBezTo>
                        <a:pt x="3136352" y="1875355"/>
                        <a:pt x="3113123" y="1884013"/>
                        <a:pt x="3088916" y="1885950"/>
                      </a:cubicBezTo>
                      <a:cubicBezTo>
                        <a:pt x="2993851" y="1893555"/>
                        <a:pt x="2898416" y="1895475"/>
                        <a:pt x="2803166" y="1900237"/>
                      </a:cubicBezTo>
                      <a:cubicBezTo>
                        <a:pt x="2725208" y="1926224"/>
                        <a:pt x="2782252" y="1910049"/>
                        <a:pt x="2660291" y="1928812"/>
                      </a:cubicBezTo>
                      <a:cubicBezTo>
                        <a:pt x="2593492" y="1939089"/>
                        <a:pt x="2524496" y="1950265"/>
                        <a:pt x="2460266" y="1971675"/>
                      </a:cubicBezTo>
                      <a:lnTo>
                        <a:pt x="2331679" y="2014537"/>
                      </a:lnTo>
                      <a:cubicBezTo>
                        <a:pt x="2317391" y="2019300"/>
                        <a:pt x="2303427" y="2025172"/>
                        <a:pt x="2288816" y="2028825"/>
                      </a:cubicBezTo>
                      <a:cubicBezTo>
                        <a:pt x="2269766" y="2033587"/>
                        <a:pt x="2250434" y="2037337"/>
                        <a:pt x="2231666" y="2043112"/>
                      </a:cubicBezTo>
                      <a:cubicBezTo>
                        <a:pt x="2188483" y="2056399"/>
                        <a:pt x="2145941" y="2071688"/>
                        <a:pt x="2103079" y="2085975"/>
                      </a:cubicBezTo>
                      <a:cubicBezTo>
                        <a:pt x="2088791" y="2090738"/>
                        <a:pt x="2074984" y="2097308"/>
                        <a:pt x="2060216" y="2100262"/>
                      </a:cubicBezTo>
                      <a:lnTo>
                        <a:pt x="1988779" y="2114550"/>
                      </a:lnTo>
                      <a:cubicBezTo>
                        <a:pt x="1848092" y="2184894"/>
                        <a:pt x="2024374" y="2098730"/>
                        <a:pt x="1860191" y="2171700"/>
                      </a:cubicBezTo>
                      <a:cubicBezTo>
                        <a:pt x="1840728" y="2180350"/>
                        <a:pt x="1823247" y="2193540"/>
                        <a:pt x="1803041" y="2200275"/>
                      </a:cubicBezTo>
                      <a:cubicBezTo>
                        <a:pt x="1754126" y="2216580"/>
                        <a:pt x="1731515" y="2207463"/>
                        <a:pt x="1688741" y="2228850"/>
                      </a:cubicBezTo>
                      <a:cubicBezTo>
                        <a:pt x="1577961" y="2284240"/>
                        <a:pt x="1710747" y="2235803"/>
                        <a:pt x="1603016" y="2271712"/>
                      </a:cubicBezTo>
                      <a:cubicBezTo>
                        <a:pt x="1588729" y="2281237"/>
                        <a:pt x="1575937" y="2293523"/>
                        <a:pt x="1560154" y="2300287"/>
                      </a:cubicBezTo>
                      <a:cubicBezTo>
                        <a:pt x="1542105" y="2308022"/>
                        <a:pt x="1521812" y="2308932"/>
                        <a:pt x="1503004" y="2314575"/>
                      </a:cubicBezTo>
                      <a:cubicBezTo>
                        <a:pt x="1474154" y="2323230"/>
                        <a:pt x="1445854" y="2333625"/>
                        <a:pt x="1417279" y="2343150"/>
                      </a:cubicBezTo>
                      <a:lnTo>
                        <a:pt x="1374416" y="2357437"/>
                      </a:lnTo>
                      <a:lnTo>
                        <a:pt x="1331554" y="2371725"/>
                      </a:lnTo>
                      <a:cubicBezTo>
                        <a:pt x="1188679" y="2366962"/>
                        <a:pt x="1045651" y="2365593"/>
                        <a:pt x="902929" y="2357437"/>
                      </a:cubicBezTo>
                      <a:cubicBezTo>
                        <a:pt x="878684" y="2356052"/>
                        <a:pt x="855775" y="2343150"/>
                        <a:pt x="831491" y="2343150"/>
                      </a:cubicBezTo>
                      <a:cubicBezTo>
                        <a:pt x="769396" y="2343150"/>
                        <a:pt x="707666" y="2352675"/>
                        <a:pt x="645754" y="2357437"/>
                      </a:cubicBezTo>
                      <a:cubicBezTo>
                        <a:pt x="631466" y="2362200"/>
                        <a:pt x="616362" y="2364990"/>
                        <a:pt x="602891" y="2371725"/>
                      </a:cubicBezTo>
                      <a:cubicBezTo>
                        <a:pt x="572875" y="2386733"/>
                        <a:pt x="537273" y="2417311"/>
                        <a:pt x="517166" y="2443162"/>
                      </a:cubicBezTo>
                      <a:cubicBezTo>
                        <a:pt x="496081" y="2470271"/>
                        <a:pt x="479066" y="2500312"/>
                        <a:pt x="460016" y="2528887"/>
                      </a:cubicBezTo>
                      <a:cubicBezTo>
                        <a:pt x="450491" y="2543175"/>
                        <a:pt x="445729" y="2562225"/>
                        <a:pt x="431441" y="2571750"/>
                      </a:cubicBezTo>
                      <a:lnTo>
                        <a:pt x="388579" y="2600325"/>
                      </a:lnTo>
                      <a:cubicBezTo>
                        <a:pt x="354606" y="2702240"/>
                        <a:pt x="402778" y="2579027"/>
                        <a:pt x="331429" y="2686050"/>
                      </a:cubicBezTo>
                      <a:cubicBezTo>
                        <a:pt x="323075" y="2698581"/>
                        <a:pt x="323876" y="2715442"/>
                        <a:pt x="317141" y="2728912"/>
                      </a:cubicBezTo>
                      <a:cubicBezTo>
                        <a:pt x="309462" y="2744271"/>
                        <a:pt x="298091" y="2757487"/>
                        <a:pt x="288566" y="2771775"/>
                      </a:cubicBezTo>
                      <a:cubicBezTo>
                        <a:pt x="254561" y="2873790"/>
                        <a:pt x="276699" y="2832438"/>
                        <a:pt x="231416" y="2900362"/>
                      </a:cubicBezTo>
                      <a:cubicBezTo>
                        <a:pt x="197411" y="3002377"/>
                        <a:pt x="219549" y="2961025"/>
                        <a:pt x="174266" y="3028950"/>
                      </a:cubicBezTo>
                      <a:cubicBezTo>
                        <a:pt x="138012" y="3137713"/>
                        <a:pt x="151598" y="3085139"/>
                        <a:pt x="131404" y="3186112"/>
                      </a:cubicBezTo>
                      <a:cubicBezTo>
                        <a:pt x="115445" y="3473370"/>
                        <a:pt x="144267" y="3361833"/>
                        <a:pt x="88541" y="3529012"/>
                      </a:cubicBezTo>
                      <a:cubicBezTo>
                        <a:pt x="40527" y="3673055"/>
                        <a:pt x="113785" y="3449631"/>
                        <a:pt x="59966" y="3629025"/>
                      </a:cubicBezTo>
                      <a:cubicBezTo>
                        <a:pt x="51311" y="3657875"/>
                        <a:pt x="31391" y="3714750"/>
                        <a:pt x="31391" y="3714750"/>
                      </a:cubicBezTo>
                      <a:cubicBezTo>
                        <a:pt x="-24141" y="4047943"/>
                        <a:pt x="5815" y="3903645"/>
                        <a:pt x="31391" y="3443287"/>
                      </a:cubicBezTo>
                      <a:cubicBezTo>
                        <a:pt x="35259" y="3373657"/>
                        <a:pt x="35623" y="3197762"/>
                        <a:pt x="59966" y="3100387"/>
                      </a:cubicBezTo>
                      <a:cubicBezTo>
                        <a:pt x="67271" y="3071166"/>
                        <a:pt x="79016" y="3043237"/>
                        <a:pt x="88541" y="3014662"/>
                      </a:cubicBezTo>
                      <a:cubicBezTo>
                        <a:pt x="93304" y="3000375"/>
                        <a:pt x="102829" y="2986860"/>
                        <a:pt x="102829" y="2971800"/>
                      </a:cubicBezTo>
                      <a:lnTo>
                        <a:pt x="102829" y="2943225"/>
                      </a:ln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Freeform 369">
                  <a:extLst>
                    <a:ext uri="{FF2B5EF4-FFF2-40B4-BE49-F238E27FC236}">
                      <a16:creationId xmlns:a16="http://schemas.microsoft.com/office/drawing/2014/main" id="{E5EEE525-A2B7-C34C-9011-713DAE74480A}"/>
                    </a:ext>
                  </a:extLst>
                </p:cNvPr>
                <p:cNvSpPr/>
                <p:nvPr/>
              </p:nvSpPr>
              <p:spPr>
                <a:xfrm rot="2974976" flipH="1">
                  <a:off x="2803569" y="4538705"/>
                  <a:ext cx="387903" cy="377789"/>
                </a:xfrm>
                <a:custGeom>
                  <a:avLst/>
                  <a:gdLst>
                    <a:gd name="connsiteX0" fmla="*/ 3161339 w 3320556"/>
                    <a:gd name="connsiteY0" fmla="*/ 5072063 h 5129213"/>
                    <a:gd name="connsiteX1" fmla="*/ 3161339 w 3320556"/>
                    <a:gd name="connsiteY1" fmla="*/ 5072063 h 5129213"/>
                    <a:gd name="connsiteX2" fmla="*/ 3132764 w 3320556"/>
                    <a:gd name="connsiteY2" fmla="*/ 4943475 h 5129213"/>
                    <a:gd name="connsiteX3" fmla="*/ 3118476 w 3320556"/>
                    <a:gd name="connsiteY3" fmla="*/ 4886325 h 5129213"/>
                    <a:gd name="connsiteX4" fmla="*/ 3089901 w 3320556"/>
                    <a:gd name="connsiteY4" fmla="*/ 4100513 h 5129213"/>
                    <a:gd name="connsiteX5" fmla="*/ 3075614 w 3320556"/>
                    <a:gd name="connsiteY5" fmla="*/ 3957638 h 5129213"/>
                    <a:gd name="connsiteX6" fmla="*/ 3047039 w 3320556"/>
                    <a:gd name="connsiteY6" fmla="*/ 3771900 h 5129213"/>
                    <a:gd name="connsiteX7" fmla="*/ 3018464 w 3320556"/>
                    <a:gd name="connsiteY7" fmla="*/ 3557588 h 5129213"/>
                    <a:gd name="connsiteX8" fmla="*/ 3004176 w 3320556"/>
                    <a:gd name="connsiteY8" fmla="*/ 3214688 h 5129213"/>
                    <a:gd name="connsiteX9" fmla="*/ 2989889 w 3320556"/>
                    <a:gd name="connsiteY9" fmla="*/ 3171825 h 5129213"/>
                    <a:gd name="connsiteX10" fmla="*/ 2904164 w 3320556"/>
                    <a:gd name="connsiteY10" fmla="*/ 3114675 h 5129213"/>
                    <a:gd name="connsiteX11" fmla="*/ 2889876 w 3320556"/>
                    <a:gd name="connsiteY11" fmla="*/ 3071813 h 5129213"/>
                    <a:gd name="connsiteX12" fmla="*/ 2789864 w 3320556"/>
                    <a:gd name="connsiteY12" fmla="*/ 3043238 h 5129213"/>
                    <a:gd name="connsiteX13" fmla="*/ 2575551 w 3320556"/>
                    <a:gd name="connsiteY13" fmla="*/ 3028950 h 5129213"/>
                    <a:gd name="connsiteX14" fmla="*/ 2489826 w 3320556"/>
                    <a:gd name="connsiteY14" fmla="*/ 3000375 h 5129213"/>
                    <a:gd name="connsiteX15" fmla="*/ 2446964 w 3320556"/>
                    <a:gd name="connsiteY15" fmla="*/ 2986088 h 5129213"/>
                    <a:gd name="connsiteX16" fmla="*/ 2361239 w 3320556"/>
                    <a:gd name="connsiteY16" fmla="*/ 2943225 h 5129213"/>
                    <a:gd name="connsiteX17" fmla="*/ 2318376 w 3320556"/>
                    <a:gd name="connsiteY17" fmla="*/ 2914650 h 5129213"/>
                    <a:gd name="connsiteX18" fmla="*/ 2289801 w 3320556"/>
                    <a:gd name="connsiteY18" fmla="*/ 2871788 h 5129213"/>
                    <a:gd name="connsiteX19" fmla="*/ 2246939 w 3320556"/>
                    <a:gd name="connsiteY19" fmla="*/ 2843213 h 5129213"/>
                    <a:gd name="connsiteX20" fmla="*/ 2189789 w 3320556"/>
                    <a:gd name="connsiteY20" fmla="*/ 2757488 h 5129213"/>
                    <a:gd name="connsiteX21" fmla="*/ 2175501 w 3320556"/>
                    <a:gd name="connsiteY21" fmla="*/ 2700338 h 5129213"/>
                    <a:gd name="connsiteX22" fmla="*/ 2132639 w 3320556"/>
                    <a:gd name="connsiteY22" fmla="*/ 2671763 h 5129213"/>
                    <a:gd name="connsiteX23" fmla="*/ 2032626 w 3320556"/>
                    <a:gd name="connsiteY23" fmla="*/ 2600325 h 5129213"/>
                    <a:gd name="connsiteX24" fmla="*/ 1975476 w 3320556"/>
                    <a:gd name="connsiteY24" fmla="*/ 2514600 h 5129213"/>
                    <a:gd name="connsiteX25" fmla="*/ 1932614 w 3320556"/>
                    <a:gd name="connsiteY25" fmla="*/ 2414588 h 5129213"/>
                    <a:gd name="connsiteX26" fmla="*/ 1904039 w 3320556"/>
                    <a:gd name="connsiteY26" fmla="*/ 2371725 h 5129213"/>
                    <a:gd name="connsiteX27" fmla="*/ 1875464 w 3320556"/>
                    <a:gd name="connsiteY27" fmla="*/ 2286000 h 5129213"/>
                    <a:gd name="connsiteX28" fmla="*/ 1846889 w 3320556"/>
                    <a:gd name="connsiteY28" fmla="*/ 2200275 h 5129213"/>
                    <a:gd name="connsiteX29" fmla="*/ 1832601 w 3320556"/>
                    <a:gd name="connsiteY29" fmla="*/ 2157413 h 5129213"/>
                    <a:gd name="connsiteX30" fmla="*/ 1818314 w 3320556"/>
                    <a:gd name="connsiteY30" fmla="*/ 2114550 h 5129213"/>
                    <a:gd name="connsiteX31" fmla="*/ 1789739 w 3320556"/>
                    <a:gd name="connsiteY31" fmla="*/ 2071688 h 5129213"/>
                    <a:gd name="connsiteX32" fmla="*/ 1746876 w 3320556"/>
                    <a:gd name="connsiteY32" fmla="*/ 1971675 h 5129213"/>
                    <a:gd name="connsiteX33" fmla="*/ 1732589 w 3320556"/>
                    <a:gd name="connsiteY33" fmla="*/ 1928813 h 5129213"/>
                    <a:gd name="connsiteX34" fmla="*/ 1689726 w 3320556"/>
                    <a:gd name="connsiteY34" fmla="*/ 1885950 h 5129213"/>
                    <a:gd name="connsiteX35" fmla="*/ 1661151 w 3320556"/>
                    <a:gd name="connsiteY35" fmla="*/ 1843088 h 5129213"/>
                    <a:gd name="connsiteX36" fmla="*/ 1604001 w 3320556"/>
                    <a:gd name="connsiteY36" fmla="*/ 1757363 h 5129213"/>
                    <a:gd name="connsiteX37" fmla="*/ 1546851 w 3320556"/>
                    <a:gd name="connsiteY37" fmla="*/ 1671638 h 5129213"/>
                    <a:gd name="connsiteX38" fmla="*/ 1518276 w 3320556"/>
                    <a:gd name="connsiteY38" fmla="*/ 1628775 h 5129213"/>
                    <a:gd name="connsiteX39" fmla="*/ 1489701 w 3320556"/>
                    <a:gd name="connsiteY39" fmla="*/ 1585913 h 5129213"/>
                    <a:gd name="connsiteX40" fmla="*/ 1475414 w 3320556"/>
                    <a:gd name="connsiteY40" fmla="*/ 1543050 h 5129213"/>
                    <a:gd name="connsiteX41" fmla="*/ 1446839 w 3320556"/>
                    <a:gd name="connsiteY41" fmla="*/ 1500188 h 5129213"/>
                    <a:gd name="connsiteX42" fmla="*/ 1432551 w 3320556"/>
                    <a:gd name="connsiteY42" fmla="*/ 1414463 h 5129213"/>
                    <a:gd name="connsiteX43" fmla="*/ 1403976 w 3320556"/>
                    <a:gd name="connsiteY43" fmla="*/ 1300163 h 5129213"/>
                    <a:gd name="connsiteX44" fmla="*/ 1375401 w 3320556"/>
                    <a:gd name="connsiteY44" fmla="*/ 1185863 h 5129213"/>
                    <a:gd name="connsiteX45" fmla="*/ 1346826 w 3320556"/>
                    <a:gd name="connsiteY45" fmla="*/ 1100138 h 5129213"/>
                    <a:gd name="connsiteX46" fmla="*/ 1318251 w 3320556"/>
                    <a:gd name="connsiteY46" fmla="*/ 985838 h 5129213"/>
                    <a:gd name="connsiteX47" fmla="*/ 1303964 w 3320556"/>
                    <a:gd name="connsiteY47" fmla="*/ 842963 h 5129213"/>
                    <a:gd name="connsiteX48" fmla="*/ 1261101 w 3320556"/>
                    <a:gd name="connsiteY48" fmla="*/ 828675 h 5129213"/>
                    <a:gd name="connsiteX49" fmla="*/ 1203951 w 3320556"/>
                    <a:gd name="connsiteY49" fmla="*/ 800100 h 5129213"/>
                    <a:gd name="connsiteX50" fmla="*/ 1118226 w 3320556"/>
                    <a:gd name="connsiteY50" fmla="*/ 700088 h 5129213"/>
                    <a:gd name="connsiteX51" fmla="*/ 1032501 w 3320556"/>
                    <a:gd name="connsiteY51" fmla="*/ 600075 h 5129213"/>
                    <a:gd name="connsiteX52" fmla="*/ 975351 w 3320556"/>
                    <a:gd name="connsiteY52" fmla="*/ 557213 h 5129213"/>
                    <a:gd name="connsiteX53" fmla="*/ 932489 w 3320556"/>
                    <a:gd name="connsiteY53" fmla="*/ 528638 h 5129213"/>
                    <a:gd name="connsiteX54" fmla="*/ 889626 w 3320556"/>
                    <a:gd name="connsiteY54" fmla="*/ 485775 h 5129213"/>
                    <a:gd name="connsiteX55" fmla="*/ 846764 w 3320556"/>
                    <a:gd name="connsiteY55" fmla="*/ 471488 h 5129213"/>
                    <a:gd name="connsiteX56" fmla="*/ 732464 w 3320556"/>
                    <a:gd name="connsiteY56" fmla="*/ 414338 h 5129213"/>
                    <a:gd name="connsiteX57" fmla="*/ 675314 w 3320556"/>
                    <a:gd name="connsiteY57" fmla="*/ 385763 h 5129213"/>
                    <a:gd name="connsiteX58" fmla="*/ 632451 w 3320556"/>
                    <a:gd name="connsiteY58" fmla="*/ 371475 h 5129213"/>
                    <a:gd name="connsiteX59" fmla="*/ 561014 w 3320556"/>
                    <a:gd name="connsiteY59" fmla="*/ 328613 h 5129213"/>
                    <a:gd name="connsiteX60" fmla="*/ 489576 w 3320556"/>
                    <a:gd name="connsiteY60" fmla="*/ 300038 h 5129213"/>
                    <a:gd name="connsiteX61" fmla="*/ 446714 w 3320556"/>
                    <a:gd name="connsiteY61" fmla="*/ 271463 h 5129213"/>
                    <a:gd name="connsiteX62" fmla="*/ 403851 w 3320556"/>
                    <a:gd name="connsiteY62" fmla="*/ 257175 h 5129213"/>
                    <a:gd name="connsiteX63" fmla="*/ 332414 w 3320556"/>
                    <a:gd name="connsiteY63" fmla="*/ 228600 h 5129213"/>
                    <a:gd name="connsiteX64" fmla="*/ 232401 w 3320556"/>
                    <a:gd name="connsiteY64" fmla="*/ 185738 h 5129213"/>
                    <a:gd name="connsiteX65" fmla="*/ 189539 w 3320556"/>
                    <a:gd name="connsiteY65" fmla="*/ 171450 h 5129213"/>
                    <a:gd name="connsiteX66" fmla="*/ 103814 w 3320556"/>
                    <a:gd name="connsiteY66" fmla="*/ 114300 h 5129213"/>
                    <a:gd name="connsiteX67" fmla="*/ 46664 w 3320556"/>
                    <a:gd name="connsiteY67" fmla="*/ 28575 h 5129213"/>
                    <a:gd name="connsiteX68" fmla="*/ 3801 w 3320556"/>
                    <a:gd name="connsiteY68" fmla="*/ 0 h 5129213"/>
                    <a:gd name="connsiteX69" fmla="*/ 146676 w 3320556"/>
                    <a:gd name="connsiteY69" fmla="*/ 57150 h 5129213"/>
                    <a:gd name="connsiteX70" fmla="*/ 203826 w 3320556"/>
                    <a:gd name="connsiteY70" fmla="*/ 100013 h 5129213"/>
                    <a:gd name="connsiteX71" fmla="*/ 246689 w 3320556"/>
                    <a:gd name="connsiteY71" fmla="*/ 114300 h 5129213"/>
                    <a:gd name="connsiteX72" fmla="*/ 303839 w 3320556"/>
                    <a:gd name="connsiteY72" fmla="*/ 142875 h 5129213"/>
                    <a:gd name="connsiteX73" fmla="*/ 403851 w 3320556"/>
                    <a:gd name="connsiteY73" fmla="*/ 200025 h 5129213"/>
                    <a:gd name="connsiteX74" fmla="*/ 489576 w 3320556"/>
                    <a:gd name="connsiteY74" fmla="*/ 228600 h 5129213"/>
                    <a:gd name="connsiteX75" fmla="*/ 532439 w 3320556"/>
                    <a:gd name="connsiteY75" fmla="*/ 242888 h 5129213"/>
                    <a:gd name="connsiteX76" fmla="*/ 575301 w 3320556"/>
                    <a:gd name="connsiteY76" fmla="*/ 257175 h 5129213"/>
                    <a:gd name="connsiteX77" fmla="*/ 618164 w 3320556"/>
                    <a:gd name="connsiteY77" fmla="*/ 271463 h 5129213"/>
                    <a:gd name="connsiteX78" fmla="*/ 718176 w 3320556"/>
                    <a:gd name="connsiteY78" fmla="*/ 285750 h 5129213"/>
                    <a:gd name="connsiteX79" fmla="*/ 846764 w 3320556"/>
                    <a:gd name="connsiteY79" fmla="*/ 314325 h 5129213"/>
                    <a:gd name="connsiteX80" fmla="*/ 903914 w 3320556"/>
                    <a:gd name="connsiteY80" fmla="*/ 328613 h 5129213"/>
                    <a:gd name="connsiteX81" fmla="*/ 1232526 w 3320556"/>
                    <a:gd name="connsiteY81" fmla="*/ 371475 h 5129213"/>
                    <a:gd name="connsiteX82" fmla="*/ 1332539 w 3320556"/>
                    <a:gd name="connsiteY82" fmla="*/ 385763 h 5129213"/>
                    <a:gd name="connsiteX83" fmla="*/ 1446839 w 3320556"/>
                    <a:gd name="connsiteY83" fmla="*/ 400050 h 5129213"/>
                    <a:gd name="connsiteX84" fmla="*/ 1704014 w 3320556"/>
                    <a:gd name="connsiteY84" fmla="*/ 442913 h 5129213"/>
                    <a:gd name="connsiteX85" fmla="*/ 1746876 w 3320556"/>
                    <a:gd name="connsiteY85" fmla="*/ 457200 h 5129213"/>
                    <a:gd name="connsiteX86" fmla="*/ 1875464 w 3320556"/>
                    <a:gd name="connsiteY86" fmla="*/ 514350 h 5129213"/>
                    <a:gd name="connsiteX87" fmla="*/ 2018339 w 3320556"/>
                    <a:gd name="connsiteY87" fmla="*/ 585788 h 5129213"/>
                    <a:gd name="connsiteX88" fmla="*/ 2061201 w 3320556"/>
                    <a:gd name="connsiteY88" fmla="*/ 600075 h 5129213"/>
                    <a:gd name="connsiteX89" fmla="*/ 2118351 w 3320556"/>
                    <a:gd name="connsiteY89" fmla="*/ 628650 h 5129213"/>
                    <a:gd name="connsiteX90" fmla="*/ 2175501 w 3320556"/>
                    <a:gd name="connsiteY90" fmla="*/ 642938 h 5129213"/>
                    <a:gd name="connsiteX91" fmla="*/ 2289801 w 3320556"/>
                    <a:gd name="connsiteY91" fmla="*/ 685800 h 5129213"/>
                    <a:gd name="connsiteX92" fmla="*/ 2375526 w 3320556"/>
                    <a:gd name="connsiteY92" fmla="*/ 714375 h 5129213"/>
                    <a:gd name="connsiteX93" fmla="*/ 2518401 w 3320556"/>
                    <a:gd name="connsiteY93" fmla="*/ 742950 h 5129213"/>
                    <a:gd name="connsiteX94" fmla="*/ 2561264 w 3320556"/>
                    <a:gd name="connsiteY94" fmla="*/ 771525 h 5129213"/>
                    <a:gd name="connsiteX95" fmla="*/ 2646989 w 3320556"/>
                    <a:gd name="connsiteY95" fmla="*/ 800100 h 5129213"/>
                    <a:gd name="connsiteX96" fmla="*/ 2718426 w 3320556"/>
                    <a:gd name="connsiteY96" fmla="*/ 857250 h 5129213"/>
                    <a:gd name="connsiteX97" fmla="*/ 2804151 w 3320556"/>
                    <a:gd name="connsiteY97" fmla="*/ 928688 h 5129213"/>
                    <a:gd name="connsiteX98" fmla="*/ 2832726 w 3320556"/>
                    <a:gd name="connsiteY98" fmla="*/ 1028700 h 5129213"/>
                    <a:gd name="connsiteX99" fmla="*/ 2847014 w 3320556"/>
                    <a:gd name="connsiteY99" fmla="*/ 1100138 h 5129213"/>
                    <a:gd name="connsiteX100" fmla="*/ 2889876 w 3320556"/>
                    <a:gd name="connsiteY100" fmla="*/ 1128713 h 5129213"/>
                    <a:gd name="connsiteX101" fmla="*/ 2961314 w 3320556"/>
                    <a:gd name="connsiteY101" fmla="*/ 1200150 h 5129213"/>
                    <a:gd name="connsiteX102" fmla="*/ 3032751 w 3320556"/>
                    <a:gd name="connsiteY102" fmla="*/ 1300163 h 5129213"/>
                    <a:gd name="connsiteX103" fmla="*/ 3075614 w 3320556"/>
                    <a:gd name="connsiteY103" fmla="*/ 1343025 h 5129213"/>
                    <a:gd name="connsiteX104" fmla="*/ 3089901 w 3320556"/>
                    <a:gd name="connsiteY104" fmla="*/ 1385888 h 5129213"/>
                    <a:gd name="connsiteX105" fmla="*/ 3118476 w 3320556"/>
                    <a:gd name="connsiteY105" fmla="*/ 1443038 h 5129213"/>
                    <a:gd name="connsiteX106" fmla="*/ 3132764 w 3320556"/>
                    <a:gd name="connsiteY106" fmla="*/ 1514475 h 5129213"/>
                    <a:gd name="connsiteX107" fmla="*/ 3147051 w 3320556"/>
                    <a:gd name="connsiteY107" fmla="*/ 1571625 h 5129213"/>
                    <a:gd name="connsiteX108" fmla="*/ 3189914 w 3320556"/>
                    <a:gd name="connsiteY108" fmla="*/ 1714500 h 5129213"/>
                    <a:gd name="connsiteX109" fmla="*/ 3218489 w 3320556"/>
                    <a:gd name="connsiteY109" fmla="*/ 1871663 h 5129213"/>
                    <a:gd name="connsiteX110" fmla="*/ 3247064 w 3320556"/>
                    <a:gd name="connsiteY110" fmla="*/ 2100263 h 5129213"/>
                    <a:gd name="connsiteX111" fmla="*/ 3261351 w 3320556"/>
                    <a:gd name="connsiteY111" fmla="*/ 2214563 h 5129213"/>
                    <a:gd name="connsiteX112" fmla="*/ 3289926 w 3320556"/>
                    <a:gd name="connsiteY112" fmla="*/ 2328863 h 5129213"/>
                    <a:gd name="connsiteX113" fmla="*/ 3304214 w 3320556"/>
                    <a:gd name="connsiteY113" fmla="*/ 2414588 h 5129213"/>
                    <a:gd name="connsiteX114" fmla="*/ 3304214 w 3320556"/>
                    <a:gd name="connsiteY114" fmla="*/ 3086100 h 5129213"/>
                    <a:gd name="connsiteX115" fmla="*/ 3275639 w 3320556"/>
                    <a:gd name="connsiteY115" fmla="*/ 3186113 h 5129213"/>
                    <a:gd name="connsiteX116" fmla="*/ 3218489 w 3320556"/>
                    <a:gd name="connsiteY116" fmla="*/ 3271838 h 5129213"/>
                    <a:gd name="connsiteX117" fmla="*/ 3175626 w 3320556"/>
                    <a:gd name="connsiteY117" fmla="*/ 3357563 h 5129213"/>
                    <a:gd name="connsiteX118" fmla="*/ 3147051 w 3320556"/>
                    <a:gd name="connsiteY118" fmla="*/ 3486150 h 5129213"/>
                    <a:gd name="connsiteX119" fmla="*/ 3118476 w 3320556"/>
                    <a:gd name="connsiteY119" fmla="*/ 3843338 h 5129213"/>
                    <a:gd name="connsiteX120" fmla="*/ 3132764 w 3320556"/>
                    <a:gd name="connsiteY120" fmla="*/ 4200525 h 5129213"/>
                    <a:gd name="connsiteX121" fmla="*/ 3147051 w 3320556"/>
                    <a:gd name="connsiteY121" fmla="*/ 4243388 h 5129213"/>
                    <a:gd name="connsiteX122" fmla="*/ 3161339 w 3320556"/>
                    <a:gd name="connsiteY122" fmla="*/ 4343400 h 5129213"/>
                    <a:gd name="connsiteX123" fmla="*/ 3189914 w 3320556"/>
                    <a:gd name="connsiteY123" fmla="*/ 4486275 h 5129213"/>
                    <a:gd name="connsiteX124" fmla="*/ 3218489 w 3320556"/>
                    <a:gd name="connsiteY124" fmla="*/ 4600575 h 5129213"/>
                    <a:gd name="connsiteX125" fmla="*/ 3232776 w 3320556"/>
                    <a:gd name="connsiteY125" fmla="*/ 5000625 h 5129213"/>
                    <a:gd name="connsiteX126" fmla="*/ 3247064 w 3320556"/>
                    <a:gd name="connsiteY126" fmla="*/ 5043488 h 5129213"/>
                    <a:gd name="connsiteX127" fmla="*/ 3218489 w 3320556"/>
                    <a:gd name="connsiteY127" fmla="*/ 5129213 h 5129213"/>
                    <a:gd name="connsiteX128" fmla="*/ 3161339 w 3320556"/>
                    <a:gd name="connsiteY128" fmla="*/ 5072063 h 512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320556" h="5129213">
                      <a:moveTo>
                        <a:pt x="3161339" y="5072063"/>
                      </a:moveTo>
                      <a:lnTo>
                        <a:pt x="3161339" y="5072063"/>
                      </a:lnTo>
                      <a:cubicBezTo>
                        <a:pt x="3151814" y="5029200"/>
                        <a:pt x="3142637" y="4986259"/>
                        <a:pt x="3132764" y="4943475"/>
                      </a:cubicBezTo>
                      <a:cubicBezTo>
                        <a:pt x="3128349" y="4924342"/>
                        <a:pt x="3119190" y="4905948"/>
                        <a:pt x="3118476" y="4886325"/>
                      </a:cubicBezTo>
                      <a:cubicBezTo>
                        <a:pt x="3089131" y="4079341"/>
                        <a:pt x="3164297" y="4398087"/>
                        <a:pt x="3089901" y="4100513"/>
                      </a:cubicBezTo>
                      <a:cubicBezTo>
                        <a:pt x="3085139" y="4052888"/>
                        <a:pt x="3081206" y="4005173"/>
                        <a:pt x="3075614" y="3957638"/>
                      </a:cubicBezTo>
                      <a:cubicBezTo>
                        <a:pt x="3065261" y="3869640"/>
                        <a:pt x="3059953" y="3855838"/>
                        <a:pt x="3047039" y="3771900"/>
                      </a:cubicBezTo>
                      <a:cubicBezTo>
                        <a:pt x="3033889" y="3686423"/>
                        <a:pt x="3029439" y="3645392"/>
                        <a:pt x="3018464" y="3557588"/>
                      </a:cubicBezTo>
                      <a:cubicBezTo>
                        <a:pt x="3013701" y="3443288"/>
                        <a:pt x="3012627" y="3328775"/>
                        <a:pt x="3004176" y="3214688"/>
                      </a:cubicBezTo>
                      <a:cubicBezTo>
                        <a:pt x="3003063" y="3199669"/>
                        <a:pt x="3000538" y="3182474"/>
                        <a:pt x="2989889" y="3171825"/>
                      </a:cubicBezTo>
                      <a:cubicBezTo>
                        <a:pt x="2965605" y="3147541"/>
                        <a:pt x="2904164" y="3114675"/>
                        <a:pt x="2904164" y="3114675"/>
                      </a:cubicBezTo>
                      <a:cubicBezTo>
                        <a:pt x="2899401" y="3100388"/>
                        <a:pt x="2900525" y="3082462"/>
                        <a:pt x="2889876" y="3071813"/>
                      </a:cubicBezTo>
                      <a:cubicBezTo>
                        <a:pt x="2883103" y="3065040"/>
                        <a:pt x="2790281" y="3043282"/>
                        <a:pt x="2789864" y="3043238"/>
                      </a:cubicBezTo>
                      <a:cubicBezTo>
                        <a:pt x="2718661" y="3035743"/>
                        <a:pt x="2646989" y="3033713"/>
                        <a:pt x="2575551" y="3028950"/>
                      </a:cubicBezTo>
                      <a:lnTo>
                        <a:pt x="2489826" y="3000375"/>
                      </a:lnTo>
                      <a:lnTo>
                        <a:pt x="2446964" y="2986088"/>
                      </a:lnTo>
                      <a:cubicBezTo>
                        <a:pt x="2324123" y="2904195"/>
                        <a:pt x="2479545" y="3002379"/>
                        <a:pt x="2361239" y="2943225"/>
                      </a:cubicBezTo>
                      <a:cubicBezTo>
                        <a:pt x="2345880" y="2935546"/>
                        <a:pt x="2332664" y="2924175"/>
                        <a:pt x="2318376" y="2914650"/>
                      </a:cubicBezTo>
                      <a:cubicBezTo>
                        <a:pt x="2308851" y="2900363"/>
                        <a:pt x="2301943" y="2883930"/>
                        <a:pt x="2289801" y="2871788"/>
                      </a:cubicBezTo>
                      <a:cubicBezTo>
                        <a:pt x="2277659" y="2859646"/>
                        <a:pt x="2258246" y="2856136"/>
                        <a:pt x="2246939" y="2843213"/>
                      </a:cubicBezTo>
                      <a:cubicBezTo>
                        <a:pt x="2224324" y="2817367"/>
                        <a:pt x="2189789" y="2757488"/>
                        <a:pt x="2189789" y="2757488"/>
                      </a:cubicBezTo>
                      <a:cubicBezTo>
                        <a:pt x="2185026" y="2738438"/>
                        <a:pt x="2186393" y="2716676"/>
                        <a:pt x="2175501" y="2700338"/>
                      </a:cubicBezTo>
                      <a:cubicBezTo>
                        <a:pt x="2165976" y="2686051"/>
                        <a:pt x="2147548" y="2680282"/>
                        <a:pt x="2132639" y="2671763"/>
                      </a:cubicBezTo>
                      <a:cubicBezTo>
                        <a:pt x="2074316" y="2638435"/>
                        <a:pt x="2074517" y="2654184"/>
                        <a:pt x="2032626" y="2600325"/>
                      </a:cubicBezTo>
                      <a:cubicBezTo>
                        <a:pt x="2011541" y="2573216"/>
                        <a:pt x="1975476" y="2514600"/>
                        <a:pt x="1975476" y="2514600"/>
                      </a:cubicBezTo>
                      <a:cubicBezTo>
                        <a:pt x="1959447" y="2466512"/>
                        <a:pt x="1960863" y="2464023"/>
                        <a:pt x="1932614" y="2414588"/>
                      </a:cubicBezTo>
                      <a:cubicBezTo>
                        <a:pt x="1924095" y="2399679"/>
                        <a:pt x="1911013" y="2387417"/>
                        <a:pt x="1904039" y="2371725"/>
                      </a:cubicBezTo>
                      <a:cubicBezTo>
                        <a:pt x="1891806" y="2344200"/>
                        <a:pt x="1884989" y="2314575"/>
                        <a:pt x="1875464" y="2286000"/>
                      </a:cubicBezTo>
                      <a:lnTo>
                        <a:pt x="1846889" y="2200275"/>
                      </a:lnTo>
                      <a:lnTo>
                        <a:pt x="1832601" y="2157413"/>
                      </a:lnTo>
                      <a:cubicBezTo>
                        <a:pt x="1827838" y="2143125"/>
                        <a:pt x="1826668" y="2127081"/>
                        <a:pt x="1818314" y="2114550"/>
                      </a:cubicBezTo>
                      <a:lnTo>
                        <a:pt x="1789739" y="2071688"/>
                      </a:lnTo>
                      <a:cubicBezTo>
                        <a:pt x="1760002" y="1952744"/>
                        <a:pt x="1796211" y="2070346"/>
                        <a:pt x="1746876" y="1971675"/>
                      </a:cubicBezTo>
                      <a:cubicBezTo>
                        <a:pt x="1740141" y="1958205"/>
                        <a:pt x="1740943" y="1941344"/>
                        <a:pt x="1732589" y="1928813"/>
                      </a:cubicBezTo>
                      <a:cubicBezTo>
                        <a:pt x="1721381" y="1912001"/>
                        <a:pt x="1702661" y="1901472"/>
                        <a:pt x="1689726" y="1885950"/>
                      </a:cubicBezTo>
                      <a:cubicBezTo>
                        <a:pt x="1678733" y="1872759"/>
                        <a:pt x="1670676" y="1857375"/>
                        <a:pt x="1661151" y="1843088"/>
                      </a:cubicBezTo>
                      <a:cubicBezTo>
                        <a:pt x="1633827" y="1761113"/>
                        <a:pt x="1666432" y="1837630"/>
                        <a:pt x="1604001" y="1757363"/>
                      </a:cubicBezTo>
                      <a:cubicBezTo>
                        <a:pt x="1582916" y="1730254"/>
                        <a:pt x="1565901" y="1700213"/>
                        <a:pt x="1546851" y="1671638"/>
                      </a:cubicBezTo>
                      <a:lnTo>
                        <a:pt x="1518276" y="1628775"/>
                      </a:lnTo>
                      <a:lnTo>
                        <a:pt x="1489701" y="1585913"/>
                      </a:lnTo>
                      <a:cubicBezTo>
                        <a:pt x="1484939" y="1571625"/>
                        <a:pt x="1482149" y="1556521"/>
                        <a:pt x="1475414" y="1543050"/>
                      </a:cubicBezTo>
                      <a:cubicBezTo>
                        <a:pt x="1467735" y="1527691"/>
                        <a:pt x="1452269" y="1516478"/>
                        <a:pt x="1446839" y="1500188"/>
                      </a:cubicBezTo>
                      <a:cubicBezTo>
                        <a:pt x="1437678" y="1472705"/>
                        <a:pt x="1437733" y="1442965"/>
                        <a:pt x="1432551" y="1414463"/>
                      </a:cubicBezTo>
                      <a:cubicBezTo>
                        <a:pt x="1407129" y="1274639"/>
                        <a:pt x="1431018" y="1399315"/>
                        <a:pt x="1403976" y="1300163"/>
                      </a:cubicBezTo>
                      <a:cubicBezTo>
                        <a:pt x="1393643" y="1262274"/>
                        <a:pt x="1387820" y="1223120"/>
                        <a:pt x="1375401" y="1185863"/>
                      </a:cubicBezTo>
                      <a:cubicBezTo>
                        <a:pt x="1365876" y="1157288"/>
                        <a:pt x="1354131" y="1129359"/>
                        <a:pt x="1346826" y="1100138"/>
                      </a:cubicBezTo>
                      <a:lnTo>
                        <a:pt x="1318251" y="985838"/>
                      </a:lnTo>
                      <a:cubicBezTo>
                        <a:pt x="1313489" y="938213"/>
                        <a:pt x="1320321" y="887944"/>
                        <a:pt x="1303964" y="842963"/>
                      </a:cubicBezTo>
                      <a:cubicBezTo>
                        <a:pt x="1298817" y="828809"/>
                        <a:pt x="1274944" y="834608"/>
                        <a:pt x="1261101" y="828675"/>
                      </a:cubicBezTo>
                      <a:cubicBezTo>
                        <a:pt x="1241525" y="820285"/>
                        <a:pt x="1223001" y="809625"/>
                        <a:pt x="1203951" y="800100"/>
                      </a:cubicBezTo>
                      <a:cubicBezTo>
                        <a:pt x="1078609" y="632976"/>
                        <a:pt x="1237627" y="839388"/>
                        <a:pt x="1118226" y="700088"/>
                      </a:cubicBezTo>
                      <a:cubicBezTo>
                        <a:pt x="1066103" y="639278"/>
                        <a:pt x="1089773" y="649165"/>
                        <a:pt x="1032501" y="600075"/>
                      </a:cubicBezTo>
                      <a:cubicBezTo>
                        <a:pt x="1014421" y="584578"/>
                        <a:pt x="994728" y="571054"/>
                        <a:pt x="975351" y="557213"/>
                      </a:cubicBezTo>
                      <a:cubicBezTo>
                        <a:pt x="961378" y="547232"/>
                        <a:pt x="945680" y="539631"/>
                        <a:pt x="932489" y="528638"/>
                      </a:cubicBezTo>
                      <a:cubicBezTo>
                        <a:pt x="916967" y="515703"/>
                        <a:pt x="906438" y="496983"/>
                        <a:pt x="889626" y="485775"/>
                      </a:cubicBezTo>
                      <a:cubicBezTo>
                        <a:pt x="877095" y="477421"/>
                        <a:pt x="860474" y="477720"/>
                        <a:pt x="846764" y="471488"/>
                      </a:cubicBezTo>
                      <a:cubicBezTo>
                        <a:pt x="807985" y="453861"/>
                        <a:pt x="770564" y="433388"/>
                        <a:pt x="732464" y="414338"/>
                      </a:cubicBezTo>
                      <a:cubicBezTo>
                        <a:pt x="713414" y="404813"/>
                        <a:pt x="695520" y="392498"/>
                        <a:pt x="675314" y="385763"/>
                      </a:cubicBezTo>
                      <a:cubicBezTo>
                        <a:pt x="661026" y="381000"/>
                        <a:pt x="645922" y="378210"/>
                        <a:pt x="632451" y="371475"/>
                      </a:cubicBezTo>
                      <a:cubicBezTo>
                        <a:pt x="607613" y="359056"/>
                        <a:pt x="585852" y="341032"/>
                        <a:pt x="561014" y="328613"/>
                      </a:cubicBezTo>
                      <a:cubicBezTo>
                        <a:pt x="538075" y="317143"/>
                        <a:pt x="512515" y="311508"/>
                        <a:pt x="489576" y="300038"/>
                      </a:cubicBezTo>
                      <a:cubicBezTo>
                        <a:pt x="474218" y="292359"/>
                        <a:pt x="462072" y="279142"/>
                        <a:pt x="446714" y="271463"/>
                      </a:cubicBezTo>
                      <a:cubicBezTo>
                        <a:pt x="433243" y="264728"/>
                        <a:pt x="417953" y="262463"/>
                        <a:pt x="403851" y="257175"/>
                      </a:cubicBezTo>
                      <a:cubicBezTo>
                        <a:pt x="379837" y="248170"/>
                        <a:pt x="355353" y="240070"/>
                        <a:pt x="332414" y="228600"/>
                      </a:cubicBezTo>
                      <a:cubicBezTo>
                        <a:pt x="216408" y="170597"/>
                        <a:pt x="371167" y="225386"/>
                        <a:pt x="232401" y="185738"/>
                      </a:cubicBezTo>
                      <a:cubicBezTo>
                        <a:pt x="217920" y="181601"/>
                        <a:pt x="202704" y="178764"/>
                        <a:pt x="189539" y="171450"/>
                      </a:cubicBezTo>
                      <a:cubicBezTo>
                        <a:pt x="159518" y="154771"/>
                        <a:pt x="103814" y="114300"/>
                        <a:pt x="103814" y="114300"/>
                      </a:cubicBezTo>
                      <a:cubicBezTo>
                        <a:pt x="84764" y="85725"/>
                        <a:pt x="75239" y="47625"/>
                        <a:pt x="46664" y="28575"/>
                      </a:cubicBezTo>
                      <a:cubicBezTo>
                        <a:pt x="32376" y="19050"/>
                        <a:pt x="-13371" y="0"/>
                        <a:pt x="3801" y="0"/>
                      </a:cubicBezTo>
                      <a:cubicBezTo>
                        <a:pt x="29451" y="0"/>
                        <a:pt x="119352" y="40073"/>
                        <a:pt x="146676" y="57150"/>
                      </a:cubicBezTo>
                      <a:cubicBezTo>
                        <a:pt x="166869" y="69771"/>
                        <a:pt x="183151" y="88199"/>
                        <a:pt x="203826" y="100013"/>
                      </a:cubicBezTo>
                      <a:cubicBezTo>
                        <a:pt x="216902" y="107485"/>
                        <a:pt x="232846" y="108367"/>
                        <a:pt x="246689" y="114300"/>
                      </a:cubicBezTo>
                      <a:cubicBezTo>
                        <a:pt x="266266" y="122690"/>
                        <a:pt x="285347" y="132308"/>
                        <a:pt x="303839" y="142875"/>
                      </a:cubicBezTo>
                      <a:cubicBezTo>
                        <a:pt x="363981" y="177242"/>
                        <a:pt x="331890" y="171240"/>
                        <a:pt x="403851" y="200025"/>
                      </a:cubicBezTo>
                      <a:cubicBezTo>
                        <a:pt x="431817" y="211212"/>
                        <a:pt x="461001" y="219075"/>
                        <a:pt x="489576" y="228600"/>
                      </a:cubicBezTo>
                      <a:lnTo>
                        <a:pt x="532439" y="242888"/>
                      </a:lnTo>
                      <a:lnTo>
                        <a:pt x="575301" y="257175"/>
                      </a:lnTo>
                      <a:cubicBezTo>
                        <a:pt x="589589" y="261938"/>
                        <a:pt x="603255" y="269333"/>
                        <a:pt x="618164" y="271463"/>
                      </a:cubicBezTo>
                      <a:lnTo>
                        <a:pt x="718176" y="285750"/>
                      </a:lnTo>
                      <a:cubicBezTo>
                        <a:pt x="801596" y="313557"/>
                        <a:pt x="721035" y="289179"/>
                        <a:pt x="846764" y="314325"/>
                      </a:cubicBezTo>
                      <a:cubicBezTo>
                        <a:pt x="866019" y="318176"/>
                        <a:pt x="884545" y="325385"/>
                        <a:pt x="903914" y="328613"/>
                      </a:cubicBezTo>
                      <a:cubicBezTo>
                        <a:pt x="1109739" y="362918"/>
                        <a:pt x="1060622" y="349987"/>
                        <a:pt x="1232526" y="371475"/>
                      </a:cubicBezTo>
                      <a:cubicBezTo>
                        <a:pt x="1265942" y="375652"/>
                        <a:pt x="1299158" y="381312"/>
                        <a:pt x="1332539" y="385763"/>
                      </a:cubicBezTo>
                      <a:lnTo>
                        <a:pt x="1446839" y="400050"/>
                      </a:lnTo>
                      <a:cubicBezTo>
                        <a:pt x="1556313" y="414978"/>
                        <a:pt x="1613590" y="417078"/>
                        <a:pt x="1704014" y="442913"/>
                      </a:cubicBezTo>
                      <a:cubicBezTo>
                        <a:pt x="1718495" y="447050"/>
                        <a:pt x="1732589" y="452438"/>
                        <a:pt x="1746876" y="457200"/>
                      </a:cubicBezTo>
                      <a:cubicBezTo>
                        <a:pt x="1841238" y="520107"/>
                        <a:pt x="1727075" y="449429"/>
                        <a:pt x="1875464" y="514350"/>
                      </a:cubicBezTo>
                      <a:cubicBezTo>
                        <a:pt x="1924246" y="535692"/>
                        <a:pt x="1967825" y="568950"/>
                        <a:pt x="2018339" y="585788"/>
                      </a:cubicBezTo>
                      <a:cubicBezTo>
                        <a:pt x="2032626" y="590550"/>
                        <a:pt x="2047359" y="594143"/>
                        <a:pt x="2061201" y="600075"/>
                      </a:cubicBezTo>
                      <a:cubicBezTo>
                        <a:pt x="2080777" y="608465"/>
                        <a:pt x="2098409" y="621172"/>
                        <a:pt x="2118351" y="628650"/>
                      </a:cubicBezTo>
                      <a:cubicBezTo>
                        <a:pt x="2136737" y="635545"/>
                        <a:pt x="2156451" y="638175"/>
                        <a:pt x="2175501" y="642938"/>
                      </a:cubicBezTo>
                      <a:cubicBezTo>
                        <a:pt x="2250094" y="692666"/>
                        <a:pt x="2185228" y="657280"/>
                        <a:pt x="2289801" y="685800"/>
                      </a:cubicBezTo>
                      <a:cubicBezTo>
                        <a:pt x="2318860" y="693725"/>
                        <a:pt x="2345815" y="709423"/>
                        <a:pt x="2375526" y="714375"/>
                      </a:cubicBezTo>
                      <a:cubicBezTo>
                        <a:pt x="2480620" y="731891"/>
                        <a:pt x="2433147" y="721637"/>
                        <a:pt x="2518401" y="742950"/>
                      </a:cubicBezTo>
                      <a:cubicBezTo>
                        <a:pt x="2532689" y="752475"/>
                        <a:pt x="2545572" y="764551"/>
                        <a:pt x="2561264" y="771525"/>
                      </a:cubicBezTo>
                      <a:cubicBezTo>
                        <a:pt x="2588789" y="783758"/>
                        <a:pt x="2620546" y="785677"/>
                        <a:pt x="2646989" y="800100"/>
                      </a:cubicBezTo>
                      <a:cubicBezTo>
                        <a:pt x="2673760" y="814703"/>
                        <a:pt x="2694030" y="838953"/>
                        <a:pt x="2718426" y="857250"/>
                      </a:cubicBezTo>
                      <a:cubicBezTo>
                        <a:pt x="2797993" y="916925"/>
                        <a:pt x="2725741" y="850276"/>
                        <a:pt x="2804151" y="928688"/>
                      </a:cubicBezTo>
                      <a:cubicBezTo>
                        <a:pt x="2820064" y="976425"/>
                        <a:pt x="2820764" y="974872"/>
                        <a:pt x="2832726" y="1028700"/>
                      </a:cubicBezTo>
                      <a:cubicBezTo>
                        <a:pt x="2837994" y="1052406"/>
                        <a:pt x="2834966" y="1079053"/>
                        <a:pt x="2847014" y="1100138"/>
                      </a:cubicBezTo>
                      <a:cubicBezTo>
                        <a:pt x="2855533" y="1115047"/>
                        <a:pt x="2875589" y="1119188"/>
                        <a:pt x="2889876" y="1128713"/>
                      </a:cubicBezTo>
                      <a:cubicBezTo>
                        <a:pt x="2966078" y="1243015"/>
                        <a:pt x="2866061" y="1104897"/>
                        <a:pt x="2961314" y="1200150"/>
                      </a:cubicBezTo>
                      <a:cubicBezTo>
                        <a:pt x="3012788" y="1251624"/>
                        <a:pt x="2992187" y="1251486"/>
                        <a:pt x="3032751" y="1300163"/>
                      </a:cubicBezTo>
                      <a:cubicBezTo>
                        <a:pt x="3045686" y="1315685"/>
                        <a:pt x="3061326" y="1328738"/>
                        <a:pt x="3075614" y="1343025"/>
                      </a:cubicBezTo>
                      <a:cubicBezTo>
                        <a:pt x="3080376" y="1357313"/>
                        <a:pt x="3083968" y="1372045"/>
                        <a:pt x="3089901" y="1385888"/>
                      </a:cubicBezTo>
                      <a:cubicBezTo>
                        <a:pt x="3098291" y="1405465"/>
                        <a:pt x="3111741" y="1422832"/>
                        <a:pt x="3118476" y="1443038"/>
                      </a:cubicBezTo>
                      <a:cubicBezTo>
                        <a:pt x="3126155" y="1466076"/>
                        <a:pt x="3127496" y="1490769"/>
                        <a:pt x="3132764" y="1514475"/>
                      </a:cubicBezTo>
                      <a:cubicBezTo>
                        <a:pt x="3137024" y="1533644"/>
                        <a:pt x="3141409" y="1552817"/>
                        <a:pt x="3147051" y="1571625"/>
                      </a:cubicBezTo>
                      <a:cubicBezTo>
                        <a:pt x="3164254" y="1628968"/>
                        <a:pt x="3179782" y="1658776"/>
                        <a:pt x="3189914" y="1714500"/>
                      </a:cubicBezTo>
                      <a:cubicBezTo>
                        <a:pt x="3224043" y="1902210"/>
                        <a:pt x="3186083" y="1742042"/>
                        <a:pt x="3218489" y="1871663"/>
                      </a:cubicBezTo>
                      <a:cubicBezTo>
                        <a:pt x="3245200" y="2112069"/>
                        <a:pt x="3219879" y="1896377"/>
                        <a:pt x="3247064" y="2100263"/>
                      </a:cubicBezTo>
                      <a:cubicBezTo>
                        <a:pt x="3252139" y="2138323"/>
                        <a:pt x="3254275" y="2176824"/>
                        <a:pt x="3261351" y="2214563"/>
                      </a:cubicBezTo>
                      <a:cubicBezTo>
                        <a:pt x="3268588" y="2253163"/>
                        <a:pt x="3283469" y="2290125"/>
                        <a:pt x="3289926" y="2328863"/>
                      </a:cubicBezTo>
                      <a:lnTo>
                        <a:pt x="3304214" y="2414588"/>
                      </a:lnTo>
                      <a:cubicBezTo>
                        <a:pt x="3324226" y="2734792"/>
                        <a:pt x="3327712" y="2674880"/>
                        <a:pt x="3304214" y="3086100"/>
                      </a:cubicBezTo>
                      <a:cubicBezTo>
                        <a:pt x="3303743" y="3094343"/>
                        <a:pt x="3282737" y="3173337"/>
                        <a:pt x="3275639" y="3186113"/>
                      </a:cubicBezTo>
                      <a:cubicBezTo>
                        <a:pt x="3258961" y="3216134"/>
                        <a:pt x="3229350" y="3239258"/>
                        <a:pt x="3218489" y="3271838"/>
                      </a:cubicBezTo>
                      <a:cubicBezTo>
                        <a:pt x="3198771" y="3330990"/>
                        <a:pt x="3212555" y="3302169"/>
                        <a:pt x="3175626" y="3357563"/>
                      </a:cubicBezTo>
                      <a:cubicBezTo>
                        <a:pt x="3168574" y="3385774"/>
                        <a:pt x="3148960" y="3460382"/>
                        <a:pt x="3147051" y="3486150"/>
                      </a:cubicBezTo>
                      <a:cubicBezTo>
                        <a:pt x="3119960" y="3851880"/>
                        <a:pt x="3167672" y="3695753"/>
                        <a:pt x="3118476" y="3843338"/>
                      </a:cubicBezTo>
                      <a:cubicBezTo>
                        <a:pt x="3123239" y="3962400"/>
                        <a:pt x="3124274" y="4081670"/>
                        <a:pt x="3132764" y="4200525"/>
                      </a:cubicBezTo>
                      <a:cubicBezTo>
                        <a:pt x="3133837" y="4215547"/>
                        <a:pt x="3144097" y="4228620"/>
                        <a:pt x="3147051" y="4243388"/>
                      </a:cubicBezTo>
                      <a:cubicBezTo>
                        <a:pt x="3153655" y="4276410"/>
                        <a:pt x="3155487" y="4310237"/>
                        <a:pt x="3161339" y="4343400"/>
                      </a:cubicBezTo>
                      <a:cubicBezTo>
                        <a:pt x="3169780" y="4391229"/>
                        <a:pt x="3178134" y="4439157"/>
                        <a:pt x="3189914" y="4486275"/>
                      </a:cubicBezTo>
                      <a:lnTo>
                        <a:pt x="3218489" y="4600575"/>
                      </a:lnTo>
                      <a:cubicBezTo>
                        <a:pt x="3223251" y="4733925"/>
                        <a:pt x="3224185" y="4867467"/>
                        <a:pt x="3232776" y="5000625"/>
                      </a:cubicBezTo>
                      <a:cubicBezTo>
                        <a:pt x="3233746" y="5015654"/>
                        <a:pt x="3248727" y="5028520"/>
                        <a:pt x="3247064" y="5043488"/>
                      </a:cubicBezTo>
                      <a:cubicBezTo>
                        <a:pt x="3243738" y="5073424"/>
                        <a:pt x="3218489" y="5129213"/>
                        <a:pt x="3218489" y="5129213"/>
                      </a:cubicBezTo>
                      <a:cubicBezTo>
                        <a:pt x="3184007" y="5077489"/>
                        <a:pt x="3170864" y="5081588"/>
                        <a:pt x="3161339" y="5072063"/>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Freeform 370">
                  <a:extLst>
                    <a:ext uri="{FF2B5EF4-FFF2-40B4-BE49-F238E27FC236}">
                      <a16:creationId xmlns:a16="http://schemas.microsoft.com/office/drawing/2014/main" id="{92B48CC7-ABB0-F24A-A8AB-4BA71A5FF5D6}"/>
                    </a:ext>
                  </a:extLst>
                </p:cNvPr>
                <p:cNvSpPr/>
                <p:nvPr/>
              </p:nvSpPr>
              <p:spPr>
                <a:xfrm flipH="1">
                  <a:off x="2242513" y="4549291"/>
                  <a:ext cx="507592" cy="403788"/>
                </a:xfrm>
                <a:custGeom>
                  <a:avLst/>
                  <a:gdLst>
                    <a:gd name="connsiteX0" fmla="*/ 102829 w 4346216"/>
                    <a:gd name="connsiteY0" fmla="*/ 2943225 h 3896672"/>
                    <a:gd name="connsiteX1" fmla="*/ 102829 w 4346216"/>
                    <a:gd name="connsiteY1" fmla="*/ 2943225 h 3896672"/>
                    <a:gd name="connsiteX2" fmla="*/ 1488716 w 4346216"/>
                    <a:gd name="connsiteY2" fmla="*/ 657225 h 3896672"/>
                    <a:gd name="connsiteX3" fmla="*/ 1845904 w 4346216"/>
                    <a:gd name="connsiteY3" fmla="*/ 328612 h 3896672"/>
                    <a:gd name="connsiteX4" fmla="*/ 2103079 w 4346216"/>
                    <a:gd name="connsiteY4" fmla="*/ 271462 h 3896672"/>
                    <a:gd name="connsiteX5" fmla="*/ 2545991 w 4346216"/>
                    <a:gd name="connsiteY5" fmla="*/ 285750 h 3896672"/>
                    <a:gd name="connsiteX6" fmla="*/ 2717441 w 4346216"/>
                    <a:gd name="connsiteY6" fmla="*/ 271462 h 3896672"/>
                    <a:gd name="connsiteX7" fmla="*/ 2803166 w 4346216"/>
                    <a:gd name="connsiteY7" fmla="*/ 157162 h 3896672"/>
                    <a:gd name="connsiteX8" fmla="*/ 2888891 w 4346216"/>
                    <a:gd name="connsiteY8" fmla="*/ 114300 h 3896672"/>
                    <a:gd name="connsiteX9" fmla="*/ 2946041 w 4346216"/>
                    <a:gd name="connsiteY9" fmla="*/ 100012 h 3896672"/>
                    <a:gd name="connsiteX10" fmla="*/ 3260366 w 4346216"/>
                    <a:gd name="connsiteY10" fmla="*/ 114300 h 3896672"/>
                    <a:gd name="connsiteX11" fmla="*/ 3374666 w 4346216"/>
                    <a:gd name="connsiteY11" fmla="*/ 171450 h 3896672"/>
                    <a:gd name="connsiteX12" fmla="*/ 3417529 w 4346216"/>
                    <a:gd name="connsiteY12" fmla="*/ 185737 h 3896672"/>
                    <a:gd name="connsiteX13" fmla="*/ 3603266 w 4346216"/>
                    <a:gd name="connsiteY13" fmla="*/ 157162 h 3896672"/>
                    <a:gd name="connsiteX14" fmla="*/ 3703279 w 4346216"/>
                    <a:gd name="connsiteY14" fmla="*/ 100012 h 3896672"/>
                    <a:gd name="connsiteX15" fmla="*/ 3746141 w 4346216"/>
                    <a:gd name="connsiteY15" fmla="*/ 57150 h 3896672"/>
                    <a:gd name="connsiteX16" fmla="*/ 3789004 w 4346216"/>
                    <a:gd name="connsiteY16" fmla="*/ 42862 h 3896672"/>
                    <a:gd name="connsiteX17" fmla="*/ 3931879 w 4346216"/>
                    <a:gd name="connsiteY17" fmla="*/ 0 h 3896672"/>
                    <a:gd name="connsiteX18" fmla="*/ 4289066 w 4346216"/>
                    <a:gd name="connsiteY18" fmla="*/ 14287 h 3896672"/>
                    <a:gd name="connsiteX19" fmla="*/ 4331929 w 4346216"/>
                    <a:gd name="connsiteY19" fmla="*/ 28575 h 3896672"/>
                    <a:gd name="connsiteX20" fmla="*/ 4346216 w 4346216"/>
                    <a:gd name="connsiteY20" fmla="*/ 71437 h 3896672"/>
                    <a:gd name="connsiteX21" fmla="*/ 4303354 w 4346216"/>
                    <a:gd name="connsiteY21" fmla="*/ 200025 h 3896672"/>
                    <a:gd name="connsiteX22" fmla="*/ 4289066 w 4346216"/>
                    <a:gd name="connsiteY22" fmla="*/ 242887 h 3896672"/>
                    <a:gd name="connsiteX23" fmla="*/ 4274779 w 4346216"/>
                    <a:gd name="connsiteY23" fmla="*/ 371475 h 3896672"/>
                    <a:gd name="connsiteX24" fmla="*/ 4231916 w 4346216"/>
                    <a:gd name="connsiteY24" fmla="*/ 528637 h 3896672"/>
                    <a:gd name="connsiteX25" fmla="*/ 4174766 w 4346216"/>
                    <a:gd name="connsiteY25" fmla="*/ 628650 h 3896672"/>
                    <a:gd name="connsiteX26" fmla="*/ 4146191 w 4346216"/>
                    <a:gd name="connsiteY26" fmla="*/ 714375 h 3896672"/>
                    <a:gd name="connsiteX27" fmla="*/ 4131904 w 4346216"/>
                    <a:gd name="connsiteY27" fmla="*/ 757237 h 3896672"/>
                    <a:gd name="connsiteX28" fmla="*/ 4103329 w 4346216"/>
                    <a:gd name="connsiteY28" fmla="*/ 871537 h 3896672"/>
                    <a:gd name="connsiteX29" fmla="*/ 4089041 w 4346216"/>
                    <a:gd name="connsiteY29" fmla="*/ 928687 h 3896672"/>
                    <a:gd name="connsiteX30" fmla="*/ 4060466 w 4346216"/>
                    <a:gd name="connsiteY30" fmla="*/ 985837 h 3896672"/>
                    <a:gd name="connsiteX31" fmla="*/ 4046179 w 4346216"/>
                    <a:gd name="connsiteY31" fmla="*/ 1028700 h 3896672"/>
                    <a:gd name="connsiteX32" fmla="*/ 4003316 w 4346216"/>
                    <a:gd name="connsiteY32" fmla="*/ 1085850 h 3896672"/>
                    <a:gd name="connsiteX33" fmla="*/ 3931879 w 4346216"/>
                    <a:gd name="connsiteY33" fmla="*/ 1214437 h 3896672"/>
                    <a:gd name="connsiteX34" fmla="*/ 3903304 w 4346216"/>
                    <a:gd name="connsiteY34" fmla="*/ 1271587 h 3896672"/>
                    <a:gd name="connsiteX35" fmla="*/ 3846154 w 4346216"/>
                    <a:gd name="connsiteY35" fmla="*/ 1328737 h 3896672"/>
                    <a:gd name="connsiteX36" fmla="*/ 3760429 w 4346216"/>
                    <a:gd name="connsiteY36" fmla="*/ 1457325 h 3896672"/>
                    <a:gd name="connsiteX37" fmla="*/ 3717566 w 4346216"/>
                    <a:gd name="connsiteY37" fmla="*/ 1500187 h 3896672"/>
                    <a:gd name="connsiteX38" fmla="*/ 3574691 w 4346216"/>
                    <a:gd name="connsiteY38" fmla="*/ 1657350 h 3896672"/>
                    <a:gd name="connsiteX39" fmla="*/ 3531829 w 4346216"/>
                    <a:gd name="connsiteY39" fmla="*/ 1700212 h 3896672"/>
                    <a:gd name="connsiteX40" fmla="*/ 3474679 w 4346216"/>
                    <a:gd name="connsiteY40" fmla="*/ 1757362 h 3896672"/>
                    <a:gd name="connsiteX41" fmla="*/ 3417529 w 4346216"/>
                    <a:gd name="connsiteY41" fmla="*/ 1785937 h 3896672"/>
                    <a:gd name="connsiteX42" fmla="*/ 3374666 w 4346216"/>
                    <a:gd name="connsiteY42" fmla="*/ 1814512 h 3896672"/>
                    <a:gd name="connsiteX43" fmla="*/ 3317516 w 4346216"/>
                    <a:gd name="connsiteY43" fmla="*/ 1828800 h 3896672"/>
                    <a:gd name="connsiteX44" fmla="*/ 3160354 w 4346216"/>
                    <a:gd name="connsiteY44" fmla="*/ 1871662 h 3896672"/>
                    <a:gd name="connsiteX45" fmla="*/ 3088916 w 4346216"/>
                    <a:gd name="connsiteY45" fmla="*/ 1885950 h 3896672"/>
                    <a:gd name="connsiteX46" fmla="*/ 2803166 w 4346216"/>
                    <a:gd name="connsiteY46" fmla="*/ 1900237 h 3896672"/>
                    <a:gd name="connsiteX47" fmla="*/ 2660291 w 4346216"/>
                    <a:gd name="connsiteY47" fmla="*/ 1928812 h 3896672"/>
                    <a:gd name="connsiteX48" fmla="*/ 2460266 w 4346216"/>
                    <a:gd name="connsiteY48" fmla="*/ 1971675 h 3896672"/>
                    <a:gd name="connsiteX49" fmla="*/ 2331679 w 4346216"/>
                    <a:gd name="connsiteY49" fmla="*/ 2014537 h 3896672"/>
                    <a:gd name="connsiteX50" fmla="*/ 2288816 w 4346216"/>
                    <a:gd name="connsiteY50" fmla="*/ 2028825 h 3896672"/>
                    <a:gd name="connsiteX51" fmla="*/ 2231666 w 4346216"/>
                    <a:gd name="connsiteY51" fmla="*/ 2043112 h 3896672"/>
                    <a:gd name="connsiteX52" fmla="*/ 2103079 w 4346216"/>
                    <a:gd name="connsiteY52" fmla="*/ 2085975 h 3896672"/>
                    <a:gd name="connsiteX53" fmla="*/ 2060216 w 4346216"/>
                    <a:gd name="connsiteY53" fmla="*/ 2100262 h 3896672"/>
                    <a:gd name="connsiteX54" fmla="*/ 1988779 w 4346216"/>
                    <a:gd name="connsiteY54" fmla="*/ 2114550 h 3896672"/>
                    <a:gd name="connsiteX55" fmla="*/ 1860191 w 4346216"/>
                    <a:gd name="connsiteY55" fmla="*/ 2171700 h 3896672"/>
                    <a:gd name="connsiteX56" fmla="*/ 1803041 w 4346216"/>
                    <a:gd name="connsiteY56" fmla="*/ 2200275 h 3896672"/>
                    <a:gd name="connsiteX57" fmla="*/ 1688741 w 4346216"/>
                    <a:gd name="connsiteY57" fmla="*/ 2228850 h 3896672"/>
                    <a:gd name="connsiteX58" fmla="*/ 1603016 w 4346216"/>
                    <a:gd name="connsiteY58" fmla="*/ 2271712 h 3896672"/>
                    <a:gd name="connsiteX59" fmla="*/ 1560154 w 4346216"/>
                    <a:gd name="connsiteY59" fmla="*/ 2300287 h 3896672"/>
                    <a:gd name="connsiteX60" fmla="*/ 1503004 w 4346216"/>
                    <a:gd name="connsiteY60" fmla="*/ 2314575 h 3896672"/>
                    <a:gd name="connsiteX61" fmla="*/ 1417279 w 4346216"/>
                    <a:gd name="connsiteY61" fmla="*/ 2343150 h 3896672"/>
                    <a:gd name="connsiteX62" fmla="*/ 1374416 w 4346216"/>
                    <a:gd name="connsiteY62" fmla="*/ 2357437 h 3896672"/>
                    <a:gd name="connsiteX63" fmla="*/ 1331554 w 4346216"/>
                    <a:gd name="connsiteY63" fmla="*/ 2371725 h 3896672"/>
                    <a:gd name="connsiteX64" fmla="*/ 902929 w 4346216"/>
                    <a:gd name="connsiteY64" fmla="*/ 2357437 h 3896672"/>
                    <a:gd name="connsiteX65" fmla="*/ 831491 w 4346216"/>
                    <a:gd name="connsiteY65" fmla="*/ 2343150 h 3896672"/>
                    <a:gd name="connsiteX66" fmla="*/ 645754 w 4346216"/>
                    <a:gd name="connsiteY66" fmla="*/ 2357437 h 3896672"/>
                    <a:gd name="connsiteX67" fmla="*/ 602891 w 4346216"/>
                    <a:gd name="connsiteY67" fmla="*/ 2371725 h 3896672"/>
                    <a:gd name="connsiteX68" fmla="*/ 517166 w 4346216"/>
                    <a:gd name="connsiteY68" fmla="*/ 2443162 h 3896672"/>
                    <a:gd name="connsiteX69" fmla="*/ 460016 w 4346216"/>
                    <a:gd name="connsiteY69" fmla="*/ 2528887 h 3896672"/>
                    <a:gd name="connsiteX70" fmla="*/ 431441 w 4346216"/>
                    <a:gd name="connsiteY70" fmla="*/ 2571750 h 3896672"/>
                    <a:gd name="connsiteX71" fmla="*/ 388579 w 4346216"/>
                    <a:gd name="connsiteY71" fmla="*/ 2600325 h 3896672"/>
                    <a:gd name="connsiteX72" fmla="*/ 331429 w 4346216"/>
                    <a:gd name="connsiteY72" fmla="*/ 2686050 h 3896672"/>
                    <a:gd name="connsiteX73" fmla="*/ 317141 w 4346216"/>
                    <a:gd name="connsiteY73" fmla="*/ 2728912 h 3896672"/>
                    <a:gd name="connsiteX74" fmla="*/ 288566 w 4346216"/>
                    <a:gd name="connsiteY74" fmla="*/ 2771775 h 3896672"/>
                    <a:gd name="connsiteX75" fmla="*/ 231416 w 4346216"/>
                    <a:gd name="connsiteY75" fmla="*/ 2900362 h 3896672"/>
                    <a:gd name="connsiteX76" fmla="*/ 174266 w 4346216"/>
                    <a:gd name="connsiteY76" fmla="*/ 3028950 h 3896672"/>
                    <a:gd name="connsiteX77" fmla="*/ 131404 w 4346216"/>
                    <a:gd name="connsiteY77" fmla="*/ 3186112 h 3896672"/>
                    <a:gd name="connsiteX78" fmla="*/ 88541 w 4346216"/>
                    <a:gd name="connsiteY78" fmla="*/ 3529012 h 3896672"/>
                    <a:gd name="connsiteX79" fmla="*/ 59966 w 4346216"/>
                    <a:gd name="connsiteY79" fmla="*/ 3629025 h 3896672"/>
                    <a:gd name="connsiteX80" fmla="*/ 31391 w 4346216"/>
                    <a:gd name="connsiteY80" fmla="*/ 3714750 h 3896672"/>
                    <a:gd name="connsiteX81" fmla="*/ 31391 w 4346216"/>
                    <a:gd name="connsiteY81" fmla="*/ 3443287 h 3896672"/>
                    <a:gd name="connsiteX82" fmla="*/ 59966 w 4346216"/>
                    <a:gd name="connsiteY82" fmla="*/ 3100387 h 3896672"/>
                    <a:gd name="connsiteX83" fmla="*/ 88541 w 4346216"/>
                    <a:gd name="connsiteY83" fmla="*/ 3014662 h 3896672"/>
                    <a:gd name="connsiteX84" fmla="*/ 102829 w 4346216"/>
                    <a:gd name="connsiteY84" fmla="*/ 2971800 h 3896672"/>
                    <a:gd name="connsiteX85" fmla="*/ 102829 w 4346216"/>
                    <a:gd name="connsiteY85" fmla="*/ 2943225 h 38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346216" h="3896672">
                      <a:moveTo>
                        <a:pt x="102829" y="2943225"/>
                      </a:moveTo>
                      <a:lnTo>
                        <a:pt x="102829" y="2943225"/>
                      </a:lnTo>
                      <a:cubicBezTo>
                        <a:pt x="564791" y="2181225"/>
                        <a:pt x="1005150" y="1405701"/>
                        <a:pt x="1488716" y="657225"/>
                      </a:cubicBezTo>
                      <a:cubicBezTo>
                        <a:pt x="1496348" y="645412"/>
                        <a:pt x="1741358" y="377810"/>
                        <a:pt x="1845904" y="328612"/>
                      </a:cubicBezTo>
                      <a:cubicBezTo>
                        <a:pt x="1936874" y="285803"/>
                        <a:pt x="2007924" y="283357"/>
                        <a:pt x="2103079" y="271462"/>
                      </a:cubicBezTo>
                      <a:cubicBezTo>
                        <a:pt x="2250716" y="276225"/>
                        <a:pt x="2398277" y="285750"/>
                        <a:pt x="2545991" y="285750"/>
                      </a:cubicBezTo>
                      <a:cubicBezTo>
                        <a:pt x="2603339" y="285750"/>
                        <a:pt x="2663744" y="291598"/>
                        <a:pt x="2717441" y="271462"/>
                      </a:cubicBezTo>
                      <a:cubicBezTo>
                        <a:pt x="2754922" y="257407"/>
                        <a:pt x="2774792" y="185536"/>
                        <a:pt x="2803166" y="157162"/>
                      </a:cubicBezTo>
                      <a:cubicBezTo>
                        <a:pt x="2828213" y="132115"/>
                        <a:pt x="2856354" y="123596"/>
                        <a:pt x="2888891" y="114300"/>
                      </a:cubicBezTo>
                      <a:cubicBezTo>
                        <a:pt x="2907772" y="108905"/>
                        <a:pt x="2926991" y="104775"/>
                        <a:pt x="2946041" y="100012"/>
                      </a:cubicBezTo>
                      <a:cubicBezTo>
                        <a:pt x="3050816" y="104775"/>
                        <a:pt x="3156910" y="97057"/>
                        <a:pt x="3260366" y="114300"/>
                      </a:cubicBezTo>
                      <a:cubicBezTo>
                        <a:pt x="3302384" y="121303"/>
                        <a:pt x="3334255" y="157980"/>
                        <a:pt x="3374666" y="171450"/>
                      </a:cubicBezTo>
                      <a:lnTo>
                        <a:pt x="3417529" y="185737"/>
                      </a:lnTo>
                      <a:cubicBezTo>
                        <a:pt x="3462659" y="180723"/>
                        <a:pt x="3551164" y="176701"/>
                        <a:pt x="3603266" y="157162"/>
                      </a:cubicBezTo>
                      <a:cubicBezTo>
                        <a:pt x="3628673" y="147634"/>
                        <a:pt x="3680669" y="118853"/>
                        <a:pt x="3703279" y="100012"/>
                      </a:cubicBezTo>
                      <a:cubicBezTo>
                        <a:pt x="3718801" y="87077"/>
                        <a:pt x="3729329" y="68358"/>
                        <a:pt x="3746141" y="57150"/>
                      </a:cubicBezTo>
                      <a:cubicBezTo>
                        <a:pt x="3758672" y="48796"/>
                        <a:pt x="3775533" y="49597"/>
                        <a:pt x="3789004" y="42862"/>
                      </a:cubicBezTo>
                      <a:cubicBezTo>
                        <a:pt x="3892964" y="-9118"/>
                        <a:pt x="3749996" y="25982"/>
                        <a:pt x="3931879" y="0"/>
                      </a:cubicBezTo>
                      <a:cubicBezTo>
                        <a:pt x="4050941" y="4762"/>
                        <a:pt x="4170211" y="5797"/>
                        <a:pt x="4289066" y="14287"/>
                      </a:cubicBezTo>
                      <a:cubicBezTo>
                        <a:pt x="4304088" y="15360"/>
                        <a:pt x="4321280" y="17926"/>
                        <a:pt x="4331929" y="28575"/>
                      </a:cubicBezTo>
                      <a:cubicBezTo>
                        <a:pt x="4342578" y="39224"/>
                        <a:pt x="4341454" y="57150"/>
                        <a:pt x="4346216" y="71437"/>
                      </a:cubicBezTo>
                      <a:lnTo>
                        <a:pt x="4303354" y="200025"/>
                      </a:lnTo>
                      <a:lnTo>
                        <a:pt x="4289066" y="242887"/>
                      </a:lnTo>
                      <a:cubicBezTo>
                        <a:pt x="4284304" y="285750"/>
                        <a:pt x="4282274" y="329005"/>
                        <a:pt x="4274779" y="371475"/>
                      </a:cubicBezTo>
                      <a:cubicBezTo>
                        <a:pt x="4272592" y="383869"/>
                        <a:pt x="4247104" y="493200"/>
                        <a:pt x="4231916" y="528637"/>
                      </a:cubicBezTo>
                      <a:cubicBezTo>
                        <a:pt x="4210163" y="579394"/>
                        <a:pt x="4203464" y="585602"/>
                        <a:pt x="4174766" y="628650"/>
                      </a:cubicBezTo>
                      <a:lnTo>
                        <a:pt x="4146191" y="714375"/>
                      </a:lnTo>
                      <a:cubicBezTo>
                        <a:pt x="4141429" y="728662"/>
                        <a:pt x="4134858" y="742469"/>
                        <a:pt x="4131904" y="757237"/>
                      </a:cubicBezTo>
                      <a:cubicBezTo>
                        <a:pt x="4102857" y="902469"/>
                        <a:pt x="4132617" y="769031"/>
                        <a:pt x="4103329" y="871537"/>
                      </a:cubicBezTo>
                      <a:cubicBezTo>
                        <a:pt x="4097934" y="890418"/>
                        <a:pt x="4095936" y="910301"/>
                        <a:pt x="4089041" y="928687"/>
                      </a:cubicBezTo>
                      <a:cubicBezTo>
                        <a:pt x="4081563" y="948629"/>
                        <a:pt x="4068856" y="966260"/>
                        <a:pt x="4060466" y="985837"/>
                      </a:cubicBezTo>
                      <a:cubicBezTo>
                        <a:pt x="4054533" y="999680"/>
                        <a:pt x="4053651" y="1015624"/>
                        <a:pt x="4046179" y="1028700"/>
                      </a:cubicBezTo>
                      <a:cubicBezTo>
                        <a:pt x="4034365" y="1049375"/>
                        <a:pt x="4017604" y="1066800"/>
                        <a:pt x="4003316" y="1085850"/>
                      </a:cubicBezTo>
                      <a:cubicBezTo>
                        <a:pt x="3974579" y="1172064"/>
                        <a:pt x="4005570" y="1091618"/>
                        <a:pt x="3931879" y="1214437"/>
                      </a:cubicBezTo>
                      <a:cubicBezTo>
                        <a:pt x="3920921" y="1232700"/>
                        <a:pt x="3916083" y="1254548"/>
                        <a:pt x="3903304" y="1271587"/>
                      </a:cubicBezTo>
                      <a:cubicBezTo>
                        <a:pt x="3887140" y="1293140"/>
                        <a:pt x="3862694" y="1307471"/>
                        <a:pt x="3846154" y="1328737"/>
                      </a:cubicBezTo>
                      <a:cubicBezTo>
                        <a:pt x="3711876" y="1501380"/>
                        <a:pt x="3887835" y="1308686"/>
                        <a:pt x="3760429" y="1457325"/>
                      </a:cubicBezTo>
                      <a:cubicBezTo>
                        <a:pt x="3747279" y="1472666"/>
                        <a:pt x="3730872" y="1484981"/>
                        <a:pt x="3717566" y="1500187"/>
                      </a:cubicBezTo>
                      <a:cubicBezTo>
                        <a:pt x="3573365" y="1664988"/>
                        <a:pt x="3763884" y="1468157"/>
                        <a:pt x="3574691" y="1657350"/>
                      </a:cubicBezTo>
                      <a:lnTo>
                        <a:pt x="3531829" y="1700212"/>
                      </a:lnTo>
                      <a:cubicBezTo>
                        <a:pt x="3512779" y="1719262"/>
                        <a:pt x="3498776" y="1745314"/>
                        <a:pt x="3474679" y="1757362"/>
                      </a:cubicBezTo>
                      <a:cubicBezTo>
                        <a:pt x="3455629" y="1766887"/>
                        <a:pt x="3436021" y="1775370"/>
                        <a:pt x="3417529" y="1785937"/>
                      </a:cubicBezTo>
                      <a:cubicBezTo>
                        <a:pt x="3402620" y="1794456"/>
                        <a:pt x="3390449" y="1807748"/>
                        <a:pt x="3374666" y="1814512"/>
                      </a:cubicBezTo>
                      <a:cubicBezTo>
                        <a:pt x="3356617" y="1822247"/>
                        <a:pt x="3336566" y="1824037"/>
                        <a:pt x="3317516" y="1828800"/>
                      </a:cubicBezTo>
                      <a:cubicBezTo>
                        <a:pt x="3239402" y="1880877"/>
                        <a:pt x="3299081" y="1850319"/>
                        <a:pt x="3160354" y="1871662"/>
                      </a:cubicBezTo>
                      <a:cubicBezTo>
                        <a:pt x="3136352" y="1875355"/>
                        <a:pt x="3113123" y="1884013"/>
                        <a:pt x="3088916" y="1885950"/>
                      </a:cubicBezTo>
                      <a:cubicBezTo>
                        <a:pt x="2993851" y="1893555"/>
                        <a:pt x="2898416" y="1895475"/>
                        <a:pt x="2803166" y="1900237"/>
                      </a:cubicBezTo>
                      <a:cubicBezTo>
                        <a:pt x="2725208" y="1926224"/>
                        <a:pt x="2782252" y="1910049"/>
                        <a:pt x="2660291" y="1928812"/>
                      </a:cubicBezTo>
                      <a:cubicBezTo>
                        <a:pt x="2593492" y="1939089"/>
                        <a:pt x="2524496" y="1950265"/>
                        <a:pt x="2460266" y="1971675"/>
                      </a:cubicBezTo>
                      <a:lnTo>
                        <a:pt x="2331679" y="2014537"/>
                      </a:lnTo>
                      <a:cubicBezTo>
                        <a:pt x="2317391" y="2019300"/>
                        <a:pt x="2303427" y="2025172"/>
                        <a:pt x="2288816" y="2028825"/>
                      </a:cubicBezTo>
                      <a:cubicBezTo>
                        <a:pt x="2269766" y="2033587"/>
                        <a:pt x="2250434" y="2037337"/>
                        <a:pt x="2231666" y="2043112"/>
                      </a:cubicBezTo>
                      <a:cubicBezTo>
                        <a:pt x="2188483" y="2056399"/>
                        <a:pt x="2145941" y="2071688"/>
                        <a:pt x="2103079" y="2085975"/>
                      </a:cubicBezTo>
                      <a:cubicBezTo>
                        <a:pt x="2088791" y="2090738"/>
                        <a:pt x="2074984" y="2097308"/>
                        <a:pt x="2060216" y="2100262"/>
                      </a:cubicBezTo>
                      <a:lnTo>
                        <a:pt x="1988779" y="2114550"/>
                      </a:lnTo>
                      <a:cubicBezTo>
                        <a:pt x="1848092" y="2184894"/>
                        <a:pt x="2024374" y="2098730"/>
                        <a:pt x="1860191" y="2171700"/>
                      </a:cubicBezTo>
                      <a:cubicBezTo>
                        <a:pt x="1840728" y="2180350"/>
                        <a:pt x="1823247" y="2193540"/>
                        <a:pt x="1803041" y="2200275"/>
                      </a:cubicBezTo>
                      <a:cubicBezTo>
                        <a:pt x="1754126" y="2216580"/>
                        <a:pt x="1731515" y="2207463"/>
                        <a:pt x="1688741" y="2228850"/>
                      </a:cubicBezTo>
                      <a:cubicBezTo>
                        <a:pt x="1577961" y="2284240"/>
                        <a:pt x="1710747" y="2235803"/>
                        <a:pt x="1603016" y="2271712"/>
                      </a:cubicBezTo>
                      <a:cubicBezTo>
                        <a:pt x="1588729" y="2281237"/>
                        <a:pt x="1575937" y="2293523"/>
                        <a:pt x="1560154" y="2300287"/>
                      </a:cubicBezTo>
                      <a:cubicBezTo>
                        <a:pt x="1542105" y="2308022"/>
                        <a:pt x="1521812" y="2308932"/>
                        <a:pt x="1503004" y="2314575"/>
                      </a:cubicBezTo>
                      <a:cubicBezTo>
                        <a:pt x="1474154" y="2323230"/>
                        <a:pt x="1445854" y="2333625"/>
                        <a:pt x="1417279" y="2343150"/>
                      </a:cubicBezTo>
                      <a:lnTo>
                        <a:pt x="1374416" y="2357437"/>
                      </a:lnTo>
                      <a:lnTo>
                        <a:pt x="1331554" y="2371725"/>
                      </a:lnTo>
                      <a:cubicBezTo>
                        <a:pt x="1188679" y="2366962"/>
                        <a:pt x="1045651" y="2365593"/>
                        <a:pt x="902929" y="2357437"/>
                      </a:cubicBezTo>
                      <a:cubicBezTo>
                        <a:pt x="878684" y="2356052"/>
                        <a:pt x="855775" y="2343150"/>
                        <a:pt x="831491" y="2343150"/>
                      </a:cubicBezTo>
                      <a:cubicBezTo>
                        <a:pt x="769396" y="2343150"/>
                        <a:pt x="707666" y="2352675"/>
                        <a:pt x="645754" y="2357437"/>
                      </a:cubicBezTo>
                      <a:cubicBezTo>
                        <a:pt x="631466" y="2362200"/>
                        <a:pt x="616362" y="2364990"/>
                        <a:pt x="602891" y="2371725"/>
                      </a:cubicBezTo>
                      <a:cubicBezTo>
                        <a:pt x="572875" y="2386733"/>
                        <a:pt x="537273" y="2417311"/>
                        <a:pt x="517166" y="2443162"/>
                      </a:cubicBezTo>
                      <a:cubicBezTo>
                        <a:pt x="496081" y="2470271"/>
                        <a:pt x="479066" y="2500312"/>
                        <a:pt x="460016" y="2528887"/>
                      </a:cubicBezTo>
                      <a:cubicBezTo>
                        <a:pt x="450491" y="2543175"/>
                        <a:pt x="445729" y="2562225"/>
                        <a:pt x="431441" y="2571750"/>
                      </a:cubicBezTo>
                      <a:lnTo>
                        <a:pt x="388579" y="2600325"/>
                      </a:lnTo>
                      <a:cubicBezTo>
                        <a:pt x="354606" y="2702240"/>
                        <a:pt x="402778" y="2579027"/>
                        <a:pt x="331429" y="2686050"/>
                      </a:cubicBezTo>
                      <a:cubicBezTo>
                        <a:pt x="323075" y="2698581"/>
                        <a:pt x="323876" y="2715442"/>
                        <a:pt x="317141" y="2728912"/>
                      </a:cubicBezTo>
                      <a:cubicBezTo>
                        <a:pt x="309462" y="2744271"/>
                        <a:pt x="298091" y="2757487"/>
                        <a:pt x="288566" y="2771775"/>
                      </a:cubicBezTo>
                      <a:cubicBezTo>
                        <a:pt x="254561" y="2873790"/>
                        <a:pt x="276699" y="2832438"/>
                        <a:pt x="231416" y="2900362"/>
                      </a:cubicBezTo>
                      <a:cubicBezTo>
                        <a:pt x="197411" y="3002377"/>
                        <a:pt x="219549" y="2961025"/>
                        <a:pt x="174266" y="3028950"/>
                      </a:cubicBezTo>
                      <a:cubicBezTo>
                        <a:pt x="138012" y="3137713"/>
                        <a:pt x="151598" y="3085139"/>
                        <a:pt x="131404" y="3186112"/>
                      </a:cubicBezTo>
                      <a:cubicBezTo>
                        <a:pt x="115445" y="3473370"/>
                        <a:pt x="144267" y="3361833"/>
                        <a:pt x="88541" y="3529012"/>
                      </a:cubicBezTo>
                      <a:cubicBezTo>
                        <a:pt x="40527" y="3673055"/>
                        <a:pt x="113785" y="3449631"/>
                        <a:pt x="59966" y="3629025"/>
                      </a:cubicBezTo>
                      <a:cubicBezTo>
                        <a:pt x="51311" y="3657875"/>
                        <a:pt x="31391" y="3714750"/>
                        <a:pt x="31391" y="3714750"/>
                      </a:cubicBezTo>
                      <a:cubicBezTo>
                        <a:pt x="-24141" y="4047943"/>
                        <a:pt x="5815" y="3903645"/>
                        <a:pt x="31391" y="3443287"/>
                      </a:cubicBezTo>
                      <a:cubicBezTo>
                        <a:pt x="35259" y="3373657"/>
                        <a:pt x="35623" y="3197762"/>
                        <a:pt x="59966" y="3100387"/>
                      </a:cubicBezTo>
                      <a:cubicBezTo>
                        <a:pt x="67271" y="3071166"/>
                        <a:pt x="79016" y="3043237"/>
                        <a:pt x="88541" y="3014662"/>
                      </a:cubicBezTo>
                      <a:cubicBezTo>
                        <a:pt x="93304" y="3000375"/>
                        <a:pt x="102829" y="2986860"/>
                        <a:pt x="102829" y="2971800"/>
                      </a:cubicBezTo>
                      <a:lnTo>
                        <a:pt x="102829" y="2943225"/>
                      </a:ln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Freeform 371">
                  <a:extLst>
                    <a:ext uri="{FF2B5EF4-FFF2-40B4-BE49-F238E27FC236}">
                      <a16:creationId xmlns:a16="http://schemas.microsoft.com/office/drawing/2014/main" id="{FD336E9E-DDA1-5F4D-B142-57FEE9C16824}"/>
                    </a:ext>
                  </a:extLst>
                </p:cNvPr>
                <p:cNvSpPr/>
                <p:nvPr/>
              </p:nvSpPr>
              <p:spPr>
                <a:xfrm>
                  <a:off x="2469562" y="4025870"/>
                  <a:ext cx="346644" cy="619006"/>
                </a:xfrm>
                <a:custGeom>
                  <a:avLst/>
                  <a:gdLst>
                    <a:gd name="connsiteX0" fmla="*/ 1757362 w 3000375"/>
                    <a:gd name="connsiteY0" fmla="*/ 6676906 h 7692095"/>
                    <a:gd name="connsiteX1" fmla="*/ 1757362 w 3000375"/>
                    <a:gd name="connsiteY1" fmla="*/ 6676906 h 7692095"/>
                    <a:gd name="connsiteX2" fmla="*/ 1728787 w 3000375"/>
                    <a:gd name="connsiteY2" fmla="*/ 6548319 h 7692095"/>
                    <a:gd name="connsiteX3" fmla="*/ 1700212 w 3000375"/>
                    <a:gd name="connsiteY3" fmla="*/ 6505456 h 7692095"/>
                    <a:gd name="connsiteX4" fmla="*/ 1671637 w 3000375"/>
                    <a:gd name="connsiteY4" fmla="*/ 6419731 h 7692095"/>
                    <a:gd name="connsiteX5" fmla="*/ 1657350 w 3000375"/>
                    <a:gd name="connsiteY5" fmla="*/ 6133981 h 7692095"/>
                    <a:gd name="connsiteX6" fmla="*/ 1643062 w 3000375"/>
                    <a:gd name="connsiteY6" fmla="*/ 6091119 h 7692095"/>
                    <a:gd name="connsiteX7" fmla="*/ 1614487 w 3000375"/>
                    <a:gd name="connsiteY7" fmla="*/ 6048256 h 7692095"/>
                    <a:gd name="connsiteX8" fmla="*/ 1600200 w 3000375"/>
                    <a:gd name="connsiteY8" fmla="*/ 6005394 h 7692095"/>
                    <a:gd name="connsiteX9" fmla="*/ 1571625 w 3000375"/>
                    <a:gd name="connsiteY9" fmla="*/ 5962531 h 7692095"/>
                    <a:gd name="connsiteX10" fmla="*/ 1528762 w 3000375"/>
                    <a:gd name="connsiteY10" fmla="*/ 5805369 h 7692095"/>
                    <a:gd name="connsiteX11" fmla="*/ 1443037 w 3000375"/>
                    <a:gd name="connsiteY11" fmla="*/ 5748219 h 7692095"/>
                    <a:gd name="connsiteX12" fmla="*/ 1357312 w 3000375"/>
                    <a:gd name="connsiteY12" fmla="*/ 5648206 h 7692095"/>
                    <a:gd name="connsiteX13" fmla="*/ 1314450 w 3000375"/>
                    <a:gd name="connsiteY13" fmla="*/ 5605344 h 7692095"/>
                    <a:gd name="connsiteX14" fmla="*/ 1285875 w 3000375"/>
                    <a:gd name="connsiteY14" fmla="*/ 5562481 h 7692095"/>
                    <a:gd name="connsiteX15" fmla="*/ 1243012 w 3000375"/>
                    <a:gd name="connsiteY15" fmla="*/ 5519619 h 7692095"/>
                    <a:gd name="connsiteX16" fmla="*/ 1214437 w 3000375"/>
                    <a:gd name="connsiteY16" fmla="*/ 5476756 h 7692095"/>
                    <a:gd name="connsiteX17" fmla="*/ 1171575 w 3000375"/>
                    <a:gd name="connsiteY17" fmla="*/ 5462469 h 7692095"/>
                    <a:gd name="connsiteX18" fmla="*/ 1128712 w 3000375"/>
                    <a:gd name="connsiteY18" fmla="*/ 5419606 h 7692095"/>
                    <a:gd name="connsiteX19" fmla="*/ 1042987 w 3000375"/>
                    <a:gd name="connsiteY19" fmla="*/ 5391031 h 7692095"/>
                    <a:gd name="connsiteX20" fmla="*/ 985837 w 3000375"/>
                    <a:gd name="connsiteY20" fmla="*/ 5348169 h 7692095"/>
                    <a:gd name="connsiteX21" fmla="*/ 871537 w 3000375"/>
                    <a:gd name="connsiteY21" fmla="*/ 5291019 h 7692095"/>
                    <a:gd name="connsiteX22" fmla="*/ 785812 w 3000375"/>
                    <a:gd name="connsiteY22" fmla="*/ 5233869 h 7692095"/>
                    <a:gd name="connsiteX23" fmla="*/ 757237 w 3000375"/>
                    <a:gd name="connsiteY23" fmla="*/ 5191006 h 7692095"/>
                    <a:gd name="connsiteX24" fmla="*/ 714375 w 3000375"/>
                    <a:gd name="connsiteY24" fmla="*/ 5162431 h 7692095"/>
                    <a:gd name="connsiteX25" fmla="*/ 628650 w 3000375"/>
                    <a:gd name="connsiteY25" fmla="*/ 5076706 h 7692095"/>
                    <a:gd name="connsiteX26" fmla="*/ 442912 w 3000375"/>
                    <a:gd name="connsiteY26" fmla="*/ 4833819 h 7692095"/>
                    <a:gd name="connsiteX27" fmla="*/ 357187 w 3000375"/>
                    <a:gd name="connsiteY27" fmla="*/ 4690944 h 7692095"/>
                    <a:gd name="connsiteX28" fmla="*/ 328612 w 3000375"/>
                    <a:gd name="connsiteY28" fmla="*/ 4633794 h 7692095"/>
                    <a:gd name="connsiteX29" fmla="*/ 285750 w 3000375"/>
                    <a:gd name="connsiteY29" fmla="*/ 4576644 h 7692095"/>
                    <a:gd name="connsiteX30" fmla="*/ 257175 w 3000375"/>
                    <a:gd name="connsiteY30" fmla="*/ 4505206 h 7692095"/>
                    <a:gd name="connsiteX31" fmla="*/ 228600 w 3000375"/>
                    <a:gd name="connsiteY31" fmla="*/ 4462344 h 7692095"/>
                    <a:gd name="connsiteX32" fmla="*/ 200025 w 3000375"/>
                    <a:gd name="connsiteY32" fmla="*/ 4405194 h 7692095"/>
                    <a:gd name="connsiteX33" fmla="*/ 171450 w 3000375"/>
                    <a:gd name="connsiteY33" fmla="*/ 4362331 h 7692095"/>
                    <a:gd name="connsiteX34" fmla="*/ 142875 w 3000375"/>
                    <a:gd name="connsiteY34" fmla="*/ 4305181 h 7692095"/>
                    <a:gd name="connsiteX35" fmla="*/ 114300 w 3000375"/>
                    <a:gd name="connsiteY35" fmla="*/ 4262319 h 7692095"/>
                    <a:gd name="connsiteX36" fmla="*/ 71437 w 3000375"/>
                    <a:gd name="connsiteY36" fmla="*/ 4176594 h 7692095"/>
                    <a:gd name="connsiteX37" fmla="*/ 28575 w 3000375"/>
                    <a:gd name="connsiteY37" fmla="*/ 4048006 h 7692095"/>
                    <a:gd name="connsiteX38" fmla="*/ 0 w 3000375"/>
                    <a:gd name="connsiteY38" fmla="*/ 3890844 h 7692095"/>
                    <a:gd name="connsiteX39" fmla="*/ 14287 w 3000375"/>
                    <a:gd name="connsiteY39" fmla="*/ 3690819 h 7692095"/>
                    <a:gd name="connsiteX40" fmla="*/ 28575 w 3000375"/>
                    <a:gd name="connsiteY40" fmla="*/ 3647956 h 7692095"/>
                    <a:gd name="connsiteX41" fmla="*/ 57150 w 3000375"/>
                    <a:gd name="connsiteY41" fmla="*/ 3576519 h 7692095"/>
                    <a:gd name="connsiteX42" fmla="*/ 71437 w 3000375"/>
                    <a:gd name="connsiteY42" fmla="*/ 3505081 h 7692095"/>
                    <a:gd name="connsiteX43" fmla="*/ 85725 w 3000375"/>
                    <a:gd name="connsiteY43" fmla="*/ 3462219 h 7692095"/>
                    <a:gd name="connsiteX44" fmla="*/ 100012 w 3000375"/>
                    <a:gd name="connsiteY44" fmla="*/ 3390781 h 7692095"/>
                    <a:gd name="connsiteX45" fmla="*/ 114300 w 3000375"/>
                    <a:gd name="connsiteY45" fmla="*/ 3333631 h 7692095"/>
                    <a:gd name="connsiteX46" fmla="*/ 128587 w 3000375"/>
                    <a:gd name="connsiteY46" fmla="*/ 3162181 h 7692095"/>
                    <a:gd name="connsiteX47" fmla="*/ 157162 w 3000375"/>
                    <a:gd name="connsiteY47" fmla="*/ 3033594 h 7692095"/>
                    <a:gd name="connsiteX48" fmla="*/ 171450 w 3000375"/>
                    <a:gd name="connsiteY48" fmla="*/ 2762131 h 7692095"/>
                    <a:gd name="connsiteX49" fmla="*/ 214312 w 3000375"/>
                    <a:gd name="connsiteY49" fmla="*/ 2104906 h 7692095"/>
                    <a:gd name="connsiteX50" fmla="*/ 228600 w 3000375"/>
                    <a:gd name="connsiteY50" fmla="*/ 2019181 h 7692095"/>
                    <a:gd name="connsiteX51" fmla="*/ 242887 w 3000375"/>
                    <a:gd name="connsiteY51" fmla="*/ 1919169 h 7692095"/>
                    <a:gd name="connsiteX52" fmla="*/ 257175 w 3000375"/>
                    <a:gd name="connsiteY52" fmla="*/ 1876306 h 7692095"/>
                    <a:gd name="connsiteX53" fmla="*/ 285750 w 3000375"/>
                    <a:gd name="connsiteY53" fmla="*/ 1762006 h 7692095"/>
                    <a:gd name="connsiteX54" fmla="*/ 300037 w 3000375"/>
                    <a:gd name="connsiteY54" fmla="*/ 1704856 h 7692095"/>
                    <a:gd name="connsiteX55" fmla="*/ 314325 w 3000375"/>
                    <a:gd name="connsiteY55" fmla="*/ 1590556 h 7692095"/>
                    <a:gd name="connsiteX56" fmla="*/ 357187 w 3000375"/>
                    <a:gd name="connsiteY56" fmla="*/ 1404819 h 7692095"/>
                    <a:gd name="connsiteX57" fmla="*/ 371475 w 3000375"/>
                    <a:gd name="connsiteY57" fmla="*/ 1276231 h 7692095"/>
                    <a:gd name="connsiteX58" fmla="*/ 385762 w 3000375"/>
                    <a:gd name="connsiteY58" fmla="*/ 1176219 h 7692095"/>
                    <a:gd name="connsiteX59" fmla="*/ 371475 w 3000375"/>
                    <a:gd name="connsiteY59" fmla="*/ 504706 h 7692095"/>
                    <a:gd name="connsiteX60" fmla="*/ 357187 w 3000375"/>
                    <a:gd name="connsiteY60" fmla="*/ 376118 h 7692095"/>
                    <a:gd name="connsiteX61" fmla="*/ 314325 w 3000375"/>
                    <a:gd name="connsiteY61" fmla="*/ 233243 h 7692095"/>
                    <a:gd name="connsiteX62" fmla="*/ 300037 w 3000375"/>
                    <a:gd name="connsiteY62" fmla="*/ 190381 h 7692095"/>
                    <a:gd name="connsiteX63" fmla="*/ 214312 w 3000375"/>
                    <a:gd name="connsiteY63" fmla="*/ 147518 h 7692095"/>
                    <a:gd name="connsiteX64" fmla="*/ 171450 w 3000375"/>
                    <a:gd name="connsiteY64" fmla="*/ 133231 h 7692095"/>
                    <a:gd name="connsiteX65" fmla="*/ 142875 w 3000375"/>
                    <a:gd name="connsiteY65" fmla="*/ 90368 h 7692095"/>
                    <a:gd name="connsiteX66" fmla="*/ 114300 w 3000375"/>
                    <a:gd name="connsiteY66" fmla="*/ 4643 h 7692095"/>
                    <a:gd name="connsiteX67" fmla="*/ 185737 w 3000375"/>
                    <a:gd name="connsiteY67" fmla="*/ 76081 h 7692095"/>
                    <a:gd name="connsiteX68" fmla="*/ 214312 w 3000375"/>
                    <a:gd name="connsiteY68" fmla="*/ 133231 h 7692095"/>
                    <a:gd name="connsiteX69" fmla="*/ 300037 w 3000375"/>
                    <a:gd name="connsiteY69" fmla="*/ 247531 h 7692095"/>
                    <a:gd name="connsiteX70" fmla="*/ 314325 w 3000375"/>
                    <a:gd name="connsiteY70" fmla="*/ 290393 h 7692095"/>
                    <a:gd name="connsiteX71" fmla="*/ 400050 w 3000375"/>
                    <a:gd name="connsiteY71" fmla="*/ 404693 h 7692095"/>
                    <a:gd name="connsiteX72" fmla="*/ 428625 w 3000375"/>
                    <a:gd name="connsiteY72" fmla="*/ 447556 h 7692095"/>
                    <a:gd name="connsiteX73" fmla="*/ 528637 w 3000375"/>
                    <a:gd name="connsiteY73" fmla="*/ 547568 h 7692095"/>
                    <a:gd name="connsiteX74" fmla="*/ 614362 w 3000375"/>
                    <a:gd name="connsiteY74" fmla="*/ 604718 h 7692095"/>
                    <a:gd name="connsiteX75" fmla="*/ 657225 w 3000375"/>
                    <a:gd name="connsiteY75" fmla="*/ 633293 h 7692095"/>
                    <a:gd name="connsiteX76" fmla="*/ 742950 w 3000375"/>
                    <a:gd name="connsiteY76" fmla="*/ 661868 h 7692095"/>
                    <a:gd name="connsiteX77" fmla="*/ 828675 w 3000375"/>
                    <a:gd name="connsiteY77" fmla="*/ 719018 h 7692095"/>
                    <a:gd name="connsiteX78" fmla="*/ 957262 w 3000375"/>
                    <a:gd name="connsiteY78" fmla="*/ 819031 h 7692095"/>
                    <a:gd name="connsiteX79" fmla="*/ 1014412 w 3000375"/>
                    <a:gd name="connsiteY79" fmla="*/ 847606 h 7692095"/>
                    <a:gd name="connsiteX80" fmla="*/ 1114425 w 3000375"/>
                    <a:gd name="connsiteY80" fmla="*/ 947619 h 7692095"/>
                    <a:gd name="connsiteX81" fmla="*/ 1171575 w 3000375"/>
                    <a:gd name="connsiteY81" fmla="*/ 990481 h 7692095"/>
                    <a:gd name="connsiteX82" fmla="*/ 1243012 w 3000375"/>
                    <a:gd name="connsiteY82" fmla="*/ 1076206 h 7692095"/>
                    <a:gd name="connsiteX83" fmla="*/ 1285875 w 3000375"/>
                    <a:gd name="connsiteY83" fmla="*/ 1104781 h 7692095"/>
                    <a:gd name="connsiteX84" fmla="*/ 1400175 w 3000375"/>
                    <a:gd name="connsiteY84" fmla="*/ 1233369 h 7692095"/>
                    <a:gd name="connsiteX85" fmla="*/ 1457325 w 3000375"/>
                    <a:gd name="connsiteY85" fmla="*/ 1290519 h 7692095"/>
                    <a:gd name="connsiteX86" fmla="*/ 1485900 w 3000375"/>
                    <a:gd name="connsiteY86" fmla="*/ 1333381 h 7692095"/>
                    <a:gd name="connsiteX87" fmla="*/ 1585912 w 3000375"/>
                    <a:gd name="connsiteY87" fmla="*/ 1461969 h 7692095"/>
                    <a:gd name="connsiteX88" fmla="*/ 1685925 w 3000375"/>
                    <a:gd name="connsiteY88" fmla="*/ 1604844 h 7692095"/>
                    <a:gd name="connsiteX89" fmla="*/ 1771650 w 3000375"/>
                    <a:gd name="connsiteY89" fmla="*/ 1747719 h 7692095"/>
                    <a:gd name="connsiteX90" fmla="*/ 1800225 w 3000375"/>
                    <a:gd name="connsiteY90" fmla="*/ 1790581 h 7692095"/>
                    <a:gd name="connsiteX91" fmla="*/ 1843087 w 3000375"/>
                    <a:gd name="connsiteY91" fmla="*/ 1833444 h 7692095"/>
                    <a:gd name="connsiteX92" fmla="*/ 1900237 w 3000375"/>
                    <a:gd name="connsiteY92" fmla="*/ 1919169 h 7692095"/>
                    <a:gd name="connsiteX93" fmla="*/ 1943100 w 3000375"/>
                    <a:gd name="connsiteY93" fmla="*/ 1976319 h 7692095"/>
                    <a:gd name="connsiteX94" fmla="*/ 1971675 w 3000375"/>
                    <a:gd name="connsiteY94" fmla="*/ 2019181 h 7692095"/>
                    <a:gd name="connsiteX95" fmla="*/ 2028825 w 3000375"/>
                    <a:gd name="connsiteY95" fmla="*/ 2076331 h 7692095"/>
                    <a:gd name="connsiteX96" fmla="*/ 2114550 w 3000375"/>
                    <a:gd name="connsiteY96" fmla="*/ 2219206 h 7692095"/>
                    <a:gd name="connsiteX97" fmla="*/ 2171700 w 3000375"/>
                    <a:gd name="connsiteY97" fmla="*/ 2319219 h 7692095"/>
                    <a:gd name="connsiteX98" fmla="*/ 2185987 w 3000375"/>
                    <a:gd name="connsiteY98" fmla="*/ 2362081 h 7692095"/>
                    <a:gd name="connsiteX99" fmla="*/ 2214562 w 3000375"/>
                    <a:gd name="connsiteY99" fmla="*/ 2404944 h 7692095"/>
                    <a:gd name="connsiteX100" fmla="*/ 2228850 w 3000375"/>
                    <a:gd name="connsiteY100" fmla="*/ 2447806 h 7692095"/>
                    <a:gd name="connsiteX101" fmla="*/ 2271712 w 3000375"/>
                    <a:gd name="connsiteY101" fmla="*/ 2519244 h 7692095"/>
                    <a:gd name="connsiteX102" fmla="*/ 2314575 w 3000375"/>
                    <a:gd name="connsiteY102" fmla="*/ 2633544 h 7692095"/>
                    <a:gd name="connsiteX103" fmla="*/ 2357437 w 3000375"/>
                    <a:gd name="connsiteY103" fmla="*/ 2719269 h 7692095"/>
                    <a:gd name="connsiteX104" fmla="*/ 2371725 w 3000375"/>
                    <a:gd name="connsiteY104" fmla="*/ 2776419 h 7692095"/>
                    <a:gd name="connsiteX105" fmla="*/ 2386012 w 3000375"/>
                    <a:gd name="connsiteY105" fmla="*/ 2819281 h 7692095"/>
                    <a:gd name="connsiteX106" fmla="*/ 2400300 w 3000375"/>
                    <a:gd name="connsiteY106" fmla="*/ 2890719 h 7692095"/>
                    <a:gd name="connsiteX107" fmla="*/ 2457450 w 3000375"/>
                    <a:gd name="connsiteY107" fmla="*/ 3033594 h 7692095"/>
                    <a:gd name="connsiteX108" fmla="*/ 2486025 w 3000375"/>
                    <a:gd name="connsiteY108" fmla="*/ 3176469 h 7692095"/>
                    <a:gd name="connsiteX109" fmla="*/ 2543175 w 3000375"/>
                    <a:gd name="connsiteY109" fmla="*/ 3319344 h 7692095"/>
                    <a:gd name="connsiteX110" fmla="*/ 2571750 w 3000375"/>
                    <a:gd name="connsiteY110" fmla="*/ 3390781 h 7692095"/>
                    <a:gd name="connsiteX111" fmla="*/ 2586037 w 3000375"/>
                    <a:gd name="connsiteY111" fmla="*/ 3447931 h 7692095"/>
                    <a:gd name="connsiteX112" fmla="*/ 2643187 w 3000375"/>
                    <a:gd name="connsiteY112" fmla="*/ 3562231 h 7692095"/>
                    <a:gd name="connsiteX113" fmla="*/ 2671762 w 3000375"/>
                    <a:gd name="connsiteY113" fmla="*/ 3633669 h 7692095"/>
                    <a:gd name="connsiteX114" fmla="*/ 2714625 w 3000375"/>
                    <a:gd name="connsiteY114" fmla="*/ 3719394 h 7692095"/>
                    <a:gd name="connsiteX115" fmla="*/ 2743200 w 3000375"/>
                    <a:gd name="connsiteY115" fmla="*/ 3819406 h 7692095"/>
                    <a:gd name="connsiteX116" fmla="*/ 2800350 w 3000375"/>
                    <a:gd name="connsiteY116" fmla="*/ 3919419 h 7692095"/>
                    <a:gd name="connsiteX117" fmla="*/ 2857500 w 3000375"/>
                    <a:gd name="connsiteY117" fmla="*/ 4062294 h 7692095"/>
                    <a:gd name="connsiteX118" fmla="*/ 2900362 w 3000375"/>
                    <a:gd name="connsiteY118" fmla="*/ 4162306 h 7692095"/>
                    <a:gd name="connsiteX119" fmla="*/ 2957512 w 3000375"/>
                    <a:gd name="connsiteY119" fmla="*/ 4348044 h 7692095"/>
                    <a:gd name="connsiteX120" fmla="*/ 2986087 w 3000375"/>
                    <a:gd name="connsiteY120" fmla="*/ 4848106 h 7692095"/>
                    <a:gd name="connsiteX121" fmla="*/ 3000375 w 3000375"/>
                    <a:gd name="connsiteY121" fmla="*/ 4976694 h 7692095"/>
                    <a:gd name="connsiteX122" fmla="*/ 2986087 w 3000375"/>
                    <a:gd name="connsiteY122" fmla="*/ 5491044 h 7692095"/>
                    <a:gd name="connsiteX123" fmla="*/ 2971800 w 3000375"/>
                    <a:gd name="connsiteY123" fmla="*/ 5533906 h 7692095"/>
                    <a:gd name="connsiteX124" fmla="*/ 2928937 w 3000375"/>
                    <a:gd name="connsiteY124" fmla="*/ 5705356 h 7692095"/>
                    <a:gd name="connsiteX125" fmla="*/ 2871787 w 3000375"/>
                    <a:gd name="connsiteY125" fmla="*/ 5819656 h 7692095"/>
                    <a:gd name="connsiteX126" fmla="*/ 2828925 w 3000375"/>
                    <a:gd name="connsiteY126" fmla="*/ 5876806 h 7692095"/>
                    <a:gd name="connsiteX127" fmla="*/ 2800350 w 3000375"/>
                    <a:gd name="connsiteY127" fmla="*/ 5933956 h 7692095"/>
                    <a:gd name="connsiteX128" fmla="*/ 2771775 w 3000375"/>
                    <a:gd name="connsiteY128" fmla="*/ 5976819 h 7692095"/>
                    <a:gd name="connsiteX129" fmla="*/ 2743200 w 3000375"/>
                    <a:gd name="connsiteY129" fmla="*/ 6033969 h 7692095"/>
                    <a:gd name="connsiteX130" fmla="*/ 2714625 w 3000375"/>
                    <a:gd name="connsiteY130" fmla="*/ 6076831 h 7692095"/>
                    <a:gd name="connsiteX131" fmla="*/ 2700337 w 3000375"/>
                    <a:gd name="connsiteY131" fmla="*/ 6119694 h 7692095"/>
                    <a:gd name="connsiteX132" fmla="*/ 2671762 w 3000375"/>
                    <a:gd name="connsiteY132" fmla="*/ 6162556 h 7692095"/>
                    <a:gd name="connsiteX133" fmla="*/ 2643187 w 3000375"/>
                    <a:gd name="connsiteY133" fmla="*/ 6233994 h 7692095"/>
                    <a:gd name="connsiteX134" fmla="*/ 2600325 w 3000375"/>
                    <a:gd name="connsiteY134" fmla="*/ 6276856 h 7692095"/>
                    <a:gd name="connsiteX135" fmla="*/ 2528887 w 3000375"/>
                    <a:gd name="connsiteY135" fmla="*/ 6348294 h 7692095"/>
                    <a:gd name="connsiteX136" fmla="*/ 2443162 w 3000375"/>
                    <a:gd name="connsiteY136" fmla="*/ 6448306 h 7692095"/>
                    <a:gd name="connsiteX137" fmla="*/ 2386012 w 3000375"/>
                    <a:gd name="connsiteY137" fmla="*/ 6491169 h 7692095"/>
                    <a:gd name="connsiteX138" fmla="*/ 2357437 w 3000375"/>
                    <a:gd name="connsiteY138" fmla="*/ 6534031 h 7692095"/>
                    <a:gd name="connsiteX139" fmla="*/ 2314575 w 3000375"/>
                    <a:gd name="connsiteY139" fmla="*/ 6576894 h 7692095"/>
                    <a:gd name="connsiteX140" fmla="*/ 2214562 w 3000375"/>
                    <a:gd name="connsiteY140" fmla="*/ 6719769 h 7692095"/>
                    <a:gd name="connsiteX141" fmla="*/ 2185987 w 3000375"/>
                    <a:gd name="connsiteY141" fmla="*/ 6762631 h 7692095"/>
                    <a:gd name="connsiteX142" fmla="*/ 2157412 w 3000375"/>
                    <a:gd name="connsiteY142" fmla="*/ 6805494 h 7692095"/>
                    <a:gd name="connsiteX143" fmla="*/ 2085975 w 3000375"/>
                    <a:gd name="connsiteY143" fmla="*/ 6891219 h 7692095"/>
                    <a:gd name="connsiteX144" fmla="*/ 2071687 w 3000375"/>
                    <a:gd name="connsiteY144" fmla="*/ 6934081 h 7692095"/>
                    <a:gd name="connsiteX145" fmla="*/ 2014537 w 3000375"/>
                    <a:gd name="connsiteY145" fmla="*/ 7019806 h 7692095"/>
                    <a:gd name="connsiteX146" fmla="*/ 1985962 w 3000375"/>
                    <a:gd name="connsiteY146" fmla="*/ 7062669 h 7692095"/>
                    <a:gd name="connsiteX147" fmla="*/ 1971675 w 3000375"/>
                    <a:gd name="connsiteY147" fmla="*/ 7105531 h 7692095"/>
                    <a:gd name="connsiteX148" fmla="*/ 1971675 w 3000375"/>
                    <a:gd name="connsiteY148" fmla="*/ 7491294 h 7692095"/>
                    <a:gd name="connsiteX149" fmla="*/ 2143125 w 3000375"/>
                    <a:gd name="connsiteY149" fmla="*/ 7634169 h 7692095"/>
                    <a:gd name="connsiteX150" fmla="*/ 2185987 w 3000375"/>
                    <a:gd name="connsiteY150" fmla="*/ 7662744 h 7692095"/>
                    <a:gd name="connsiteX151" fmla="*/ 2228850 w 3000375"/>
                    <a:gd name="connsiteY151" fmla="*/ 7691319 h 7692095"/>
                    <a:gd name="connsiteX152" fmla="*/ 2143125 w 3000375"/>
                    <a:gd name="connsiteY152" fmla="*/ 7648456 h 7692095"/>
                    <a:gd name="connsiteX153" fmla="*/ 2100262 w 3000375"/>
                    <a:gd name="connsiteY153" fmla="*/ 7605594 h 7692095"/>
                    <a:gd name="connsiteX154" fmla="*/ 2014537 w 3000375"/>
                    <a:gd name="connsiteY154" fmla="*/ 7577019 h 7692095"/>
                    <a:gd name="connsiteX155" fmla="*/ 1871662 w 3000375"/>
                    <a:gd name="connsiteY155" fmla="*/ 7591306 h 7692095"/>
                    <a:gd name="connsiteX156" fmla="*/ 1900237 w 3000375"/>
                    <a:gd name="connsiteY156" fmla="*/ 7548444 h 7692095"/>
                    <a:gd name="connsiteX157" fmla="*/ 1885950 w 3000375"/>
                    <a:gd name="connsiteY157" fmla="*/ 7505581 h 7692095"/>
                    <a:gd name="connsiteX158" fmla="*/ 1885950 w 3000375"/>
                    <a:gd name="connsiteY158" fmla="*/ 6919794 h 7692095"/>
                    <a:gd name="connsiteX159" fmla="*/ 1857375 w 3000375"/>
                    <a:gd name="connsiteY159" fmla="*/ 6834069 h 7692095"/>
                    <a:gd name="connsiteX160" fmla="*/ 1843087 w 3000375"/>
                    <a:gd name="connsiteY160" fmla="*/ 6791206 h 7692095"/>
                    <a:gd name="connsiteX161" fmla="*/ 1814512 w 3000375"/>
                    <a:gd name="connsiteY161" fmla="*/ 6748344 h 7692095"/>
                    <a:gd name="connsiteX162" fmla="*/ 1757362 w 3000375"/>
                    <a:gd name="connsiteY162" fmla="*/ 6676906 h 769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000375" h="7692095">
                      <a:moveTo>
                        <a:pt x="1757362" y="6676906"/>
                      </a:moveTo>
                      <a:lnTo>
                        <a:pt x="1757362" y="6676906"/>
                      </a:lnTo>
                      <a:cubicBezTo>
                        <a:pt x="1747837" y="6634044"/>
                        <a:pt x="1742672" y="6589974"/>
                        <a:pt x="1728787" y="6548319"/>
                      </a:cubicBezTo>
                      <a:cubicBezTo>
                        <a:pt x="1723357" y="6532029"/>
                        <a:pt x="1707186" y="6521148"/>
                        <a:pt x="1700212" y="6505456"/>
                      </a:cubicBezTo>
                      <a:cubicBezTo>
                        <a:pt x="1687979" y="6477931"/>
                        <a:pt x="1671637" y="6419731"/>
                        <a:pt x="1671637" y="6419731"/>
                      </a:cubicBezTo>
                      <a:cubicBezTo>
                        <a:pt x="1666875" y="6324481"/>
                        <a:pt x="1665612" y="6228991"/>
                        <a:pt x="1657350" y="6133981"/>
                      </a:cubicBezTo>
                      <a:cubicBezTo>
                        <a:pt x="1656045" y="6118977"/>
                        <a:pt x="1649797" y="6104589"/>
                        <a:pt x="1643062" y="6091119"/>
                      </a:cubicBezTo>
                      <a:cubicBezTo>
                        <a:pt x="1635383" y="6075760"/>
                        <a:pt x="1624012" y="6062544"/>
                        <a:pt x="1614487" y="6048256"/>
                      </a:cubicBezTo>
                      <a:cubicBezTo>
                        <a:pt x="1609725" y="6033969"/>
                        <a:pt x="1606935" y="6018864"/>
                        <a:pt x="1600200" y="6005394"/>
                      </a:cubicBezTo>
                      <a:cubicBezTo>
                        <a:pt x="1592521" y="5990035"/>
                        <a:pt x="1577654" y="5978609"/>
                        <a:pt x="1571625" y="5962531"/>
                      </a:cubicBezTo>
                      <a:cubicBezTo>
                        <a:pt x="1554276" y="5916266"/>
                        <a:pt x="1561486" y="5846274"/>
                        <a:pt x="1528762" y="5805369"/>
                      </a:cubicBezTo>
                      <a:cubicBezTo>
                        <a:pt x="1507308" y="5778552"/>
                        <a:pt x="1467321" y="5772503"/>
                        <a:pt x="1443037" y="5748219"/>
                      </a:cubicBezTo>
                      <a:cubicBezTo>
                        <a:pt x="1336674" y="5641854"/>
                        <a:pt x="1467291" y="5776515"/>
                        <a:pt x="1357312" y="5648206"/>
                      </a:cubicBezTo>
                      <a:cubicBezTo>
                        <a:pt x="1344163" y="5632865"/>
                        <a:pt x="1327385" y="5620866"/>
                        <a:pt x="1314450" y="5605344"/>
                      </a:cubicBezTo>
                      <a:cubicBezTo>
                        <a:pt x="1303457" y="5592152"/>
                        <a:pt x="1296868" y="5575673"/>
                        <a:pt x="1285875" y="5562481"/>
                      </a:cubicBezTo>
                      <a:cubicBezTo>
                        <a:pt x="1272940" y="5546959"/>
                        <a:pt x="1255947" y="5535141"/>
                        <a:pt x="1243012" y="5519619"/>
                      </a:cubicBezTo>
                      <a:cubicBezTo>
                        <a:pt x="1232019" y="5506427"/>
                        <a:pt x="1227846" y="5487483"/>
                        <a:pt x="1214437" y="5476756"/>
                      </a:cubicBezTo>
                      <a:cubicBezTo>
                        <a:pt x="1202677" y="5467348"/>
                        <a:pt x="1185862" y="5467231"/>
                        <a:pt x="1171575" y="5462469"/>
                      </a:cubicBezTo>
                      <a:cubicBezTo>
                        <a:pt x="1157287" y="5448181"/>
                        <a:pt x="1146375" y="5429419"/>
                        <a:pt x="1128712" y="5419606"/>
                      </a:cubicBezTo>
                      <a:cubicBezTo>
                        <a:pt x="1102382" y="5404978"/>
                        <a:pt x="1042987" y="5391031"/>
                        <a:pt x="1042987" y="5391031"/>
                      </a:cubicBezTo>
                      <a:cubicBezTo>
                        <a:pt x="1023937" y="5376744"/>
                        <a:pt x="1006406" y="5360167"/>
                        <a:pt x="985837" y="5348169"/>
                      </a:cubicBezTo>
                      <a:cubicBezTo>
                        <a:pt x="949042" y="5326706"/>
                        <a:pt x="906980" y="5314648"/>
                        <a:pt x="871537" y="5291019"/>
                      </a:cubicBezTo>
                      <a:lnTo>
                        <a:pt x="785812" y="5233869"/>
                      </a:lnTo>
                      <a:cubicBezTo>
                        <a:pt x="776287" y="5219581"/>
                        <a:pt x="769379" y="5203148"/>
                        <a:pt x="757237" y="5191006"/>
                      </a:cubicBezTo>
                      <a:cubicBezTo>
                        <a:pt x="745095" y="5178864"/>
                        <a:pt x="727209" y="5173839"/>
                        <a:pt x="714375" y="5162431"/>
                      </a:cubicBezTo>
                      <a:cubicBezTo>
                        <a:pt x="684171" y="5135583"/>
                        <a:pt x="653895" y="5108262"/>
                        <a:pt x="628650" y="5076706"/>
                      </a:cubicBezTo>
                      <a:cubicBezTo>
                        <a:pt x="567102" y="4999771"/>
                        <a:pt x="497174" y="4917677"/>
                        <a:pt x="442912" y="4833819"/>
                      </a:cubicBezTo>
                      <a:cubicBezTo>
                        <a:pt x="412740" y="4787189"/>
                        <a:pt x="382025" y="4740620"/>
                        <a:pt x="357187" y="4690944"/>
                      </a:cubicBezTo>
                      <a:cubicBezTo>
                        <a:pt x="347662" y="4671894"/>
                        <a:pt x="339900" y="4651855"/>
                        <a:pt x="328612" y="4633794"/>
                      </a:cubicBezTo>
                      <a:cubicBezTo>
                        <a:pt x="315992" y="4613601"/>
                        <a:pt x="297314" y="4597460"/>
                        <a:pt x="285750" y="4576644"/>
                      </a:cubicBezTo>
                      <a:cubicBezTo>
                        <a:pt x="273295" y="4554224"/>
                        <a:pt x="268645" y="4528145"/>
                        <a:pt x="257175" y="4505206"/>
                      </a:cubicBezTo>
                      <a:cubicBezTo>
                        <a:pt x="249496" y="4489848"/>
                        <a:pt x="237119" y="4477253"/>
                        <a:pt x="228600" y="4462344"/>
                      </a:cubicBezTo>
                      <a:cubicBezTo>
                        <a:pt x="218033" y="4443852"/>
                        <a:pt x="210592" y="4423686"/>
                        <a:pt x="200025" y="4405194"/>
                      </a:cubicBezTo>
                      <a:cubicBezTo>
                        <a:pt x="191506" y="4390285"/>
                        <a:pt x="179969" y="4377240"/>
                        <a:pt x="171450" y="4362331"/>
                      </a:cubicBezTo>
                      <a:cubicBezTo>
                        <a:pt x="160883" y="4343839"/>
                        <a:pt x="153442" y="4323673"/>
                        <a:pt x="142875" y="4305181"/>
                      </a:cubicBezTo>
                      <a:cubicBezTo>
                        <a:pt x="134356" y="4290272"/>
                        <a:pt x="121979" y="4277677"/>
                        <a:pt x="114300" y="4262319"/>
                      </a:cubicBezTo>
                      <a:cubicBezTo>
                        <a:pt x="55147" y="4144014"/>
                        <a:pt x="153328" y="4299429"/>
                        <a:pt x="71437" y="4176594"/>
                      </a:cubicBezTo>
                      <a:cubicBezTo>
                        <a:pt x="37202" y="4039651"/>
                        <a:pt x="82372" y="4209396"/>
                        <a:pt x="28575" y="4048006"/>
                      </a:cubicBezTo>
                      <a:cubicBezTo>
                        <a:pt x="11732" y="3997478"/>
                        <a:pt x="7438" y="3942910"/>
                        <a:pt x="0" y="3890844"/>
                      </a:cubicBezTo>
                      <a:cubicBezTo>
                        <a:pt x="4762" y="3824169"/>
                        <a:pt x="6477" y="3757206"/>
                        <a:pt x="14287" y="3690819"/>
                      </a:cubicBezTo>
                      <a:cubicBezTo>
                        <a:pt x="16047" y="3675862"/>
                        <a:pt x="23287" y="3662058"/>
                        <a:pt x="28575" y="3647956"/>
                      </a:cubicBezTo>
                      <a:cubicBezTo>
                        <a:pt x="37580" y="3623942"/>
                        <a:pt x="47625" y="3600331"/>
                        <a:pt x="57150" y="3576519"/>
                      </a:cubicBezTo>
                      <a:cubicBezTo>
                        <a:pt x="61912" y="3552706"/>
                        <a:pt x="65547" y="3528640"/>
                        <a:pt x="71437" y="3505081"/>
                      </a:cubicBezTo>
                      <a:cubicBezTo>
                        <a:pt x="75090" y="3490470"/>
                        <a:pt x="82072" y="3476830"/>
                        <a:pt x="85725" y="3462219"/>
                      </a:cubicBezTo>
                      <a:cubicBezTo>
                        <a:pt x="91615" y="3438660"/>
                        <a:pt x="94744" y="3414487"/>
                        <a:pt x="100012" y="3390781"/>
                      </a:cubicBezTo>
                      <a:cubicBezTo>
                        <a:pt x="104272" y="3371612"/>
                        <a:pt x="109537" y="3352681"/>
                        <a:pt x="114300" y="3333631"/>
                      </a:cubicBezTo>
                      <a:cubicBezTo>
                        <a:pt x="119062" y="3276481"/>
                        <a:pt x="121886" y="3219136"/>
                        <a:pt x="128587" y="3162181"/>
                      </a:cubicBezTo>
                      <a:cubicBezTo>
                        <a:pt x="132617" y="3127929"/>
                        <a:pt x="148395" y="3068665"/>
                        <a:pt x="157162" y="3033594"/>
                      </a:cubicBezTo>
                      <a:cubicBezTo>
                        <a:pt x="161925" y="2943106"/>
                        <a:pt x="167755" y="2852669"/>
                        <a:pt x="171450" y="2762131"/>
                      </a:cubicBezTo>
                      <a:cubicBezTo>
                        <a:pt x="183984" y="2455042"/>
                        <a:pt x="170322" y="2368840"/>
                        <a:pt x="214312" y="2104906"/>
                      </a:cubicBezTo>
                      <a:cubicBezTo>
                        <a:pt x="219075" y="2076331"/>
                        <a:pt x="224195" y="2047813"/>
                        <a:pt x="228600" y="2019181"/>
                      </a:cubicBezTo>
                      <a:cubicBezTo>
                        <a:pt x="233721" y="1985897"/>
                        <a:pt x="236283" y="1952191"/>
                        <a:pt x="242887" y="1919169"/>
                      </a:cubicBezTo>
                      <a:cubicBezTo>
                        <a:pt x="245841" y="1904401"/>
                        <a:pt x="253212" y="1890836"/>
                        <a:pt x="257175" y="1876306"/>
                      </a:cubicBezTo>
                      <a:cubicBezTo>
                        <a:pt x="267508" y="1838417"/>
                        <a:pt x="276225" y="1800106"/>
                        <a:pt x="285750" y="1762006"/>
                      </a:cubicBezTo>
                      <a:cubicBezTo>
                        <a:pt x="290512" y="1742956"/>
                        <a:pt x="297601" y="1724341"/>
                        <a:pt x="300037" y="1704856"/>
                      </a:cubicBezTo>
                      <a:cubicBezTo>
                        <a:pt x="304800" y="1666756"/>
                        <a:pt x="307249" y="1628295"/>
                        <a:pt x="314325" y="1590556"/>
                      </a:cubicBezTo>
                      <a:cubicBezTo>
                        <a:pt x="333691" y="1487274"/>
                        <a:pt x="344535" y="1493386"/>
                        <a:pt x="357187" y="1404819"/>
                      </a:cubicBezTo>
                      <a:cubicBezTo>
                        <a:pt x="363286" y="1362126"/>
                        <a:pt x="366126" y="1319024"/>
                        <a:pt x="371475" y="1276231"/>
                      </a:cubicBezTo>
                      <a:cubicBezTo>
                        <a:pt x="375652" y="1242815"/>
                        <a:pt x="381000" y="1209556"/>
                        <a:pt x="385762" y="1176219"/>
                      </a:cubicBezTo>
                      <a:cubicBezTo>
                        <a:pt x="381000" y="952381"/>
                        <a:pt x="379466" y="728452"/>
                        <a:pt x="371475" y="504706"/>
                      </a:cubicBezTo>
                      <a:cubicBezTo>
                        <a:pt x="369936" y="461607"/>
                        <a:pt x="363745" y="418743"/>
                        <a:pt x="357187" y="376118"/>
                      </a:cubicBezTo>
                      <a:cubicBezTo>
                        <a:pt x="351017" y="336013"/>
                        <a:pt x="325453" y="266626"/>
                        <a:pt x="314325" y="233243"/>
                      </a:cubicBezTo>
                      <a:cubicBezTo>
                        <a:pt x="309562" y="218956"/>
                        <a:pt x="314324" y="195144"/>
                        <a:pt x="300037" y="190381"/>
                      </a:cubicBezTo>
                      <a:cubicBezTo>
                        <a:pt x="192296" y="154466"/>
                        <a:pt x="325106" y="202915"/>
                        <a:pt x="214312" y="147518"/>
                      </a:cubicBezTo>
                      <a:cubicBezTo>
                        <a:pt x="200842" y="140783"/>
                        <a:pt x="185737" y="137993"/>
                        <a:pt x="171450" y="133231"/>
                      </a:cubicBezTo>
                      <a:cubicBezTo>
                        <a:pt x="161925" y="118943"/>
                        <a:pt x="149849" y="106060"/>
                        <a:pt x="142875" y="90368"/>
                      </a:cubicBezTo>
                      <a:cubicBezTo>
                        <a:pt x="130642" y="62843"/>
                        <a:pt x="97592" y="-20419"/>
                        <a:pt x="114300" y="4643"/>
                      </a:cubicBezTo>
                      <a:cubicBezTo>
                        <a:pt x="152400" y="61793"/>
                        <a:pt x="128587" y="37981"/>
                        <a:pt x="185737" y="76081"/>
                      </a:cubicBezTo>
                      <a:cubicBezTo>
                        <a:pt x="195262" y="95131"/>
                        <a:pt x="203745" y="114739"/>
                        <a:pt x="214312" y="133231"/>
                      </a:cubicBezTo>
                      <a:cubicBezTo>
                        <a:pt x="237056" y="173032"/>
                        <a:pt x="272557" y="213181"/>
                        <a:pt x="300037" y="247531"/>
                      </a:cubicBezTo>
                      <a:cubicBezTo>
                        <a:pt x="304800" y="261818"/>
                        <a:pt x="306239" y="277687"/>
                        <a:pt x="314325" y="290393"/>
                      </a:cubicBezTo>
                      <a:cubicBezTo>
                        <a:pt x="339894" y="330572"/>
                        <a:pt x="373633" y="365066"/>
                        <a:pt x="400050" y="404693"/>
                      </a:cubicBezTo>
                      <a:cubicBezTo>
                        <a:pt x="409575" y="418981"/>
                        <a:pt x="417138" y="434792"/>
                        <a:pt x="428625" y="447556"/>
                      </a:cubicBezTo>
                      <a:cubicBezTo>
                        <a:pt x="460164" y="482599"/>
                        <a:pt x="489409" y="521416"/>
                        <a:pt x="528637" y="547568"/>
                      </a:cubicBezTo>
                      <a:lnTo>
                        <a:pt x="614362" y="604718"/>
                      </a:lnTo>
                      <a:cubicBezTo>
                        <a:pt x="628650" y="614243"/>
                        <a:pt x="640935" y="627863"/>
                        <a:pt x="657225" y="633293"/>
                      </a:cubicBezTo>
                      <a:lnTo>
                        <a:pt x="742950" y="661868"/>
                      </a:lnTo>
                      <a:cubicBezTo>
                        <a:pt x="771525" y="680918"/>
                        <a:pt x="801566" y="697933"/>
                        <a:pt x="828675" y="719018"/>
                      </a:cubicBezTo>
                      <a:cubicBezTo>
                        <a:pt x="871537" y="752356"/>
                        <a:pt x="908694" y="794747"/>
                        <a:pt x="957262" y="819031"/>
                      </a:cubicBezTo>
                      <a:cubicBezTo>
                        <a:pt x="976312" y="828556"/>
                        <a:pt x="997928" y="834119"/>
                        <a:pt x="1014412" y="847606"/>
                      </a:cubicBezTo>
                      <a:cubicBezTo>
                        <a:pt x="1050901" y="877461"/>
                        <a:pt x="1076708" y="919331"/>
                        <a:pt x="1114425" y="947619"/>
                      </a:cubicBezTo>
                      <a:cubicBezTo>
                        <a:pt x="1133475" y="961906"/>
                        <a:pt x="1154737" y="973643"/>
                        <a:pt x="1171575" y="990481"/>
                      </a:cubicBezTo>
                      <a:cubicBezTo>
                        <a:pt x="1197877" y="1016783"/>
                        <a:pt x="1216710" y="1049904"/>
                        <a:pt x="1243012" y="1076206"/>
                      </a:cubicBezTo>
                      <a:cubicBezTo>
                        <a:pt x="1255154" y="1088348"/>
                        <a:pt x="1272952" y="1093473"/>
                        <a:pt x="1285875" y="1104781"/>
                      </a:cubicBezTo>
                      <a:cubicBezTo>
                        <a:pt x="1396375" y="1201469"/>
                        <a:pt x="1321391" y="1143330"/>
                        <a:pt x="1400175" y="1233369"/>
                      </a:cubicBezTo>
                      <a:cubicBezTo>
                        <a:pt x="1417916" y="1253644"/>
                        <a:pt x="1439792" y="1270064"/>
                        <a:pt x="1457325" y="1290519"/>
                      </a:cubicBezTo>
                      <a:cubicBezTo>
                        <a:pt x="1468500" y="1303556"/>
                        <a:pt x="1475597" y="1319644"/>
                        <a:pt x="1485900" y="1333381"/>
                      </a:cubicBezTo>
                      <a:cubicBezTo>
                        <a:pt x="1518480" y="1376822"/>
                        <a:pt x="1552804" y="1418929"/>
                        <a:pt x="1585912" y="1461969"/>
                      </a:cubicBezTo>
                      <a:cubicBezTo>
                        <a:pt x="1611513" y="1495251"/>
                        <a:pt x="1670179" y="1573352"/>
                        <a:pt x="1685925" y="1604844"/>
                      </a:cubicBezTo>
                      <a:cubicBezTo>
                        <a:pt x="1729858" y="1692710"/>
                        <a:pt x="1702686" y="1644274"/>
                        <a:pt x="1771650" y="1747719"/>
                      </a:cubicBezTo>
                      <a:cubicBezTo>
                        <a:pt x="1781175" y="1762006"/>
                        <a:pt x="1788083" y="1778439"/>
                        <a:pt x="1800225" y="1790581"/>
                      </a:cubicBezTo>
                      <a:cubicBezTo>
                        <a:pt x="1814512" y="1804869"/>
                        <a:pt x="1830682" y="1817495"/>
                        <a:pt x="1843087" y="1833444"/>
                      </a:cubicBezTo>
                      <a:cubicBezTo>
                        <a:pt x="1864171" y="1860553"/>
                        <a:pt x="1879631" y="1891695"/>
                        <a:pt x="1900237" y="1919169"/>
                      </a:cubicBezTo>
                      <a:cubicBezTo>
                        <a:pt x="1914525" y="1938219"/>
                        <a:pt x="1929259" y="1956942"/>
                        <a:pt x="1943100" y="1976319"/>
                      </a:cubicBezTo>
                      <a:cubicBezTo>
                        <a:pt x="1953081" y="1990292"/>
                        <a:pt x="1960500" y="2006144"/>
                        <a:pt x="1971675" y="2019181"/>
                      </a:cubicBezTo>
                      <a:cubicBezTo>
                        <a:pt x="1989208" y="2039636"/>
                        <a:pt x="2013166" y="2054408"/>
                        <a:pt x="2028825" y="2076331"/>
                      </a:cubicBezTo>
                      <a:cubicBezTo>
                        <a:pt x="2061107" y="2121526"/>
                        <a:pt x="2085442" y="2171905"/>
                        <a:pt x="2114550" y="2219206"/>
                      </a:cubicBezTo>
                      <a:cubicBezTo>
                        <a:pt x="2148310" y="2274067"/>
                        <a:pt x="2143668" y="2253810"/>
                        <a:pt x="2171700" y="2319219"/>
                      </a:cubicBezTo>
                      <a:cubicBezTo>
                        <a:pt x="2177632" y="2333061"/>
                        <a:pt x="2179252" y="2348611"/>
                        <a:pt x="2185987" y="2362081"/>
                      </a:cubicBezTo>
                      <a:cubicBezTo>
                        <a:pt x="2193666" y="2377440"/>
                        <a:pt x="2206883" y="2389585"/>
                        <a:pt x="2214562" y="2404944"/>
                      </a:cubicBezTo>
                      <a:cubicBezTo>
                        <a:pt x="2221297" y="2418414"/>
                        <a:pt x="2222115" y="2434336"/>
                        <a:pt x="2228850" y="2447806"/>
                      </a:cubicBezTo>
                      <a:cubicBezTo>
                        <a:pt x="2241269" y="2472644"/>
                        <a:pt x="2257425" y="2495431"/>
                        <a:pt x="2271712" y="2519244"/>
                      </a:cubicBezTo>
                      <a:cubicBezTo>
                        <a:pt x="2298055" y="2624612"/>
                        <a:pt x="2269746" y="2528942"/>
                        <a:pt x="2314575" y="2633544"/>
                      </a:cubicBezTo>
                      <a:cubicBezTo>
                        <a:pt x="2350067" y="2716359"/>
                        <a:pt x="2302522" y="2636895"/>
                        <a:pt x="2357437" y="2719269"/>
                      </a:cubicBezTo>
                      <a:cubicBezTo>
                        <a:pt x="2362200" y="2738319"/>
                        <a:pt x="2366330" y="2757538"/>
                        <a:pt x="2371725" y="2776419"/>
                      </a:cubicBezTo>
                      <a:cubicBezTo>
                        <a:pt x="2375862" y="2790900"/>
                        <a:pt x="2382359" y="2804671"/>
                        <a:pt x="2386012" y="2819281"/>
                      </a:cubicBezTo>
                      <a:cubicBezTo>
                        <a:pt x="2391902" y="2842840"/>
                        <a:pt x="2392621" y="2867681"/>
                        <a:pt x="2400300" y="2890719"/>
                      </a:cubicBezTo>
                      <a:cubicBezTo>
                        <a:pt x="2416521" y="2939380"/>
                        <a:pt x="2457450" y="3033594"/>
                        <a:pt x="2457450" y="3033594"/>
                      </a:cubicBezTo>
                      <a:cubicBezTo>
                        <a:pt x="2466975" y="3081219"/>
                        <a:pt x="2467987" y="3131375"/>
                        <a:pt x="2486025" y="3176469"/>
                      </a:cubicBezTo>
                      <a:lnTo>
                        <a:pt x="2543175" y="3319344"/>
                      </a:lnTo>
                      <a:cubicBezTo>
                        <a:pt x="2552700" y="3343156"/>
                        <a:pt x="2565530" y="3365900"/>
                        <a:pt x="2571750" y="3390781"/>
                      </a:cubicBezTo>
                      <a:cubicBezTo>
                        <a:pt x="2576512" y="3409831"/>
                        <a:pt x="2578485" y="3429805"/>
                        <a:pt x="2586037" y="3447931"/>
                      </a:cubicBezTo>
                      <a:cubicBezTo>
                        <a:pt x="2602420" y="3487251"/>
                        <a:pt x="2625336" y="3523555"/>
                        <a:pt x="2643187" y="3562231"/>
                      </a:cubicBezTo>
                      <a:cubicBezTo>
                        <a:pt x="2653935" y="3585517"/>
                        <a:pt x="2661149" y="3610321"/>
                        <a:pt x="2671762" y="3633669"/>
                      </a:cubicBezTo>
                      <a:cubicBezTo>
                        <a:pt x="2684982" y="3662753"/>
                        <a:pt x="2703156" y="3689576"/>
                        <a:pt x="2714625" y="3719394"/>
                      </a:cubicBezTo>
                      <a:cubicBezTo>
                        <a:pt x="2727071" y="3751754"/>
                        <a:pt x="2729542" y="3787538"/>
                        <a:pt x="2743200" y="3819406"/>
                      </a:cubicBezTo>
                      <a:cubicBezTo>
                        <a:pt x="2758325" y="3854698"/>
                        <a:pt x="2783179" y="3885076"/>
                        <a:pt x="2800350" y="3919419"/>
                      </a:cubicBezTo>
                      <a:cubicBezTo>
                        <a:pt x="2878638" y="4075996"/>
                        <a:pt x="2819496" y="3967283"/>
                        <a:pt x="2857500" y="4062294"/>
                      </a:cubicBezTo>
                      <a:cubicBezTo>
                        <a:pt x="2870970" y="4095970"/>
                        <a:pt x="2887627" y="4128345"/>
                        <a:pt x="2900362" y="4162306"/>
                      </a:cubicBezTo>
                      <a:cubicBezTo>
                        <a:pt x="2937169" y="4260457"/>
                        <a:pt x="2937598" y="4268386"/>
                        <a:pt x="2957512" y="4348044"/>
                      </a:cubicBezTo>
                      <a:cubicBezTo>
                        <a:pt x="2965068" y="4499149"/>
                        <a:pt x="2973195" y="4693399"/>
                        <a:pt x="2986087" y="4848106"/>
                      </a:cubicBezTo>
                      <a:cubicBezTo>
                        <a:pt x="2989668" y="4891083"/>
                        <a:pt x="2995612" y="4933831"/>
                        <a:pt x="3000375" y="4976694"/>
                      </a:cubicBezTo>
                      <a:cubicBezTo>
                        <a:pt x="2995612" y="5148144"/>
                        <a:pt x="2994871" y="5319753"/>
                        <a:pt x="2986087" y="5491044"/>
                      </a:cubicBezTo>
                      <a:cubicBezTo>
                        <a:pt x="2985316" y="5506084"/>
                        <a:pt x="2975067" y="5519204"/>
                        <a:pt x="2971800" y="5533906"/>
                      </a:cubicBezTo>
                      <a:cubicBezTo>
                        <a:pt x="2955535" y="5607099"/>
                        <a:pt x="2963580" y="5636070"/>
                        <a:pt x="2928937" y="5705356"/>
                      </a:cubicBezTo>
                      <a:cubicBezTo>
                        <a:pt x="2909887" y="5743456"/>
                        <a:pt x="2897345" y="5785578"/>
                        <a:pt x="2871787" y="5819656"/>
                      </a:cubicBezTo>
                      <a:cubicBezTo>
                        <a:pt x="2857500" y="5838706"/>
                        <a:pt x="2841545" y="5856613"/>
                        <a:pt x="2828925" y="5876806"/>
                      </a:cubicBezTo>
                      <a:cubicBezTo>
                        <a:pt x="2817637" y="5894867"/>
                        <a:pt x="2810917" y="5915464"/>
                        <a:pt x="2800350" y="5933956"/>
                      </a:cubicBezTo>
                      <a:cubicBezTo>
                        <a:pt x="2791831" y="5948865"/>
                        <a:pt x="2780294" y="5961910"/>
                        <a:pt x="2771775" y="5976819"/>
                      </a:cubicBezTo>
                      <a:cubicBezTo>
                        <a:pt x="2761208" y="5995311"/>
                        <a:pt x="2753767" y="6015477"/>
                        <a:pt x="2743200" y="6033969"/>
                      </a:cubicBezTo>
                      <a:cubicBezTo>
                        <a:pt x="2734681" y="6048878"/>
                        <a:pt x="2722304" y="6061473"/>
                        <a:pt x="2714625" y="6076831"/>
                      </a:cubicBezTo>
                      <a:cubicBezTo>
                        <a:pt x="2707890" y="6090302"/>
                        <a:pt x="2707072" y="6106223"/>
                        <a:pt x="2700337" y="6119694"/>
                      </a:cubicBezTo>
                      <a:cubicBezTo>
                        <a:pt x="2692658" y="6135052"/>
                        <a:pt x="2679441" y="6147198"/>
                        <a:pt x="2671762" y="6162556"/>
                      </a:cubicBezTo>
                      <a:cubicBezTo>
                        <a:pt x="2660292" y="6185495"/>
                        <a:pt x="2656780" y="6212245"/>
                        <a:pt x="2643187" y="6233994"/>
                      </a:cubicBezTo>
                      <a:cubicBezTo>
                        <a:pt x="2632478" y="6251128"/>
                        <a:pt x="2613260" y="6261334"/>
                        <a:pt x="2600325" y="6276856"/>
                      </a:cubicBezTo>
                      <a:cubicBezTo>
                        <a:pt x="2540794" y="6348294"/>
                        <a:pt x="2607469" y="6295907"/>
                        <a:pt x="2528887" y="6348294"/>
                      </a:cubicBezTo>
                      <a:cubicBezTo>
                        <a:pt x="2495005" y="6393470"/>
                        <a:pt x="2484956" y="6412483"/>
                        <a:pt x="2443162" y="6448306"/>
                      </a:cubicBezTo>
                      <a:cubicBezTo>
                        <a:pt x="2425082" y="6463803"/>
                        <a:pt x="2402850" y="6474331"/>
                        <a:pt x="2386012" y="6491169"/>
                      </a:cubicBezTo>
                      <a:cubicBezTo>
                        <a:pt x="2373870" y="6503311"/>
                        <a:pt x="2368430" y="6520840"/>
                        <a:pt x="2357437" y="6534031"/>
                      </a:cubicBezTo>
                      <a:cubicBezTo>
                        <a:pt x="2344502" y="6549553"/>
                        <a:pt x="2327725" y="6561553"/>
                        <a:pt x="2314575" y="6576894"/>
                      </a:cubicBezTo>
                      <a:cubicBezTo>
                        <a:pt x="2282837" y="6613922"/>
                        <a:pt x="2239158" y="6682874"/>
                        <a:pt x="2214562" y="6719769"/>
                      </a:cubicBezTo>
                      <a:lnTo>
                        <a:pt x="2185987" y="6762631"/>
                      </a:lnTo>
                      <a:cubicBezTo>
                        <a:pt x="2176462" y="6776919"/>
                        <a:pt x="2169554" y="6793352"/>
                        <a:pt x="2157412" y="6805494"/>
                      </a:cubicBezTo>
                      <a:cubicBezTo>
                        <a:pt x="2125812" y="6837094"/>
                        <a:pt x="2105868" y="6851434"/>
                        <a:pt x="2085975" y="6891219"/>
                      </a:cubicBezTo>
                      <a:cubicBezTo>
                        <a:pt x="2079240" y="6904689"/>
                        <a:pt x="2079001" y="6920916"/>
                        <a:pt x="2071687" y="6934081"/>
                      </a:cubicBezTo>
                      <a:cubicBezTo>
                        <a:pt x="2055008" y="6964102"/>
                        <a:pt x="2033587" y="6991231"/>
                        <a:pt x="2014537" y="7019806"/>
                      </a:cubicBezTo>
                      <a:lnTo>
                        <a:pt x="1985962" y="7062669"/>
                      </a:lnTo>
                      <a:cubicBezTo>
                        <a:pt x="1981200" y="7076956"/>
                        <a:pt x="1974369" y="7090714"/>
                        <a:pt x="1971675" y="7105531"/>
                      </a:cubicBezTo>
                      <a:cubicBezTo>
                        <a:pt x="1950864" y="7219989"/>
                        <a:pt x="1944237" y="7393303"/>
                        <a:pt x="1971675" y="7491294"/>
                      </a:cubicBezTo>
                      <a:cubicBezTo>
                        <a:pt x="1984299" y="7536380"/>
                        <a:pt x="2106537" y="7609777"/>
                        <a:pt x="2143125" y="7634169"/>
                      </a:cubicBezTo>
                      <a:lnTo>
                        <a:pt x="2185987" y="7662744"/>
                      </a:lnTo>
                      <a:cubicBezTo>
                        <a:pt x="2200275" y="7672269"/>
                        <a:pt x="2245140" y="7696749"/>
                        <a:pt x="2228850" y="7691319"/>
                      </a:cubicBezTo>
                      <a:cubicBezTo>
                        <a:pt x="2185891" y="7676999"/>
                        <a:pt x="2180055" y="7679231"/>
                        <a:pt x="2143125" y="7648456"/>
                      </a:cubicBezTo>
                      <a:cubicBezTo>
                        <a:pt x="2127603" y="7635521"/>
                        <a:pt x="2117925" y="7615407"/>
                        <a:pt x="2100262" y="7605594"/>
                      </a:cubicBezTo>
                      <a:cubicBezTo>
                        <a:pt x="2073932" y="7590966"/>
                        <a:pt x="2014537" y="7577019"/>
                        <a:pt x="2014537" y="7577019"/>
                      </a:cubicBezTo>
                      <a:cubicBezTo>
                        <a:pt x="1966912" y="7581781"/>
                        <a:pt x="1918095" y="7602914"/>
                        <a:pt x="1871662" y="7591306"/>
                      </a:cubicBezTo>
                      <a:cubicBezTo>
                        <a:pt x="1855003" y="7587141"/>
                        <a:pt x="1897414" y="7565382"/>
                        <a:pt x="1900237" y="7548444"/>
                      </a:cubicBezTo>
                      <a:cubicBezTo>
                        <a:pt x="1902713" y="7533588"/>
                        <a:pt x="1890712" y="7519869"/>
                        <a:pt x="1885950" y="7505581"/>
                      </a:cubicBezTo>
                      <a:cubicBezTo>
                        <a:pt x="1888754" y="7407441"/>
                        <a:pt x="1929789" y="7095152"/>
                        <a:pt x="1885950" y="6919794"/>
                      </a:cubicBezTo>
                      <a:cubicBezTo>
                        <a:pt x="1878645" y="6890573"/>
                        <a:pt x="1866900" y="6862644"/>
                        <a:pt x="1857375" y="6834069"/>
                      </a:cubicBezTo>
                      <a:cubicBezTo>
                        <a:pt x="1852612" y="6819781"/>
                        <a:pt x="1851441" y="6803737"/>
                        <a:pt x="1843087" y="6791206"/>
                      </a:cubicBezTo>
                      <a:lnTo>
                        <a:pt x="1814512" y="6748344"/>
                      </a:lnTo>
                      <a:cubicBezTo>
                        <a:pt x="1781677" y="6649840"/>
                        <a:pt x="1766887" y="6688812"/>
                        <a:pt x="1757362" y="6676906"/>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Freeform 372">
                  <a:extLst>
                    <a:ext uri="{FF2B5EF4-FFF2-40B4-BE49-F238E27FC236}">
                      <a16:creationId xmlns:a16="http://schemas.microsoft.com/office/drawing/2014/main" id="{C104E438-3BC1-7E48-98FF-89D92DBB4F1E}"/>
                    </a:ext>
                  </a:extLst>
                </p:cNvPr>
                <p:cNvSpPr/>
                <p:nvPr/>
              </p:nvSpPr>
              <p:spPr>
                <a:xfrm rot="1689489">
                  <a:off x="2349477" y="5662006"/>
                  <a:ext cx="251475" cy="108431"/>
                </a:xfrm>
                <a:custGeom>
                  <a:avLst/>
                  <a:gdLst>
                    <a:gd name="connsiteX0" fmla="*/ 5214984 w 5246176"/>
                    <a:gd name="connsiteY0" fmla="*/ 0 h 928688"/>
                    <a:gd name="connsiteX1" fmla="*/ 5214984 w 5246176"/>
                    <a:gd name="connsiteY1" fmla="*/ 0 h 928688"/>
                    <a:gd name="connsiteX2" fmla="*/ 5100684 w 5246176"/>
                    <a:gd name="connsiteY2" fmla="*/ 42863 h 928688"/>
                    <a:gd name="connsiteX3" fmla="*/ 5029247 w 5246176"/>
                    <a:gd name="connsiteY3" fmla="*/ 57150 h 928688"/>
                    <a:gd name="connsiteX4" fmla="*/ 4972097 w 5246176"/>
                    <a:gd name="connsiteY4" fmla="*/ 85725 h 928688"/>
                    <a:gd name="connsiteX5" fmla="*/ 4886372 w 5246176"/>
                    <a:gd name="connsiteY5" fmla="*/ 114300 h 928688"/>
                    <a:gd name="connsiteX6" fmla="*/ 4772072 w 5246176"/>
                    <a:gd name="connsiteY6" fmla="*/ 157163 h 928688"/>
                    <a:gd name="connsiteX7" fmla="*/ 4700634 w 5246176"/>
                    <a:gd name="connsiteY7" fmla="*/ 171450 h 928688"/>
                    <a:gd name="connsiteX8" fmla="*/ 4643484 w 5246176"/>
                    <a:gd name="connsiteY8" fmla="*/ 185738 h 928688"/>
                    <a:gd name="connsiteX9" fmla="*/ 4414884 w 5246176"/>
                    <a:gd name="connsiteY9" fmla="*/ 228600 h 928688"/>
                    <a:gd name="connsiteX10" fmla="*/ 3700509 w 5246176"/>
                    <a:gd name="connsiteY10" fmla="*/ 257175 h 928688"/>
                    <a:gd name="connsiteX11" fmla="*/ 3100434 w 5246176"/>
                    <a:gd name="connsiteY11" fmla="*/ 257175 h 928688"/>
                    <a:gd name="connsiteX12" fmla="*/ 2657522 w 5246176"/>
                    <a:gd name="connsiteY12" fmla="*/ 271463 h 928688"/>
                    <a:gd name="connsiteX13" fmla="*/ 2528934 w 5246176"/>
                    <a:gd name="connsiteY13" fmla="*/ 300038 h 928688"/>
                    <a:gd name="connsiteX14" fmla="*/ 2471784 w 5246176"/>
                    <a:gd name="connsiteY14" fmla="*/ 314325 h 928688"/>
                    <a:gd name="connsiteX15" fmla="*/ 2028872 w 5246176"/>
                    <a:gd name="connsiteY15" fmla="*/ 328613 h 928688"/>
                    <a:gd name="connsiteX16" fmla="*/ 1986009 w 5246176"/>
                    <a:gd name="connsiteY16" fmla="*/ 342900 h 928688"/>
                    <a:gd name="connsiteX17" fmla="*/ 1928859 w 5246176"/>
                    <a:gd name="connsiteY17" fmla="*/ 371475 h 928688"/>
                    <a:gd name="connsiteX18" fmla="*/ 1800272 w 5246176"/>
                    <a:gd name="connsiteY18" fmla="*/ 385763 h 928688"/>
                    <a:gd name="connsiteX19" fmla="*/ 1685972 w 5246176"/>
                    <a:gd name="connsiteY19" fmla="*/ 400050 h 928688"/>
                    <a:gd name="connsiteX20" fmla="*/ 1543097 w 5246176"/>
                    <a:gd name="connsiteY20" fmla="*/ 442913 h 928688"/>
                    <a:gd name="connsiteX21" fmla="*/ 1457372 w 5246176"/>
                    <a:gd name="connsiteY21" fmla="*/ 471488 h 928688"/>
                    <a:gd name="connsiteX22" fmla="*/ 1400222 w 5246176"/>
                    <a:gd name="connsiteY22" fmla="*/ 500063 h 928688"/>
                    <a:gd name="connsiteX23" fmla="*/ 1343072 w 5246176"/>
                    <a:gd name="connsiteY23" fmla="*/ 542925 h 928688"/>
                    <a:gd name="connsiteX24" fmla="*/ 1285922 w 5246176"/>
                    <a:gd name="connsiteY24" fmla="*/ 557213 h 928688"/>
                    <a:gd name="connsiteX25" fmla="*/ 1243059 w 5246176"/>
                    <a:gd name="connsiteY25" fmla="*/ 585788 h 928688"/>
                    <a:gd name="connsiteX26" fmla="*/ 1200197 w 5246176"/>
                    <a:gd name="connsiteY26" fmla="*/ 600075 h 928688"/>
                    <a:gd name="connsiteX27" fmla="*/ 1085897 w 5246176"/>
                    <a:gd name="connsiteY27" fmla="*/ 657225 h 928688"/>
                    <a:gd name="connsiteX28" fmla="*/ 985884 w 5246176"/>
                    <a:gd name="connsiteY28" fmla="*/ 714375 h 928688"/>
                    <a:gd name="connsiteX29" fmla="*/ 943022 w 5246176"/>
                    <a:gd name="connsiteY29" fmla="*/ 728663 h 928688"/>
                    <a:gd name="connsiteX30" fmla="*/ 785859 w 5246176"/>
                    <a:gd name="connsiteY30" fmla="*/ 785813 h 928688"/>
                    <a:gd name="connsiteX31" fmla="*/ 657272 w 5246176"/>
                    <a:gd name="connsiteY31" fmla="*/ 814388 h 928688"/>
                    <a:gd name="connsiteX32" fmla="*/ 557259 w 5246176"/>
                    <a:gd name="connsiteY32" fmla="*/ 842963 h 928688"/>
                    <a:gd name="connsiteX33" fmla="*/ 85772 w 5246176"/>
                    <a:gd name="connsiteY33" fmla="*/ 871538 h 928688"/>
                    <a:gd name="connsiteX34" fmla="*/ 100059 w 5246176"/>
                    <a:gd name="connsiteY34" fmla="*/ 914400 h 928688"/>
                    <a:gd name="connsiteX35" fmla="*/ 142922 w 5246176"/>
                    <a:gd name="connsiteY35" fmla="*/ 928688 h 928688"/>
                    <a:gd name="connsiteX36" fmla="*/ 328659 w 5246176"/>
                    <a:gd name="connsiteY36" fmla="*/ 900113 h 928688"/>
                    <a:gd name="connsiteX37" fmla="*/ 471534 w 5246176"/>
                    <a:gd name="connsiteY37" fmla="*/ 871538 h 928688"/>
                    <a:gd name="connsiteX38" fmla="*/ 642984 w 5246176"/>
                    <a:gd name="connsiteY38" fmla="*/ 814388 h 928688"/>
                    <a:gd name="connsiteX39" fmla="*/ 685847 w 5246176"/>
                    <a:gd name="connsiteY39" fmla="*/ 800100 h 928688"/>
                    <a:gd name="connsiteX40" fmla="*/ 871584 w 5246176"/>
                    <a:gd name="connsiteY40" fmla="*/ 785813 h 928688"/>
                    <a:gd name="connsiteX41" fmla="*/ 1014459 w 5246176"/>
                    <a:gd name="connsiteY41" fmla="*/ 742950 h 928688"/>
                    <a:gd name="connsiteX42" fmla="*/ 1057322 w 5246176"/>
                    <a:gd name="connsiteY42" fmla="*/ 714375 h 928688"/>
                    <a:gd name="connsiteX43" fmla="*/ 1185909 w 5246176"/>
                    <a:gd name="connsiteY43" fmla="*/ 685800 h 928688"/>
                    <a:gd name="connsiteX44" fmla="*/ 1271634 w 5246176"/>
                    <a:gd name="connsiteY44" fmla="*/ 657225 h 928688"/>
                    <a:gd name="connsiteX45" fmla="*/ 1400222 w 5246176"/>
                    <a:gd name="connsiteY45" fmla="*/ 571500 h 928688"/>
                    <a:gd name="connsiteX46" fmla="*/ 1443084 w 5246176"/>
                    <a:gd name="connsiteY46" fmla="*/ 542925 h 928688"/>
                    <a:gd name="connsiteX47" fmla="*/ 1657397 w 5246176"/>
                    <a:gd name="connsiteY47" fmla="*/ 471488 h 928688"/>
                    <a:gd name="connsiteX48" fmla="*/ 1700259 w 5246176"/>
                    <a:gd name="connsiteY48" fmla="*/ 457200 h 928688"/>
                    <a:gd name="connsiteX49" fmla="*/ 1743122 w 5246176"/>
                    <a:gd name="connsiteY49" fmla="*/ 442913 h 928688"/>
                    <a:gd name="connsiteX50" fmla="*/ 1785984 w 5246176"/>
                    <a:gd name="connsiteY50" fmla="*/ 414338 h 928688"/>
                    <a:gd name="connsiteX51" fmla="*/ 1928859 w 5246176"/>
                    <a:gd name="connsiteY51" fmla="*/ 385763 h 928688"/>
                    <a:gd name="connsiteX52" fmla="*/ 1986009 w 5246176"/>
                    <a:gd name="connsiteY52" fmla="*/ 371475 h 928688"/>
                    <a:gd name="connsiteX53" fmla="*/ 2028872 w 5246176"/>
                    <a:gd name="connsiteY53" fmla="*/ 357188 h 928688"/>
                    <a:gd name="connsiteX54" fmla="*/ 2500359 w 5246176"/>
                    <a:gd name="connsiteY54" fmla="*/ 342900 h 928688"/>
                    <a:gd name="connsiteX55" fmla="*/ 2571797 w 5246176"/>
                    <a:gd name="connsiteY55" fmla="*/ 328613 h 928688"/>
                    <a:gd name="connsiteX56" fmla="*/ 2614659 w 5246176"/>
                    <a:gd name="connsiteY56" fmla="*/ 314325 h 928688"/>
                    <a:gd name="connsiteX57" fmla="*/ 2900409 w 5246176"/>
                    <a:gd name="connsiteY57" fmla="*/ 300038 h 928688"/>
                    <a:gd name="connsiteX58" fmla="*/ 2943272 w 5246176"/>
                    <a:gd name="connsiteY58" fmla="*/ 285750 h 928688"/>
                    <a:gd name="connsiteX59" fmla="*/ 2928984 w 5246176"/>
                    <a:gd name="connsiteY59" fmla="*/ 242888 h 928688"/>
                    <a:gd name="connsiteX60" fmla="*/ 2986134 w 5246176"/>
                    <a:gd name="connsiteY60" fmla="*/ 257175 h 928688"/>
                    <a:gd name="connsiteX61" fmla="*/ 3071859 w 5246176"/>
                    <a:gd name="connsiteY61" fmla="*/ 285750 h 928688"/>
                    <a:gd name="connsiteX62" fmla="*/ 3200447 w 5246176"/>
                    <a:gd name="connsiteY62" fmla="*/ 328613 h 928688"/>
                    <a:gd name="connsiteX63" fmla="*/ 3243309 w 5246176"/>
                    <a:gd name="connsiteY63" fmla="*/ 342900 h 928688"/>
                    <a:gd name="connsiteX64" fmla="*/ 3471909 w 5246176"/>
                    <a:gd name="connsiteY64" fmla="*/ 328613 h 928688"/>
                    <a:gd name="connsiteX65" fmla="*/ 3543347 w 5246176"/>
                    <a:gd name="connsiteY65" fmla="*/ 314325 h 928688"/>
                    <a:gd name="connsiteX66" fmla="*/ 3886247 w 5246176"/>
                    <a:gd name="connsiteY66" fmla="*/ 300038 h 928688"/>
                    <a:gd name="connsiteX67" fmla="*/ 3971972 w 5246176"/>
                    <a:gd name="connsiteY67" fmla="*/ 285750 h 928688"/>
                    <a:gd name="connsiteX68" fmla="*/ 4043409 w 5246176"/>
                    <a:gd name="connsiteY68" fmla="*/ 271463 h 928688"/>
                    <a:gd name="connsiteX69" fmla="*/ 4343447 w 5246176"/>
                    <a:gd name="connsiteY69" fmla="*/ 285750 h 928688"/>
                    <a:gd name="connsiteX70" fmla="*/ 4400597 w 5246176"/>
                    <a:gd name="connsiteY70" fmla="*/ 300038 h 928688"/>
                    <a:gd name="connsiteX71" fmla="*/ 4600622 w 5246176"/>
                    <a:gd name="connsiteY71" fmla="*/ 271463 h 928688"/>
                    <a:gd name="connsiteX72" fmla="*/ 4643484 w 5246176"/>
                    <a:gd name="connsiteY72" fmla="*/ 257175 h 928688"/>
                    <a:gd name="connsiteX73" fmla="*/ 4700634 w 5246176"/>
                    <a:gd name="connsiteY73" fmla="*/ 242888 h 928688"/>
                    <a:gd name="connsiteX74" fmla="*/ 4786359 w 5246176"/>
                    <a:gd name="connsiteY74" fmla="*/ 214313 h 928688"/>
                    <a:gd name="connsiteX75" fmla="*/ 4829222 w 5246176"/>
                    <a:gd name="connsiteY75" fmla="*/ 200025 h 928688"/>
                    <a:gd name="connsiteX76" fmla="*/ 4914947 w 5246176"/>
                    <a:gd name="connsiteY76" fmla="*/ 157163 h 928688"/>
                    <a:gd name="connsiteX77" fmla="*/ 5000672 w 5246176"/>
                    <a:gd name="connsiteY77" fmla="*/ 114300 h 928688"/>
                    <a:gd name="connsiteX78" fmla="*/ 5043534 w 5246176"/>
                    <a:gd name="connsiteY78" fmla="*/ 85725 h 928688"/>
                    <a:gd name="connsiteX79" fmla="*/ 5200697 w 5246176"/>
                    <a:gd name="connsiteY79" fmla="*/ 71438 h 928688"/>
                    <a:gd name="connsiteX80" fmla="*/ 5214984 w 5246176"/>
                    <a:gd name="connsiteY80"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6176" h="928688">
                      <a:moveTo>
                        <a:pt x="5214984" y="0"/>
                      </a:moveTo>
                      <a:lnTo>
                        <a:pt x="5214984" y="0"/>
                      </a:lnTo>
                      <a:cubicBezTo>
                        <a:pt x="5176884" y="14288"/>
                        <a:pt x="5139575" y="30896"/>
                        <a:pt x="5100684" y="42863"/>
                      </a:cubicBezTo>
                      <a:cubicBezTo>
                        <a:pt x="5077474" y="50005"/>
                        <a:pt x="5052285" y="49471"/>
                        <a:pt x="5029247" y="57150"/>
                      </a:cubicBezTo>
                      <a:cubicBezTo>
                        <a:pt x="5009041" y="63885"/>
                        <a:pt x="4991872" y="77815"/>
                        <a:pt x="4972097" y="85725"/>
                      </a:cubicBezTo>
                      <a:cubicBezTo>
                        <a:pt x="4944131" y="96912"/>
                        <a:pt x="4914338" y="103114"/>
                        <a:pt x="4886372" y="114300"/>
                      </a:cubicBezTo>
                      <a:cubicBezTo>
                        <a:pt x="4864534" y="123035"/>
                        <a:pt x="4801928" y="149699"/>
                        <a:pt x="4772072" y="157163"/>
                      </a:cubicBezTo>
                      <a:cubicBezTo>
                        <a:pt x="4748513" y="163053"/>
                        <a:pt x="4724340" y="166182"/>
                        <a:pt x="4700634" y="171450"/>
                      </a:cubicBezTo>
                      <a:cubicBezTo>
                        <a:pt x="4681465" y="175710"/>
                        <a:pt x="4662684" y="181624"/>
                        <a:pt x="4643484" y="185738"/>
                      </a:cubicBezTo>
                      <a:cubicBezTo>
                        <a:pt x="4604147" y="194168"/>
                        <a:pt x="4469817" y="221733"/>
                        <a:pt x="4414884" y="228600"/>
                      </a:cubicBezTo>
                      <a:cubicBezTo>
                        <a:pt x="4165505" y="259772"/>
                        <a:pt x="3988964" y="249964"/>
                        <a:pt x="3700509" y="257175"/>
                      </a:cubicBezTo>
                      <a:cubicBezTo>
                        <a:pt x="3377156" y="293105"/>
                        <a:pt x="3755372" y="257175"/>
                        <a:pt x="3100434" y="257175"/>
                      </a:cubicBezTo>
                      <a:cubicBezTo>
                        <a:pt x="2952720" y="257175"/>
                        <a:pt x="2805159" y="266700"/>
                        <a:pt x="2657522" y="271463"/>
                      </a:cubicBezTo>
                      <a:cubicBezTo>
                        <a:pt x="2518146" y="306306"/>
                        <a:pt x="2692181" y="263761"/>
                        <a:pt x="2528934" y="300038"/>
                      </a:cubicBezTo>
                      <a:cubicBezTo>
                        <a:pt x="2509765" y="304298"/>
                        <a:pt x="2491388" y="313205"/>
                        <a:pt x="2471784" y="314325"/>
                      </a:cubicBezTo>
                      <a:cubicBezTo>
                        <a:pt x="2324310" y="322752"/>
                        <a:pt x="2176509" y="323850"/>
                        <a:pt x="2028872" y="328613"/>
                      </a:cubicBezTo>
                      <a:cubicBezTo>
                        <a:pt x="2014584" y="333375"/>
                        <a:pt x="1999852" y="336967"/>
                        <a:pt x="1986009" y="342900"/>
                      </a:cubicBezTo>
                      <a:cubicBezTo>
                        <a:pt x="1966432" y="351290"/>
                        <a:pt x="1949612" y="366686"/>
                        <a:pt x="1928859" y="371475"/>
                      </a:cubicBezTo>
                      <a:cubicBezTo>
                        <a:pt x="1886837" y="381172"/>
                        <a:pt x="1843103" y="380724"/>
                        <a:pt x="1800272" y="385763"/>
                      </a:cubicBezTo>
                      <a:lnTo>
                        <a:pt x="1685972" y="400050"/>
                      </a:lnTo>
                      <a:cubicBezTo>
                        <a:pt x="1599596" y="421645"/>
                        <a:pt x="1647457" y="408127"/>
                        <a:pt x="1543097" y="442913"/>
                      </a:cubicBezTo>
                      <a:cubicBezTo>
                        <a:pt x="1543086" y="442917"/>
                        <a:pt x="1457383" y="471483"/>
                        <a:pt x="1457372" y="471488"/>
                      </a:cubicBezTo>
                      <a:cubicBezTo>
                        <a:pt x="1438322" y="481013"/>
                        <a:pt x="1418283" y="488775"/>
                        <a:pt x="1400222" y="500063"/>
                      </a:cubicBezTo>
                      <a:cubicBezTo>
                        <a:pt x="1380029" y="512683"/>
                        <a:pt x="1364370" y="532276"/>
                        <a:pt x="1343072" y="542925"/>
                      </a:cubicBezTo>
                      <a:cubicBezTo>
                        <a:pt x="1325509" y="551707"/>
                        <a:pt x="1304972" y="552450"/>
                        <a:pt x="1285922" y="557213"/>
                      </a:cubicBezTo>
                      <a:cubicBezTo>
                        <a:pt x="1271634" y="566738"/>
                        <a:pt x="1258418" y="578109"/>
                        <a:pt x="1243059" y="585788"/>
                      </a:cubicBezTo>
                      <a:cubicBezTo>
                        <a:pt x="1229589" y="592523"/>
                        <a:pt x="1213273" y="592603"/>
                        <a:pt x="1200197" y="600075"/>
                      </a:cubicBezTo>
                      <a:cubicBezTo>
                        <a:pt x="1086861" y="664839"/>
                        <a:pt x="1199527" y="628819"/>
                        <a:pt x="1085897" y="657225"/>
                      </a:cubicBezTo>
                      <a:cubicBezTo>
                        <a:pt x="1042849" y="685923"/>
                        <a:pt x="1036641" y="692622"/>
                        <a:pt x="985884" y="714375"/>
                      </a:cubicBezTo>
                      <a:cubicBezTo>
                        <a:pt x="972041" y="720308"/>
                        <a:pt x="957123" y="723375"/>
                        <a:pt x="943022" y="728663"/>
                      </a:cubicBezTo>
                      <a:cubicBezTo>
                        <a:pt x="852145" y="762742"/>
                        <a:pt x="885901" y="755801"/>
                        <a:pt x="785859" y="785813"/>
                      </a:cubicBezTo>
                      <a:cubicBezTo>
                        <a:pt x="712546" y="807807"/>
                        <a:pt x="738818" y="794002"/>
                        <a:pt x="657272" y="814388"/>
                      </a:cubicBezTo>
                      <a:cubicBezTo>
                        <a:pt x="597540" y="829321"/>
                        <a:pt x="626725" y="832276"/>
                        <a:pt x="557259" y="842963"/>
                      </a:cubicBezTo>
                      <a:cubicBezTo>
                        <a:pt x="407281" y="866037"/>
                        <a:pt x="226896" y="865658"/>
                        <a:pt x="85772" y="871538"/>
                      </a:cubicBezTo>
                      <a:cubicBezTo>
                        <a:pt x="-31901" y="910762"/>
                        <a:pt x="-29771" y="895853"/>
                        <a:pt x="100059" y="914400"/>
                      </a:cubicBezTo>
                      <a:cubicBezTo>
                        <a:pt x="114347" y="919163"/>
                        <a:pt x="127861" y="928688"/>
                        <a:pt x="142922" y="928688"/>
                      </a:cubicBezTo>
                      <a:cubicBezTo>
                        <a:pt x="292275" y="928688"/>
                        <a:pt x="243067" y="924568"/>
                        <a:pt x="328659" y="900113"/>
                      </a:cubicBezTo>
                      <a:cubicBezTo>
                        <a:pt x="388344" y="883060"/>
                        <a:pt x="404162" y="882766"/>
                        <a:pt x="471534" y="871538"/>
                      </a:cubicBezTo>
                      <a:lnTo>
                        <a:pt x="642984" y="814388"/>
                      </a:lnTo>
                      <a:cubicBezTo>
                        <a:pt x="657272" y="809625"/>
                        <a:pt x="670831" y="801255"/>
                        <a:pt x="685847" y="800100"/>
                      </a:cubicBezTo>
                      <a:lnTo>
                        <a:pt x="871584" y="785813"/>
                      </a:lnTo>
                      <a:cubicBezTo>
                        <a:pt x="903530" y="777826"/>
                        <a:pt x="993590" y="756863"/>
                        <a:pt x="1014459" y="742950"/>
                      </a:cubicBezTo>
                      <a:cubicBezTo>
                        <a:pt x="1028747" y="733425"/>
                        <a:pt x="1041539" y="721139"/>
                        <a:pt x="1057322" y="714375"/>
                      </a:cubicBezTo>
                      <a:cubicBezTo>
                        <a:pt x="1079768" y="704756"/>
                        <a:pt x="1167271" y="690883"/>
                        <a:pt x="1185909" y="685800"/>
                      </a:cubicBezTo>
                      <a:cubicBezTo>
                        <a:pt x="1214968" y="677875"/>
                        <a:pt x="1246572" y="673933"/>
                        <a:pt x="1271634" y="657225"/>
                      </a:cubicBezTo>
                      <a:lnTo>
                        <a:pt x="1400222" y="571500"/>
                      </a:lnTo>
                      <a:cubicBezTo>
                        <a:pt x="1414509" y="561975"/>
                        <a:pt x="1426794" y="548355"/>
                        <a:pt x="1443084" y="542925"/>
                      </a:cubicBezTo>
                      <a:lnTo>
                        <a:pt x="1657397" y="471488"/>
                      </a:lnTo>
                      <a:lnTo>
                        <a:pt x="1700259" y="457200"/>
                      </a:lnTo>
                      <a:lnTo>
                        <a:pt x="1743122" y="442913"/>
                      </a:lnTo>
                      <a:cubicBezTo>
                        <a:pt x="1757409" y="433388"/>
                        <a:pt x="1770626" y="422017"/>
                        <a:pt x="1785984" y="414338"/>
                      </a:cubicBezTo>
                      <a:cubicBezTo>
                        <a:pt x="1827903" y="393378"/>
                        <a:pt x="1887484" y="393286"/>
                        <a:pt x="1928859" y="385763"/>
                      </a:cubicBezTo>
                      <a:cubicBezTo>
                        <a:pt x="1948179" y="382250"/>
                        <a:pt x="1967128" y="376869"/>
                        <a:pt x="1986009" y="371475"/>
                      </a:cubicBezTo>
                      <a:cubicBezTo>
                        <a:pt x="2000490" y="367338"/>
                        <a:pt x="2013835" y="358023"/>
                        <a:pt x="2028872" y="357188"/>
                      </a:cubicBezTo>
                      <a:cubicBezTo>
                        <a:pt x="2185864" y="348466"/>
                        <a:pt x="2343197" y="347663"/>
                        <a:pt x="2500359" y="342900"/>
                      </a:cubicBezTo>
                      <a:cubicBezTo>
                        <a:pt x="2524172" y="338138"/>
                        <a:pt x="2548238" y="334503"/>
                        <a:pt x="2571797" y="328613"/>
                      </a:cubicBezTo>
                      <a:cubicBezTo>
                        <a:pt x="2586408" y="324960"/>
                        <a:pt x="2599655" y="315630"/>
                        <a:pt x="2614659" y="314325"/>
                      </a:cubicBezTo>
                      <a:cubicBezTo>
                        <a:pt x="2709669" y="306063"/>
                        <a:pt x="2805159" y="304800"/>
                        <a:pt x="2900409" y="300038"/>
                      </a:cubicBezTo>
                      <a:cubicBezTo>
                        <a:pt x="2914697" y="295275"/>
                        <a:pt x="2936537" y="299221"/>
                        <a:pt x="2943272" y="285750"/>
                      </a:cubicBezTo>
                      <a:cubicBezTo>
                        <a:pt x="2950007" y="272280"/>
                        <a:pt x="2916453" y="251242"/>
                        <a:pt x="2928984" y="242888"/>
                      </a:cubicBezTo>
                      <a:cubicBezTo>
                        <a:pt x="2945322" y="231996"/>
                        <a:pt x="2967326" y="251533"/>
                        <a:pt x="2986134" y="257175"/>
                      </a:cubicBezTo>
                      <a:cubicBezTo>
                        <a:pt x="3014984" y="265830"/>
                        <a:pt x="3043284" y="276225"/>
                        <a:pt x="3071859" y="285750"/>
                      </a:cubicBezTo>
                      <a:lnTo>
                        <a:pt x="3200447" y="328613"/>
                      </a:lnTo>
                      <a:lnTo>
                        <a:pt x="3243309" y="342900"/>
                      </a:lnTo>
                      <a:cubicBezTo>
                        <a:pt x="3319509" y="338138"/>
                        <a:pt x="3395904" y="335852"/>
                        <a:pt x="3471909" y="328613"/>
                      </a:cubicBezTo>
                      <a:cubicBezTo>
                        <a:pt x="3496084" y="326311"/>
                        <a:pt x="3519120" y="315996"/>
                        <a:pt x="3543347" y="314325"/>
                      </a:cubicBezTo>
                      <a:cubicBezTo>
                        <a:pt x="3657475" y="306454"/>
                        <a:pt x="3771947" y="304800"/>
                        <a:pt x="3886247" y="300038"/>
                      </a:cubicBezTo>
                      <a:lnTo>
                        <a:pt x="3971972" y="285750"/>
                      </a:lnTo>
                      <a:cubicBezTo>
                        <a:pt x="3995864" y="281406"/>
                        <a:pt x="4019125" y="271463"/>
                        <a:pt x="4043409" y="271463"/>
                      </a:cubicBezTo>
                      <a:cubicBezTo>
                        <a:pt x="4143535" y="271463"/>
                        <a:pt x="4243434" y="280988"/>
                        <a:pt x="4343447" y="285750"/>
                      </a:cubicBezTo>
                      <a:cubicBezTo>
                        <a:pt x="4362497" y="290513"/>
                        <a:pt x="4380961" y="300038"/>
                        <a:pt x="4400597" y="300038"/>
                      </a:cubicBezTo>
                      <a:cubicBezTo>
                        <a:pt x="4474595" y="300038"/>
                        <a:pt x="4533312" y="290695"/>
                        <a:pt x="4600622" y="271463"/>
                      </a:cubicBezTo>
                      <a:cubicBezTo>
                        <a:pt x="4615103" y="267326"/>
                        <a:pt x="4629003" y="261312"/>
                        <a:pt x="4643484" y="257175"/>
                      </a:cubicBezTo>
                      <a:cubicBezTo>
                        <a:pt x="4662365" y="251780"/>
                        <a:pt x="4681826" y="248530"/>
                        <a:pt x="4700634" y="242888"/>
                      </a:cubicBezTo>
                      <a:cubicBezTo>
                        <a:pt x="4729484" y="234233"/>
                        <a:pt x="4757784" y="223838"/>
                        <a:pt x="4786359" y="214313"/>
                      </a:cubicBezTo>
                      <a:cubicBezTo>
                        <a:pt x="4800647" y="209550"/>
                        <a:pt x="4816691" y="208379"/>
                        <a:pt x="4829222" y="200025"/>
                      </a:cubicBezTo>
                      <a:cubicBezTo>
                        <a:pt x="4884615" y="163096"/>
                        <a:pt x="4855794" y="176880"/>
                        <a:pt x="4914947" y="157163"/>
                      </a:cubicBezTo>
                      <a:cubicBezTo>
                        <a:pt x="5037782" y="75272"/>
                        <a:pt x="4882367" y="173453"/>
                        <a:pt x="5000672" y="114300"/>
                      </a:cubicBezTo>
                      <a:cubicBezTo>
                        <a:pt x="5016030" y="106621"/>
                        <a:pt x="5026744" y="89323"/>
                        <a:pt x="5043534" y="85725"/>
                      </a:cubicBezTo>
                      <a:cubicBezTo>
                        <a:pt x="5094970" y="74703"/>
                        <a:pt x="5148309" y="76200"/>
                        <a:pt x="5200697" y="71438"/>
                      </a:cubicBezTo>
                      <a:cubicBezTo>
                        <a:pt x="5295283" y="8381"/>
                        <a:pt x="5212603" y="11906"/>
                        <a:pt x="5214984" y="0"/>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Freeform 373">
                  <a:extLst>
                    <a:ext uri="{FF2B5EF4-FFF2-40B4-BE49-F238E27FC236}">
                      <a16:creationId xmlns:a16="http://schemas.microsoft.com/office/drawing/2014/main" id="{3C58C99E-2426-7842-8D90-84ADCEF47F08}"/>
                    </a:ext>
                  </a:extLst>
                </p:cNvPr>
                <p:cNvSpPr/>
                <p:nvPr/>
              </p:nvSpPr>
              <p:spPr>
                <a:xfrm flipH="1">
                  <a:off x="2805462" y="5840716"/>
                  <a:ext cx="457271" cy="182695"/>
                </a:xfrm>
                <a:custGeom>
                  <a:avLst/>
                  <a:gdLst>
                    <a:gd name="connsiteX0" fmla="*/ 5214984 w 5246176"/>
                    <a:gd name="connsiteY0" fmla="*/ 0 h 928688"/>
                    <a:gd name="connsiteX1" fmla="*/ 5214984 w 5246176"/>
                    <a:gd name="connsiteY1" fmla="*/ 0 h 928688"/>
                    <a:gd name="connsiteX2" fmla="*/ 5100684 w 5246176"/>
                    <a:gd name="connsiteY2" fmla="*/ 42863 h 928688"/>
                    <a:gd name="connsiteX3" fmla="*/ 5029247 w 5246176"/>
                    <a:gd name="connsiteY3" fmla="*/ 57150 h 928688"/>
                    <a:gd name="connsiteX4" fmla="*/ 4972097 w 5246176"/>
                    <a:gd name="connsiteY4" fmla="*/ 85725 h 928688"/>
                    <a:gd name="connsiteX5" fmla="*/ 4886372 w 5246176"/>
                    <a:gd name="connsiteY5" fmla="*/ 114300 h 928688"/>
                    <a:gd name="connsiteX6" fmla="*/ 4772072 w 5246176"/>
                    <a:gd name="connsiteY6" fmla="*/ 157163 h 928688"/>
                    <a:gd name="connsiteX7" fmla="*/ 4700634 w 5246176"/>
                    <a:gd name="connsiteY7" fmla="*/ 171450 h 928688"/>
                    <a:gd name="connsiteX8" fmla="*/ 4643484 w 5246176"/>
                    <a:gd name="connsiteY8" fmla="*/ 185738 h 928688"/>
                    <a:gd name="connsiteX9" fmla="*/ 4414884 w 5246176"/>
                    <a:gd name="connsiteY9" fmla="*/ 228600 h 928688"/>
                    <a:gd name="connsiteX10" fmla="*/ 3700509 w 5246176"/>
                    <a:gd name="connsiteY10" fmla="*/ 257175 h 928688"/>
                    <a:gd name="connsiteX11" fmla="*/ 3100434 w 5246176"/>
                    <a:gd name="connsiteY11" fmla="*/ 257175 h 928688"/>
                    <a:gd name="connsiteX12" fmla="*/ 2657522 w 5246176"/>
                    <a:gd name="connsiteY12" fmla="*/ 271463 h 928688"/>
                    <a:gd name="connsiteX13" fmla="*/ 2528934 w 5246176"/>
                    <a:gd name="connsiteY13" fmla="*/ 300038 h 928688"/>
                    <a:gd name="connsiteX14" fmla="*/ 2471784 w 5246176"/>
                    <a:gd name="connsiteY14" fmla="*/ 314325 h 928688"/>
                    <a:gd name="connsiteX15" fmla="*/ 2028872 w 5246176"/>
                    <a:gd name="connsiteY15" fmla="*/ 328613 h 928688"/>
                    <a:gd name="connsiteX16" fmla="*/ 1986009 w 5246176"/>
                    <a:gd name="connsiteY16" fmla="*/ 342900 h 928688"/>
                    <a:gd name="connsiteX17" fmla="*/ 1928859 w 5246176"/>
                    <a:gd name="connsiteY17" fmla="*/ 371475 h 928688"/>
                    <a:gd name="connsiteX18" fmla="*/ 1800272 w 5246176"/>
                    <a:gd name="connsiteY18" fmla="*/ 385763 h 928688"/>
                    <a:gd name="connsiteX19" fmla="*/ 1685972 w 5246176"/>
                    <a:gd name="connsiteY19" fmla="*/ 400050 h 928688"/>
                    <a:gd name="connsiteX20" fmla="*/ 1543097 w 5246176"/>
                    <a:gd name="connsiteY20" fmla="*/ 442913 h 928688"/>
                    <a:gd name="connsiteX21" fmla="*/ 1457372 w 5246176"/>
                    <a:gd name="connsiteY21" fmla="*/ 471488 h 928688"/>
                    <a:gd name="connsiteX22" fmla="*/ 1400222 w 5246176"/>
                    <a:gd name="connsiteY22" fmla="*/ 500063 h 928688"/>
                    <a:gd name="connsiteX23" fmla="*/ 1343072 w 5246176"/>
                    <a:gd name="connsiteY23" fmla="*/ 542925 h 928688"/>
                    <a:gd name="connsiteX24" fmla="*/ 1285922 w 5246176"/>
                    <a:gd name="connsiteY24" fmla="*/ 557213 h 928688"/>
                    <a:gd name="connsiteX25" fmla="*/ 1243059 w 5246176"/>
                    <a:gd name="connsiteY25" fmla="*/ 585788 h 928688"/>
                    <a:gd name="connsiteX26" fmla="*/ 1200197 w 5246176"/>
                    <a:gd name="connsiteY26" fmla="*/ 600075 h 928688"/>
                    <a:gd name="connsiteX27" fmla="*/ 1085897 w 5246176"/>
                    <a:gd name="connsiteY27" fmla="*/ 657225 h 928688"/>
                    <a:gd name="connsiteX28" fmla="*/ 985884 w 5246176"/>
                    <a:gd name="connsiteY28" fmla="*/ 714375 h 928688"/>
                    <a:gd name="connsiteX29" fmla="*/ 943022 w 5246176"/>
                    <a:gd name="connsiteY29" fmla="*/ 728663 h 928688"/>
                    <a:gd name="connsiteX30" fmla="*/ 785859 w 5246176"/>
                    <a:gd name="connsiteY30" fmla="*/ 785813 h 928688"/>
                    <a:gd name="connsiteX31" fmla="*/ 657272 w 5246176"/>
                    <a:gd name="connsiteY31" fmla="*/ 814388 h 928688"/>
                    <a:gd name="connsiteX32" fmla="*/ 557259 w 5246176"/>
                    <a:gd name="connsiteY32" fmla="*/ 842963 h 928688"/>
                    <a:gd name="connsiteX33" fmla="*/ 85772 w 5246176"/>
                    <a:gd name="connsiteY33" fmla="*/ 871538 h 928688"/>
                    <a:gd name="connsiteX34" fmla="*/ 100059 w 5246176"/>
                    <a:gd name="connsiteY34" fmla="*/ 914400 h 928688"/>
                    <a:gd name="connsiteX35" fmla="*/ 142922 w 5246176"/>
                    <a:gd name="connsiteY35" fmla="*/ 928688 h 928688"/>
                    <a:gd name="connsiteX36" fmla="*/ 328659 w 5246176"/>
                    <a:gd name="connsiteY36" fmla="*/ 900113 h 928688"/>
                    <a:gd name="connsiteX37" fmla="*/ 471534 w 5246176"/>
                    <a:gd name="connsiteY37" fmla="*/ 871538 h 928688"/>
                    <a:gd name="connsiteX38" fmla="*/ 642984 w 5246176"/>
                    <a:gd name="connsiteY38" fmla="*/ 814388 h 928688"/>
                    <a:gd name="connsiteX39" fmla="*/ 685847 w 5246176"/>
                    <a:gd name="connsiteY39" fmla="*/ 800100 h 928688"/>
                    <a:gd name="connsiteX40" fmla="*/ 871584 w 5246176"/>
                    <a:gd name="connsiteY40" fmla="*/ 785813 h 928688"/>
                    <a:gd name="connsiteX41" fmla="*/ 1014459 w 5246176"/>
                    <a:gd name="connsiteY41" fmla="*/ 742950 h 928688"/>
                    <a:gd name="connsiteX42" fmla="*/ 1057322 w 5246176"/>
                    <a:gd name="connsiteY42" fmla="*/ 714375 h 928688"/>
                    <a:gd name="connsiteX43" fmla="*/ 1185909 w 5246176"/>
                    <a:gd name="connsiteY43" fmla="*/ 685800 h 928688"/>
                    <a:gd name="connsiteX44" fmla="*/ 1271634 w 5246176"/>
                    <a:gd name="connsiteY44" fmla="*/ 657225 h 928688"/>
                    <a:gd name="connsiteX45" fmla="*/ 1400222 w 5246176"/>
                    <a:gd name="connsiteY45" fmla="*/ 571500 h 928688"/>
                    <a:gd name="connsiteX46" fmla="*/ 1443084 w 5246176"/>
                    <a:gd name="connsiteY46" fmla="*/ 542925 h 928688"/>
                    <a:gd name="connsiteX47" fmla="*/ 1657397 w 5246176"/>
                    <a:gd name="connsiteY47" fmla="*/ 471488 h 928688"/>
                    <a:gd name="connsiteX48" fmla="*/ 1700259 w 5246176"/>
                    <a:gd name="connsiteY48" fmla="*/ 457200 h 928688"/>
                    <a:gd name="connsiteX49" fmla="*/ 1743122 w 5246176"/>
                    <a:gd name="connsiteY49" fmla="*/ 442913 h 928688"/>
                    <a:gd name="connsiteX50" fmla="*/ 1785984 w 5246176"/>
                    <a:gd name="connsiteY50" fmla="*/ 414338 h 928688"/>
                    <a:gd name="connsiteX51" fmla="*/ 1928859 w 5246176"/>
                    <a:gd name="connsiteY51" fmla="*/ 385763 h 928688"/>
                    <a:gd name="connsiteX52" fmla="*/ 1986009 w 5246176"/>
                    <a:gd name="connsiteY52" fmla="*/ 371475 h 928688"/>
                    <a:gd name="connsiteX53" fmla="*/ 2028872 w 5246176"/>
                    <a:gd name="connsiteY53" fmla="*/ 357188 h 928688"/>
                    <a:gd name="connsiteX54" fmla="*/ 2500359 w 5246176"/>
                    <a:gd name="connsiteY54" fmla="*/ 342900 h 928688"/>
                    <a:gd name="connsiteX55" fmla="*/ 2571797 w 5246176"/>
                    <a:gd name="connsiteY55" fmla="*/ 328613 h 928688"/>
                    <a:gd name="connsiteX56" fmla="*/ 2614659 w 5246176"/>
                    <a:gd name="connsiteY56" fmla="*/ 314325 h 928688"/>
                    <a:gd name="connsiteX57" fmla="*/ 2900409 w 5246176"/>
                    <a:gd name="connsiteY57" fmla="*/ 300038 h 928688"/>
                    <a:gd name="connsiteX58" fmla="*/ 2943272 w 5246176"/>
                    <a:gd name="connsiteY58" fmla="*/ 285750 h 928688"/>
                    <a:gd name="connsiteX59" fmla="*/ 2928984 w 5246176"/>
                    <a:gd name="connsiteY59" fmla="*/ 242888 h 928688"/>
                    <a:gd name="connsiteX60" fmla="*/ 2986134 w 5246176"/>
                    <a:gd name="connsiteY60" fmla="*/ 257175 h 928688"/>
                    <a:gd name="connsiteX61" fmla="*/ 3071859 w 5246176"/>
                    <a:gd name="connsiteY61" fmla="*/ 285750 h 928688"/>
                    <a:gd name="connsiteX62" fmla="*/ 3200447 w 5246176"/>
                    <a:gd name="connsiteY62" fmla="*/ 328613 h 928688"/>
                    <a:gd name="connsiteX63" fmla="*/ 3243309 w 5246176"/>
                    <a:gd name="connsiteY63" fmla="*/ 342900 h 928688"/>
                    <a:gd name="connsiteX64" fmla="*/ 3471909 w 5246176"/>
                    <a:gd name="connsiteY64" fmla="*/ 328613 h 928688"/>
                    <a:gd name="connsiteX65" fmla="*/ 3543347 w 5246176"/>
                    <a:gd name="connsiteY65" fmla="*/ 314325 h 928688"/>
                    <a:gd name="connsiteX66" fmla="*/ 3886247 w 5246176"/>
                    <a:gd name="connsiteY66" fmla="*/ 300038 h 928688"/>
                    <a:gd name="connsiteX67" fmla="*/ 3971972 w 5246176"/>
                    <a:gd name="connsiteY67" fmla="*/ 285750 h 928688"/>
                    <a:gd name="connsiteX68" fmla="*/ 4043409 w 5246176"/>
                    <a:gd name="connsiteY68" fmla="*/ 271463 h 928688"/>
                    <a:gd name="connsiteX69" fmla="*/ 4343447 w 5246176"/>
                    <a:gd name="connsiteY69" fmla="*/ 285750 h 928688"/>
                    <a:gd name="connsiteX70" fmla="*/ 4400597 w 5246176"/>
                    <a:gd name="connsiteY70" fmla="*/ 300038 h 928688"/>
                    <a:gd name="connsiteX71" fmla="*/ 4600622 w 5246176"/>
                    <a:gd name="connsiteY71" fmla="*/ 271463 h 928688"/>
                    <a:gd name="connsiteX72" fmla="*/ 4643484 w 5246176"/>
                    <a:gd name="connsiteY72" fmla="*/ 257175 h 928688"/>
                    <a:gd name="connsiteX73" fmla="*/ 4700634 w 5246176"/>
                    <a:gd name="connsiteY73" fmla="*/ 242888 h 928688"/>
                    <a:gd name="connsiteX74" fmla="*/ 4786359 w 5246176"/>
                    <a:gd name="connsiteY74" fmla="*/ 214313 h 928688"/>
                    <a:gd name="connsiteX75" fmla="*/ 4829222 w 5246176"/>
                    <a:gd name="connsiteY75" fmla="*/ 200025 h 928688"/>
                    <a:gd name="connsiteX76" fmla="*/ 4914947 w 5246176"/>
                    <a:gd name="connsiteY76" fmla="*/ 157163 h 928688"/>
                    <a:gd name="connsiteX77" fmla="*/ 5000672 w 5246176"/>
                    <a:gd name="connsiteY77" fmla="*/ 114300 h 928688"/>
                    <a:gd name="connsiteX78" fmla="*/ 5043534 w 5246176"/>
                    <a:gd name="connsiteY78" fmla="*/ 85725 h 928688"/>
                    <a:gd name="connsiteX79" fmla="*/ 5200697 w 5246176"/>
                    <a:gd name="connsiteY79" fmla="*/ 71438 h 928688"/>
                    <a:gd name="connsiteX80" fmla="*/ 5214984 w 5246176"/>
                    <a:gd name="connsiteY80"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6176" h="928688">
                      <a:moveTo>
                        <a:pt x="5214984" y="0"/>
                      </a:moveTo>
                      <a:lnTo>
                        <a:pt x="5214984" y="0"/>
                      </a:lnTo>
                      <a:cubicBezTo>
                        <a:pt x="5176884" y="14288"/>
                        <a:pt x="5139575" y="30896"/>
                        <a:pt x="5100684" y="42863"/>
                      </a:cubicBezTo>
                      <a:cubicBezTo>
                        <a:pt x="5077474" y="50005"/>
                        <a:pt x="5052285" y="49471"/>
                        <a:pt x="5029247" y="57150"/>
                      </a:cubicBezTo>
                      <a:cubicBezTo>
                        <a:pt x="5009041" y="63885"/>
                        <a:pt x="4991872" y="77815"/>
                        <a:pt x="4972097" y="85725"/>
                      </a:cubicBezTo>
                      <a:cubicBezTo>
                        <a:pt x="4944131" y="96912"/>
                        <a:pt x="4914338" y="103114"/>
                        <a:pt x="4886372" y="114300"/>
                      </a:cubicBezTo>
                      <a:cubicBezTo>
                        <a:pt x="4864534" y="123035"/>
                        <a:pt x="4801928" y="149699"/>
                        <a:pt x="4772072" y="157163"/>
                      </a:cubicBezTo>
                      <a:cubicBezTo>
                        <a:pt x="4748513" y="163053"/>
                        <a:pt x="4724340" y="166182"/>
                        <a:pt x="4700634" y="171450"/>
                      </a:cubicBezTo>
                      <a:cubicBezTo>
                        <a:pt x="4681465" y="175710"/>
                        <a:pt x="4662684" y="181624"/>
                        <a:pt x="4643484" y="185738"/>
                      </a:cubicBezTo>
                      <a:cubicBezTo>
                        <a:pt x="4604147" y="194168"/>
                        <a:pt x="4469817" y="221733"/>
                        <a:pt x="4414884" y="228600"/>
                      </a:cubicBezTo>
                      <a:cubicBezTo>
                        <a:pt x="4165505" y="259772"/>
                        <a:pt x="3988964" y="249964"/>
                        <a:pt x="3700509" y="257175"/>
                      </a:cubicBezTo>
                      <a:cubicBezTo>
                        <a:pt x="3377156" y="293105"/>
                        <a:pt x="3755372" y="257175"/>
                        <a:pt x="3100434" y="257175"/>
                      </a:cubicBezTo>
                      <a:cubicBezTo>
                        <a:pt x="2952720" y="257175"/>
                        <a:pt x="2805159" y="266700"/>
                        <a:pt x="2657522" y="271463"/>
                      </a:cubicBezTo>
                      <a:cubicBezTo>
                        <a:pt x="2518146" y="306306"/>
                        <a:pt x="2692181" y="263761"/>
                        <a:pt x="2528934" y="300038"/>
                      </a:cubicBezTo>
                      <a:cubicBezTo>
                        <a:pt x="2509765" y="304298"/>
                        <a:pt x="2491388" y="313205"/>
                        <a:pt x="2471784" y="314325"/>
                      </a:cubicBezTo>
                      <a:cubicBezTo>
                        <a:pt x="2324310" y="322752"/>
                        <a:pt x="2176509" y="323850"/>
                        <a:pt x="2028872" y="328613"/>
                      </a:cubicBezTo>
                      <a:cubicBezTo>
                        <a:pt x="2014584" y="333375"/>
                        <a:pt x="1999852" y="336967"/>
                        <a:pt x="1986009" y="342900"/>
                      </a:cubicBezTo>
                      <a:cubicBezTo>
                        <a:pt x="1966432" y="351290"/>
                        <a:pt x="1949612" y="366686"/>
                        <a:pt x="1928859" y="371475"/>
                      </a:cubicBezTo>
                      <a:cubicBezTo>
                        <a:pt x="1886837" y="381172"/>
                        <a:pt x="1843103" y="380724"/>
                        <a:pt x="1800272" y="385763"/>
                      </a:cubicBezTo>
                      <a:lnTo>
                        <a:pt x="1685972" y="400050"/>
                      </a:lnTo>
                      <a:cubicBezTo>
                        <a:pt x="1599596" y="421645"/>
                        <a:pt x="1647457" y="408127"/>
                        <a:pt x="1543097" y="442913"/>
                      </a:cubicBezTo>
                      <a:cubicBezTo>
                        <a:pt x="1543086" y="442917"/>
                        <a:pt x="1457383" y="471483"/>
                        <a:pt x="1457372" y="471488"/>
                      </a:cubicBezTo>
                      <a:cubicBezTo>
                        <a:pt x="1438322" y="481013"/>
                        <a:pt x="1418283" y="488775"/>
                        <a:pt x="1400222" y="500063"/>
                      </a:cubicBezTo>
                      <a:cubicBezTo>
                        <a:pt x="1380029" y="512683"/>
                        <a:pt x="1364370" y="532276"/>
                        <a:pt x="1343072" y="542925"/>
                      </a:cubicBezTo>
                      <a:cubicBezTo>
                        <a:pt x="1325509" y="551707"/>
                        <a:pt x="1304972" y="552450"/>
                        <a:pt x="1285922" y="557213"/>
                      </a:cubicBezTo>
                      <a:cubicBezTo>
                        <a:pt x="1271634" y="566738"/>
                        <a:pt x="1258418" y="578109"/>
                        <a:pt x="1243059" y="585788"/>
                      </a:cubicBezTo>
                      <a:cubicBezTo>
                        <a:pt x="1229589" y="592523"/>
                        <a:pt x="1213273" y="592603"/>
                        <a:pt x="1200197" y="600075"/>
                      </a:cubicBezTo>
                      <a:cubicBezTo>
                        <a:pt x="1086861" y="664839"/>
                        <a:pt x="1199527" y="628819"/>
                        <a:pt x="1085897" y="657225"/>
                      </a:cubicBezTo>
                      <a:cubicBezTo>
                        <a:pt x="1042849" y="685923"/>
                        <a:pt x="1036641" y="692622"/>
                        <a:pt x="985884" y="714375"/>
                      </a:cubicBezTo>
                      <a:cubicBezTo>
                        <a:pt x="972041" y="720308"/>
                        <a:pt x="957123" y="723375"/>
                        <a:pt x="943022" y="728663"/>
                      </a:cubicBezTo>
                      <a:cubicBezTo>
                        <a:pt x="852145" y="762742"/>
                        <a:pt x="885901" y="755801"/>
                        <a:pt x="785859" y="785813"/>
                      </a:cubicBezTo>
                      <a:cubicBezTo>
                        <a:pt x="712546" y="807807"/>
                        <a:pt x="738818" y="794002"/>
                        <a:pt x="657272" y="814388"/>
                      </a:cubicBezTo>
                      <a:cubicBezTo>
                        <a:pt x="597540" y="829321"/>
                        <a:pt x="626725" y="832276"/>
                        <a:pt x="557259" y="842963"/>
                      </a:cubicBezTo>
                      <a:cubicBezTo>
                        <a:pt x="407281" y="866037"/>
                        <a:pt x="226896" y="865658"/>
                        <a:pt x="85772" y="871538"/>
                      </a:cubicBezTo>
                      <a:cubicBezTo>
                        <a:pt x="-31901" y="910762"/>
                        <a:pt x="-29771" y="895853"/>
                        <a:pt x="100059" y="914400"/>
                      </a:cubicBezTo>
                      <a:cubicBezTo>
                        <a:pt x="114347" y="919163"/>
                        <a:pt x="127861" y="928688"/>
                        <a:pt x="142922" y="928688"/>
                      </a:cubicBezTo>
                      <a:cubicBezTo>
                        <a:pt x="292275" y="928688"/>
                        <a:pt x="243067" y="924568"/>
                        <a:pt x="328659" y="900113"/>
                      </a:cubicBezTo>
                      <a:cubicBezTo>
                        <a:pt x="388344" y="883060"/>
                        <a:pt x="404162" y="882766"/>
                        <a:pt x="471534" y="871538"/>
                      </a:cubicBezTo>
                      <a:lnTo>
                        <a:pt x="642984" y="814388"/>
                      </a:lnTo>
                      <a:cubicBezTo>
                        <a:pt x="657272" y="809625"/>
                        <a:pt x="670831" y="801255"/>
                        <a:pt x="685847" y="800100"/>
                      </a:cubicBezTo>
                      <a:lnTo>
                        <a:pt x="871584" y="785813"/>
                      </a:lnTo>
                      <a:cubicBezTo>
                        <a:pt x="903530" y="777826"/>
                        <a:pt x="993590" y="756863"/>
                        <a:pt x="1014459" y="742950"/>
                      </a:cubicBezTo>
                      <a:cubicBezTo>
                        <a:pt x="1028747" y="733425"/>
                        <a:pt x="1041539" y="721139"/>
                        <a:pt x="1057322" y="714375"/>
                      </a:cubicBezTo>
                      <a:cubicBezTo>
                        <a:pt x="1079768" y="704756"/>
                        <a:pt x="1167271" y="690883"/>
                        <a:pt x="1185909" y="685800"/>
                      </a:cubicBezTo>
                      <a:cubicBezTo>
                        <a:pt x="1214968" y="677875"/>
                        <a:pt x="1246572" y="673933"/>
                        <a:pt x="1271634" y="657225"/>
                      </a:cubicBezTo>
                      <a:lnTo>
                        <a:pt x="1400222" y="571500"/>
                      </a:lnTo>
                      <a:cubicBezTo>
                        <a:pt x="1414509" y="561975"/>
                        <a:pt x="1426794" y="548355"/>
                        <a:pt x="1443084" y="542925"/>
                      </a:cubicBezTo>
                      <a:lnTo>
                        <a:pt x="1657397" y="471488"/>
                      </a:lnTo>
                      <a:lnTo>
                        <a:pt x="1700259" y="457200"/>
                      </a:lnTo>
                      <a:lnTo>
                        <a:pt x="1743122" y="442913"/>
                      </a:lnTo>
                      <a:cubicBezTo>
                        <a:pt x="1757409" y="433388"/>
                        <a:pt x="1770626" y="422017"/>
                        <a:pt x="1785984" y="414338"/>
                      </a:cubicBezTo>
                      <a:cubicBezTo>
                        <a:pt x="1827903" y="393378"/>
                        <a:pt x="1887484" y="393286"/>
                        <a:pt x="1928859" y="385763"/>
                      </a:cubicBezTo>
                      <a:cubicBezTo>
                        <a:pt x="1948179" y="382250"/>
                        <a:pt x="1967128" y="376869"/>
                        <a:pt x="1986009" y="371475"/>
                      </a:cubicBezTo>
                      <a:cubicBezTo>
                        <a:pt x="2000490" y="367338"/>
                        <a:pt x="2013835" y="358023"/>
                        <a:pt x="2028872" y="357188"/>
                      </a:cubicBezTo>
                      <a:cubicBezTo>
                        <a:pt x="2185864" y="348466"/>
                        <a:pt x="2343197" y="347663"/>
                        <a:pt x="2500359" y="342900"/>
                      </a:cubicBezTo>
                      <a:cubicBezTo>
                        <a:pt x="2524172" y="338138"/>
                        <a:pt x="2548238" y="334503"/>
                        <a:pt x="2571797" y="328613"/>
                      </a:cubicBezTo>
                      <a:cubicBezTo>
                        <a:pt x="2586408" y="324960"/>
                        <a:pt x="2599655" y="315630"/>
                        <a:pt x="2614659" y="314325"/>
                      </a:cubicBezTo>
                      <a:cubicBezTo>
                        <a:pt x="2709669" y="306063"/>
                        <a:pt x="2805159" y="304800"/>
                        <a:pt x="2900409" y="300038"/>
                      </a:cubicBezTo>
                      <a:cubicBezTo>
                        <a:pt x="2914697" y="295275"/>
                        <a:pt x="2936537" y="299221"/>
                        <a:pt x="2943272" y="285750"/>
                      </a:cubicBezTo>
                      <a:cubicBezTo>
                        <a:pt x="2950007" y="272280"/>
                        <a:pt x="2916453" y="251242"/>
                        <a:pt x="2928984" y="242888"/>
                      </a:cubicBezTo>
                      <a:cubicBezTo>
                        <a:pt x="2945322" y="231996"/>
                        <a:pt x="2967326" y="251533"/>
                        <a:pt x="2986134" y="257175"/>
                      </a:cubicBezTo>
                      <a:cubicBezTo>
                        <a:pt x="3014984" y="265830"/>
                        <a:pt x="3043284" y="276225"/>
                        <a:pt x="3071859" y="285750"/>
                      </a:cubicBezTo>
                      <a:lnTo>
                        <a:pt x="3200447" y="328613"/>
                      </a:lnTo>
                      <a:lnTo>
                        <a:pt x="3243309" y="342900"/>
                      </a:lnTo>
                      <a:cubicBezTo>
                        <a:pt x="3319509" y="338138"/>
                        <a:pt x="3395904" y="335852"/>
                        <a:pt x="3471909" y="328613"/>
                      </a:cubicBezTo>
                      <a:cubicBezTo>
                        <a:pt x="3496084" y="326311"/>
                        <a:pt x="3519120" y="315996"/>
                        <a:pt x="3543347" y="314325"/>
                      </a:cubicBezTo>
                      <a:cubicBezTo>
                        <a:pt x="3657475" y="306454"/>
                        <a:pt x="3771947" y="304800"/>
                        <a:pt x="3886247" y="300038"/>
                      </a:cubicBezTo>
                      <a:lnTo>
                        <a:pt x="3971972" y="285750"/>
                      </a:lnTo>
                      <a:cubicBezTo>
                        <a:pt x="3995864" y="281406"/>
                        <a:pt x="4019125" y="271463"/>
                        <a:pt x="4043409" y="271463"/>
                      </a:cubicBezTo>
                      <a:cubicBezTo>
                        <a:pt x="4143535" y="271463"/>
                        <a:pt x="4243434" y="280988"/>
                        <a:pt x="4343447" y="285750"/>
                      </a:cubicBezTo>
                      <a:cubicBezTo>
                        <a:pt x="4362497" y="290513"/>
                        <a:pt x="4380961" y="300038"/>
                        <a:pt x="4400597" y="300038"/>
                      </a:cubicBezTo>
                      <a:cubicBezTo>
                        <a:pt x="4474595" y="300038"/>
                        <a:pt x="4533312" y="290695"/>
                        <a:pt x="4600622" y="271463"/>
                      </a:cubicBezTo>
                      <a:cubicBezTo>
                        <a:pt x="4615103" y="267326"/>
                        <a:pt x="4629003" y="261312"/>
                        <a:pt x="4643484" y="257175"/>
                      </a:cubicBezTo>
                      <a:cubicBezTo>
                        <a:pt x="4662365" y="251780"/>
                        <a:pt x="4681826" y="248530"/>
                        <a:pt x="4700634" y="242888"/>
                      </a:cubicBezTo>
                      <a:cubicBezTo>
                        <a:pt x="4729484" y="234233"/>
                        <a:pt x="4757784" y="223838"/>
                        <a:pt x="4786359" y="214313"/>
                      </a:cubicBezTo>
                      <a:cubicBezTo>
                        <a:pt x="4800647" y="209550"/>
                        <a:pt x="4816691" y="208379"/>
                        <a:pt x="4829222" y="200025"/>
                      </a:cubicBezTo>
                      <a:cubicBezTo>
                        <a:pt x="4884615" y="163096"/>
                        <a:pt x="4855794" y="176880"/>
                        <a:pt x="4914947" y="157163"/>
                      </a:cubicBezTo>
                      <a:cubicBezTo>
                        <a:pt x="5037782" y="75272"/>
                        <a:pt x="4882367" y="173453"/>
                        <a:pt x="5000672" y="114300"/>
                      </a:cubicBezTo>
                      <a:cubicBezTo>
                        <a:pt x="5016030" y="106621"/>
                        <a:pt x="5026744" y="89323"/>
                        <a:pt x="5043534" y="85725"/>
                      </a:cubicBezTo>
                      <a:cubicBezTo>
                        <a:pt x="5094970" y="74703"/>
                        <a:pt x="5148309" y="76200"/>
                        <a:pt x="5200697" y="71438"/>
                      </a:cubicBezTo>
                      <a:cubicBezTo>
                        <a:pt x="5295283" y="8381"/>
                        <a:pt x="5212603" y="11906"/>
                        <a:pt x="5214984" y="0"/>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Freeform 374">
                  <a:extLst>
                    <a:ext uri="{FF2B5EF4-FFF2-40B4-BE49-F238E27FC236}">
                      <a16:creationId xmlns:a16="http://schemas.microsoft.com/office/drawing/2014/main" id="{07D2F002-5134-1046-B48F-E6551E397377}"/>
                    </a:ext>
                  </a:extLst>
                </p:cNvPr>
                <p:cNvSpPr/>
                <p:nvPr/>
              </p:nvSpPr>
              <p:spPr>
                <a:xfrm rot="20968492">
                  <a:off x="2569913" y="6036377"/>
                  <a:ext cx="251475" cy="108431"/>
                </a:xfrm>
                <a:custGeom>
                  <a:avLst/>
                  <a:gdLst>
                    <a:gd name="connsiteX0" fmla="*/ 5214984 w 5246176"/>
                    <a:gd name="connsiteY0" fmla="*/ 0 h 928688"/>
                    <a:gd name="connsiteX1" fmla="*/ 5214984 w 5246176"/>
                    <a:gd name="connsiteY1" fmla="*/ 0 h 928688"/>
                    <a:gd name="connsiteX2" fmla="*/ 5100684 w 5246176"/>
                    <a:gd name="connsiteY2" fmla="*/ 42863 h 928688"/>
                    <a:gd name="connsiteX3" fmla="*/ 5029247 w 5246176"/>
                    <a:gd name="connsiteY3" fmla="*/ 57150 h 928688"/>
                    <a:gd name="connsiteX4" fmla="*/ 4972097 w 5246176"/>
                    <a:gd name="connsiteY4" fmla="*/ 85725 h 928688"/>
                    <a:gd name="connsiteX5" fmla="*/ 4886372 w 5246176"/>
                    <a:gd name="connsiteY5" fmla="*/ 114300 h 928688"/>
                    <a:gd name="connsiteX6" fmla="*/ 4772072 w 5246176"/>
                    <a:gd name="connsiteY6" fmla="*/ 157163 h 928688"/>
                    <a:gd name="connsiteX7" fmla="*/ 4700634 w 5246176"/>
                    <a:gd name="connsiteY7" fmla="*/ 171450 h 928688"/>
                    <a:gd name="connsiteX8" fmla="*/ 4643484 w 5246176"/>
                    <a:gd name="connsiteY8" fmla="*/ 185738 h 928688"/>
                    <a:gd name="connsiteX9" fmla="*/ 4414884 w 5246176"/>
                    <a:gd name="connsiteY9" fmla="*/ 228600 h 928688"/>
                    <a:gd name="connsiteX10" fmla="*/ 3700509 w 5246176"/>
                    <a:gd name="connsiteY10" fmla="*/ 257175 h 928688"/>
                    <a:gd name="connsiteX11" fmla="*/ 3100434 w 5246176"/>
                    <a:gd name="connsiteY11" fmla="*/ 257175 h 928688"/>
                    <a:gd name="connsiteX12" fmla="*/ 2657522 w 5246176"/>
                    <a:gd name="connsiteY12" fmla="*/ 271463 h 928688"/>
                    <a:gd name="connsiteX13" fmla="*/ 2528934 w 5246176"/>
                    <a:gd name="connsiteY13" fmla="*/ 300038 h 928688"/>
                    <a:gd name="connsiteX14" fmla="*/ 2471784 w 5246176"/>
                    <a:gd name="connsiteY14" fmla="*/ 314325 h 928688"/>
                    <a:gd name="connsiteX15" fmla="*/ 2028872 w 5246176"/>
                    <a:gd name="connsiteY15" fmla="*/ 328613 h 928688"/>
                    <a:gd name="connsiteX16" fmla="*/ 1986009 w 5246176"/>
                    <a:gd name="connsiteY16" fmla="*/ 342900 h 928688"/>
                    <a:gd name="connsiteX17" fmla="*/ 1928859 w 5246176"/>
                    <a:gd name="connsiteY17" fmla="*/ 371475 h 928688"/>
                    <a:gd name="connsiteX18" fmla="*/ 1800272 w 5246176"/>
                    <a:gd name="connsiteY18" fmla="*/ 385763 h 928688"/>
                    <a:gd name="connsiteX19" fmla="*/ 1685972 w 5246176"/>
                    <a:gd name="connsiteY19" fmla="*/ 400050 h 928688"/>
                    <a:gd name="connsiteX20" fmla="*/ 1543097 w 5246176"/>
                    <a:gd name="connsiteY20" fmla="*/ 442913 h 928688"/>
                    <a:gd name="connsiteX21" fmla="*/ 1457372 w 5246176"/>
                    <a:gd name="connsiteY21" fmla="*/ 471488 h 928688"/>
                    <a:gd name="connsiteX22" fmla="*/ 1400222 w 5246176"/>
                    <a:gd name="connsiteY22" fmla="*/ 500063 h 928688"/>
                    <a:gd name="connsiteX23" fmla="*/ 1343072 w 5246176"/>
                    <a:gd name="connsiteY23" fmla="*/ 542925 h 928688"/>
                    <a:gd name="connsiteX24" fmla="*/ 1285922 w 5246176"/>
                    <a:gd name="connsiteY24" fmla="*/ 557213 h 928688"/>
                    <a:gd name="connsiteX25" fmla="*/ 1243059 w 5246176"/>
                    <a:gd name="connsiteY25" fmla="*/ 585788 h 928688"/>
                    <a:gd name="connsiteX26" fmla="*/ 1200197 w 5246176"/>
                    <a:gd name="connsiteY26" fmla="*/ 600075 h 928688"/>
                    <a:gd name="connsiteX27" fmla="*/ 1085897 w 5246176"/>
                    <a:gd name="connsiteY27" fmla="*/ 657225 h 928688"/>
                    <a:gd name="connsiteX28" fmla="*/ 985884 w 5246176"/>
                    <a:gd name="connsiteY28" fmla="*/ 714375 h 928688"/>
                    <a:gd name="connsiteX29" fmla="*/ 943022 w 5246176"/>
                    <a:gd name="connsiteY29" fmla="*/ 728663 h 928688"/>
                    <a:gd name="connsiteX30" fmla="*/ 785859 w 5246176"/>
                    <a:gd name="connsiteY30" fmla="*/ 785813 h 928688"/>
                    <a:gd name="connsiteX31" fmla="*/ 657272 w 5246176"/>
                    <a:gd name="connsiteY31" fmla="*/ 814388 h 928688"/>
                    <a:gd name="connsiteX32" fmla="*/ 557259 w 5246176"/>
                    <a:gd name="connsiteY32" fmla="*/ 842963 h 928688"/>
                    <a:gd name="connsiteX33" fmla="*/ 85772 w 5246176"/>
                    <a:gd name="connsiteY33" fmla="*/ 871538 h 928688"/>
                    <a:gd name="connsiteX34" fmla="*/ 100059 w 5246176"/>
                    <a:gd name="connsiteY34" fmla="*/ 914400 h 928688"/>
                    <a:gd name="connsiteX35" fmla="*/ 142922 w 5246176"/>
                    <a:gd name="connsiteY35" fmla="*/ 928688 h 928688"/>
                    <a:gd name="connsiteX36" fmla="*/ 328659 w 5246176"/>
                    <a:gd name="connsiteY36" fmla="*/ 900113 h 928688"/>
                    <a:gd name="connsiteX37" fmla="*/ 471534 w 5246176"/>
                    <a:gd name="connsiteY37" fmla="*/ 871538 h 928688"/>
                    <a:gd name="connsiteX38" fmla="*/ 642984 w 5246176"/>
                    <a:gd name="connsiteY38" fmla="*/ 814388 h 928688"/>
                    <a:gd name="connsiteX39" fmla="*/ 685847 w 5246176"/>
                    <a:gd name="connsiteY39" fmla="*/ 800100 h 928688"/>
                    <a:gd name="connsiteX40" fmla="*/ 871584 w 5246176"/>
                    <a:gd name="connsiteY40" fmla="*/ 785813 h 928688"/>
                    <a:gd name="connsiteX41" fmla="*/ 1014459 w 5246176"/>
                    <a:gd name="connsiteY41" fmla="*/ 742950 h 928688"/>
                    <a:gd name="connsiteX42" fmla="*/ 1057322 w 5246176"/>
                    <a:gd name="connsiteY42" fmla="*/ 714375 h 928688"/>
                    <a:gd name="connsiteX43" fmla="*/ 1185909 w 5246176"/>
                    <a:gd name="connsiteY43" fmla="*/ 685800 h 928688"/>
                    <a:gd name="connsiteX44" fmla="*/ 1271634 w 5246176"/>
                    <a:gd name="connsiteY44" fmla="*/ 657225 h 928688"/>
                    <a:gd name="connsiteX45" fmla="*/ 1400222 w 5246176"/>
                    <a:gd name="connsiteY45" fmla="*/ 571500 h 928688"/>
                    <a:gd name="connsiteX46" fmla="*/ 1443084 w 5246176"/>
                    <a:gd name="connsiteY46" fmla="*/ 542925 h 928688"/>
                    <a:gd name="connsiteX47" fmla="*/ 1657397 w 5246176"/>
                    <a:gd name="connsiteY47" fmla="*/ 471488 h 928688"/>
                    <a:gd name="connsiteX48" fmla="*/ 1700259 w 5246176"/>
                    <a:gd name="connsiteY48" fmla="*/ 457200 h 928688"/>
                    <a:gd name="connsiteX49" fmla="*/ 1743122 w 5246176"/>
                    <a:gd name="connsiteY49" fmla="*/ 442913 h 928688"/>
                    <a:gd name="connsiteX50" fmla="*/ 1785984 w 5246176"/>
                    <a:gd name="connsiteY50" fmla="*/ 414338 h 928688"/>
                    <a:gd name="connsiteX51" fmla="*/ 1928859 w 5246176"/>
                    <a:gd name="connsiteY51" fmla="*/ 385763 h 928688"/>
                    <a:gd name="connsiteX52" fmla="*/ 1986009 w 5246176"/>
                    <a:gd name="connsiteY52" fmla="*/ 371475 h 928688"/>
                    <a:gd name="connsiteX53" fmla="*/ 2028872 w 5246176"/>
                    <a:gd name="connsiteY53" fmla="*/ 357188 h 928688"/>
                    <a:gd name="connsiteX54" fmla="*/ 2500359 w 5246176"/>
                    <a:gd name="connsiteY54" fmla="*/ 342900 h 928688"/>
                    <a:gd name="connsiteX55" fmla="*/ 2571797 w 5246176"/>
                    <a:gd name="connsiteY55" fmla="*/ 328613 h 928688"/>
                    <a:gd name="connsiteX56" fmla="*/ 2614659 w 5246176"/>
                    <a:gd name="connsiteY56" fmla="*/ 314325 h 928688"/>
                    <a:gd name="connsiteX57" fmla="*/ 2900409 w 5246176"/>
                    <a:gd name="connsiteY57" fmla="*/ 300038 h 928688"/>
                    <a:gd name="connsiteX58" fmla="*/ 2943272 w 5246176"/>
                    <a:gd name="connsiteY58" fmla="*/ 285750 h 928688"/>
                    <a:gd name="connsiteX59" fmla="*/ 2928984 w 5246176"/>
                    <a:gd name="connsiteY59" fmla="*/ 242888 h 928688"/>
                    <a:gd name="connsiteX60" fmla="*/ 2986134 w 5246176"/>
                    <a:gd name="connsiteY60" fmla="*/ 257175 h 928688"/>
                    <a:gd name="connsiteX61" fmla="*/ 3071859 w 5246176"/>
                    <a:gd name="connsiteY61" fmla="*/ 285750 h 928688"/>
                    <a:gd name="connsiteX62" fmla="*/ 3200447 w 5246176"/>
                    <a:gd name="connsiteY62" fmla="*/ 328613 h 928688"/>
                    <a:gd name="connsiteX63" fmla="*/ 3243309 w 5246176"/>
                    <a:gd name="connsiteY63" fmla="*/ 342900 h 928688"/>
                    <a:gd name="connsiteX64" fmla="*/ 3471909 w 5246176"/>
                    <a:gd name="connsiteY64" fmla="*/ 328613 h 928688"/>
                    <a:gd name="connsiteX65" fmla="*/ 3543347 w 5246176"/>
                    <a:gd name="connsiteY65" fmla="*/ 314325 h 928688"/>
                    <a:gd name="connsiteX66" fmla="*/ 3886247 w 5246176"/>
                    <a:gd name="connsiteY66" fmla="*/ 300038 h 928688"/>
                    <a:gd name="connsiteX67" fmla="*/ 3971972 w 5246176"/>
                    <a:gd name="connsiteY67" fmla="*/ 285750 h 928688"/>
                    <a:gd name="connsiteX68" fmla="*/ 4043409 w 5246176"/>
                    <a:gd name="connsiteY68" fmla="*/ 271463 h 928688"/>
                    <a:gd name="connsiteX69" fmla="*/ 4343447 w 5246176"/>
                    <a:gd name="connsiteY69" fmla="*/ 285750 h 928688"/>
                    <a:gd name="connsiteX70" fmla="*/ 4400597 w 5246176"/>
                    <a:gd name="connsiteY70" fmla="*/ 300038 h 928688"/>
                    <a:gd name="connsiteX71" fmla="*/ 4600622 w 5246176"/>
                    <a:gd name="connsiteY71" fmla="*/ 271463 h 928688"/>
                    <a:gd name="connsiteX72" fmla="*/ 4643484 w 5246176"/>
                    <a:gd name="connsiteY72" fmla="*/ 257175 h 928688"/>
                    <a:gd name="connsiteX73" fmla="*/ 4700634 w 5246176"/>
                    <a:gd name="connsiteY73" fmla="*/ 242888 h 928688"/>
                    <a:gd name="connsiteX74" fmla="*/ 4786359 w 5246176"/>
                    <a:gd name="connsiteY74" fmla="*/ 214313 h 928688"/>
                    <a:gd name="connsiteX75" fmla="*/ 4829222 w 5246176"/>
                    <a:gd name="connsiteY75" fmla="*/ 200025 h 928688"/>
                    <a:gd name="connsiteX76" fmla="*/ 4914947 w 5246176"/>
                    <a:gd name="connsiteY76" fmla="*/ 157163 h 928688"/>
                    <a:gd name="connsiteX77" fmla="*/ 5000672 w 5246176"/>
                    <a:gd name="connsiteY77" fmla="*/ 114300 h 928688"/>
                    <a:gd name="connsiteX78" fmla="*/ 5043534 w 5246176"/>
                    <a:gd name="connsiteY78" fmla="*/ 85725 h 928688"/>
                    <a:gd name="connsiteX79" fmla="*/ 5200697 w 5246176"/>
                    <a:gd name="connsiteY79" fmla="*/ 71438 h 928688"/>
                    <a:gd name="connsiteX80" fmla="*/ 5214984 w 5246176"/>
                    <a:gd name="connsiteY80"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6176" h="928688">
                      <a:moveTo>
                        <a:pt x="5214984" y="0"/>
                      </a:moveTo>
                      <a:lnTo>
                        <a:pt x="5214984" y="0"/>
                      </a:lnTo>
                      <a:cubicBezTo>
                        <a:pt x="5176884" y="14288"/>
                        <a:pt x="5139575" y="30896"/>
                        <a:pt x="5100684" y="42863"/>
                      </a:cubicBezTo>
                      <a:cubicBezTo>
                        <a:pt x="5077474" y="50005"/>
                        <a:pt x="5052285" y="49471"/>
                        <a:pt x="5029247" y="57150"/>
                      </a:cubicBezTo>
                      <a:cubicBezTo>
                        <a:pt x="5009041" y="63885"/>
                        <a:pt x="4991872" y="77815"/>
                        <a:pt x="4972097" y="85725"/>
                      </a:cubicBezTo>
                      <a:cubicBezTo>
                        <a:pt x="4944131" y="96912"/>
                        <a:pt x="4914338" y="103114"/>
                        <a:pt x="4886372" y="114300"/>
                      </a:cubicBezTo>
                      <a:cubicBezTo>
                        <a:pt x="4864534" y="123035"/>
                        <a:pt x="4801928" y="149699"/>
                        <a:pt x="4772072" y="157163"/>
                      </a:cubicBezTo>
                      <a:cubicBezTo>
                        <a:pt x="4748513" y="163053"/>
                        <a:pt x="4724340" y="166182"/>
                        <a:pt x="4700634" y="171450"/>
                      </a:cubicBezTo>
                      <a:cubicBezTo>
                        <a:pt x="4681465" y="175710"/>
                        <a:pt x="4662684" y="181624"/>
                        <a:pt x="4643484" y="185738"/>
                      </a:cubicBezTo>
                      <a:cubicBezTo>
                        <a:pt x="4604147" y="194168"/>
                        <a:pt x="4469817" y="221733"/>
                        <a:pt x="4414884" y="228600"/>
                      </a:cubicBezTo>
                      <a:cubicBezTo>
                        <a:pt x="4165505" y="259772"/>
                        <a:pt x="3988964" y="249964"/>
                        <a:pt x="3700509" y="257175"/>
                      </a:cubicBezTo>
                      <a:cubicBezTo>
                        <a:pt x="3377156" y="293105"/>
                        <a:pt x="3755372" y="257175"/>
                        <a:pt x="3100434" y="257175"/>
                      </a:cubicBezTo>
                      <a:cubicBezTo>
                        <a:pt x="2952720" y="257175"/>
                        <a:pt x="2805159" y="266700"/>
                        <a:pt x="2657522" y="271463"/>
                      </a:cubicBezTo>
                      <a:cubicBezTo>
                        <a:pt x="2518146" y="306306"/>
                        <a:pt x="2692181" y="263761"/>
                        <a:pt x="2528934" y="300038"/>
                      </a:cubicBezTo>
                      <a:cubicBezTo>
                        <a:pt x="2509765" y="304298"/>
                        <a:pt x="2491388" y="313205"/>
                        <a:pt x="2471784" y="314325"/>
                      </a:cubicBezTo>
                      <a:cubicBezTo>
                        <a:pt x="2324310" y="322752"/>
                        <a:pt x="2176509" y="323850"/>
                        <a:pt x="2028872" y="328613"/>
                      </a:cubicBezTo>
                      <a:cubicBezTo>
                        <a:pt x="2014584" y="333375"/>
                        <a:pt x="1999852" y="336967"/>
                        <a:pt x="1986009" y="342900"/>
                      </a:cubicBezTo>
                      <a:cubicBezTo>
                        <a:pt x="1966432" y="351290"/>
                        <a:pt x="1949612" y="366686"/>
                        <a:pt x="1928859" y="371475"/>
                      </a:cubicBezTo>
                      <a:cubicBezTo>
                        <a:pt x="1886837" y="381172"/>
                        <a:pt x="1843103" y="380724"/>
                        <a:pt x="1800272" y="385763"/>
                      </a:cubicBezTo>
                      <a:lnTo>
                        <a:pt x="1685972" y="400050"/>
                      </a:lnTo>
                      <a:cubicBezTo>
                        <a:pt x="1599596" y="421645"/>
                        <a:pt x="1647457" y="408127"/>
                        <a:pt x="1543097" y="442913"/>
                      </a:cubicBezTo>
                      <a:cubicBezTo>
                        <a:pt x="1543086" y="442917"/>
                        <a:pt x="1457383" y="471483"/>
                        <a:pt x="1457372" y="471488"/>
                      </a:cubicBezTo>
                      <a:cubicBezTo>
                        <a:pt x="1438322" y="481013"/>
                        <a:pt x="1418283" y="488775"/>
                        <a:pt x="1400222" y="500063"/>
                      </a:cubicBezTo>
                      <a:cubicBezTo>
                        <a:pt x="1380029" y="512683"/>
                        <a:pt x="1364370" y="532276"/>
                        <a:pt x="1343072" y="542925"/>
                      </a:cubicBezTo>
                      <a:cubicBezTo>
                        <a:pt x="1325509" y="551707"/>
                        <a:pt x="1304972" y="552450"/>
                        <a:pt x="1285922" y="557213"/>
                      </a:cubicBezTo>
                      <a:cubicBezTo>
                        <a:pt x="1271634" y="566738"/>
                        <a:pt x="1258418" y="578109"/>
                        <a:pt x="1243059" y="585788"/>
                      </a:cubicBezTo>
                      <a:cubicBezTo>
                        <a:pt x="1229589" y="592523"/>
                        <a:pt x="1213273" y="592603"/>
                        <a:pt x="1200197" y="600075"/>
                      </a:cubicBezTo>
                      <a:cubicBezTo>
                        <a:pt x="1086861" y="664839"/>
                        <a:pt x="1199527" y="628819"/>
                        <a:pt x="1085897" y="657225"/>
                      </a:cubicBezTo>
                      <a:cubicBezTo>
                        <a:pt x="1042849" y="685923"/>
                        <a:pt x="1036641" y="692622"/>
                        <a:pt x="985884" y="714375"/>
                      </a:cubicBezTo>
                      <a:cubicBezTo>
                        <a:pt x="972041" y="720308"/>
                        <a:pt x="957123" y="723375"/>
                        <a:pt x="943022" y="728663"/>
                      </a:cubicBezTo>
                      <a:cubicBezTo>
                        <a:pt x="852145" y="762742"/>
                        <a:pt x="885901" y="755801"/>
                        <a:pt x="785859" y="785813"/>
                      </a:cubicBezTo>
                      <a:cubicBezTo>
                        <a:pt x="712546" y="807807"/>
                        <a:pt x="738818" y="794002"/>
                        <a:pt x="657272" y="814388"/>
                      </a:cubicBezTo>
                      <a:cubicBezTo>
                        <a:pt x="597540" y="829321"/>
                        <a:pt x="626725" y="832276"/>
                        <a:pt x="557259" y="842963"/>
                      </a:cubicBezTo>
                      <a:cubicBezTo>
                        <a:pt x="407281" y="866037"/>
                        <a:pt x="226896" y="865658"/>
                        <a:pt x="85772" y="871538"/>
                      </a:cubicBezTo>
                      <a:cubicBezTo>
                        <a:pt x="-31901" y="910762"/>
                        <a:pt x="-29771" y="895853"/>
                        <a:pt x="100059" y="914400"/>
                      </a:cubicBezTo>
                      <a:cubicBezTo>
                        <a:pt x="114347" y="919163"/>
                        <a:pt x="127861" y="928688"/>
                        <a:pt x="142922" y="928688"/>
                      </a:cubicBezTo>
                      <a:cubicBezTo>
                        <a:pt x="292275" y="928688"/>
                        <a:pt x="243067" y="924568"/>
                        <a:pt x="328659" y="900113"/>
                      </a:cubicBezTo>
                      <a:cubicBezTo>
                        <a:pt x="388344" y="883060"/>
                        <a:pt x="404162" y="882766"/>
                        <a:pt x="471534" y="871538"/>
                      </a:cubicBezTo>
                      <a:lnTo>
                        <a:pt x="642984" y="814388"/>
                      </a:lnTo>
                      <a:cubicBezTo>
                        <a:pt x="657272" y="809625"/>
                        <a:pt x="670831" y="801255"/>
                        <a:pt x="685847" y="800100"/>
                      </a:cubicBezTo>
                      <a:lnTo>
                        <a:pt x="871584" y="785813"/>
                      </a:lnTo>
                      <a:cubicBezTo>
                        <a:pt x="903530" y="777826"/>
                        <a:pt x="993590" y="756863"/>
                        <a:pt x="1014459" y="742950"/>
                      </a:cubicBezTo>
                      <a:cubicBezTo>
                        <a:pt x="1028747" y="733425"/>
                        <a:pt x="1041539" y="721139"/>
                        <a:pt x="1057322" y="714375"/>
                      </a:cubicBezTo>
                      <a:cubicBezTo>
                        <a:pt x="1079768" y="704756"/>
                        <a:pt x="1167271" y="690883"/>
                        <a:pt x="1185909" y="685800"/>
                      </a:cubicBezTo>
                      <a:cubicBezTo>
                        <a:pt x="1214968" y="677875"/>
                        <a:pt x="1246572" y="673933"/>
                        <a:pt x="1271634" y="657225"/>
                      </a:cubicBezTo>
                      <a:lnTo>
                        <a:pt x="1400222" y="571500"/>
                      </a:lnTo>
                      <a:cubicBezTo>
                        <a:pt x="1414509" y="561975"/>
                        <a:pt x="1426794" y="548355"/>
                        <a:pt x="1443084" y="542925"/>
                      </a:cubicBezTo>
                      <a:lnTo>
                        <a:pt x="1657397" y="471488"/>
                      </a:lnTo>
                      <a:lnTo>
                        <a:pt x="1700259" y="457200"/>
                      </a:lnTo>
                      <a:lnTo>
                        <a:pt x="1743122" y="442913"/>
                      </a:lnTo>
                      <a:cubicBezTo>
                        <a:pt x="1757409" y="433388"/>
                        <a:pt x="1770626" y="422017"/>
                        <a:pt x="1785984" y="414338"/>
                      </a:cubicBezTo>
                      <a:cubicBezTo>
                        <a:pt x="1827903" y="393378"/>
                        <a:pt x="1887484" y="393286"/>
                        <a:pt x="1928859" y="385763"/>
                      </a:cubicBezTo>
                      <a:cubicBezTo>
                        <a:pt x="1948179" y="382250"/>
                        <a:pt x="1967128" y="376869"/>
                        <a:pt x="1986009" y="371475"/>
                      </a:cubicBezTo>
                      <a:cubicBezTo>
                        <a:pt x="2000490" y="367338"/>
                        <a:pt x="2013835" y="358023"/>
                        <a:pt x="2028872" y="357188"/>
                      </a:cubicBezTo>
                      <a:cubicBezTo>
                        <a:pt x="2185864" y="348466"/>
                        <a:pt x="2343197" y="347663"/>
                        <a:pt x="2500359" y="342900"/>
                      </a:cubicBezTo>
                      <a:cubicBezTo>
                        <a:pt x="2524172" y="338138"/>
                        <a:pt x="2548238" y="334503"/>
                        <a:pt x="2571797" y="328613"/>
                      </a:cubicBezTo>
                      <a:cubicBezTo>
                        <a:pt x="2586408" y="324960"/>
                        <a:pt x="2599655" y="315630"/>
                        <a:pt x="2614659" y="314325"/>
                      </a:cubicBezTo>
                      <a:cubicBezTo>
                        <a:pt x="2709669" y="306063"/>
                        <a:pt x="2805159" y="304800"/>
                        <a:pt x="2900409" y="300038"/>
                      </a:cubicBezTo>
                      <a:cubicBezTo>
                        <a:pt x="2914697" y="295275"/>
                        <a:pt x="2936537" y="299221"/>
                        <a:pt x="2943272" y="285750"/>
                      </a:cubicBezTo>
                      <a:cubicBezTo>
                        <a:pt x="2950007" y="272280"/>
                        <a:pt x="2916453" y="251242"/>
                        <a:pt x="2928984" y="242888"/>
                      </a:cubicBezTo>
                      <a:cubicBezTo>
                        <a:pt x="2945322" y="231996"/>
                        <a:pt x="2967326" y="251533"/>
                        <a:pt x="2986134" y="257175"/>
                      </a:cubicBezTo>
                      <a:cubicBezTo>
                        <a:pt x="3014984" y="265830"/>
                        <a:pt x="3043284" y="276225"/>
                        <a:pt x="3071859" y="285750"/>
                      </a:cubicBezTo>
                      <a:lnTo>
                        <a:pt x="3200447" y="328613"/>
                      </a:lnTo>
                      <a:lnTo>
                        <a:pt x="3243309" y="342900"/>
                      </a:lnTo>
                      <a:cubicBezTo>
                        <a:pt x="3319509" y="338138"/>
                        <a:pt x="3395904" y="335852"/>
                        <a:pt x="3471909" y="328613"/>
                      </a:cubicBezTo>
                      <a:cubicBezTo>
                        <a:pt x="3496084" y="326311"/>
                        <a:pt x="3519120" y="315996"/>
                        <a:pt x="3543347" y="314325"/>
                      </a:cubicBezTo>
                      <a:cubicBezTo>
                        <a:pt x="3657475" y="306454"/>
                        <a:pt x="3771947" y="304800"/>
                        <a:pt x="3886247" y="300038"/>
                      </a:cubicBezTo>
                      <a:lnTo>
                        <a:pt x="3971972" y="285750"/>
                      </a:lnTo>
                      <a:cubicBezTo>
                        <a:pt x="3995864" y="281406"/>
                        <a:pt x="4019125" y="271463"/>
                        <a:pt x="4043409" y="271463"/>
                      </a:cubicBezTo>
                      <a:cubicBezTo>
                        <a:pt x="4143535" y="271463"/>
                        <a:pt x="4243434" y="280988"/>
                        <a:pt x="4343447" y="285750"/>
                      </a:cubicBezTo>
                      <a:cubicBezTo>
                        <a:pt x="4362497" y="290513"/>
                        <a:pt x="4380961" y="300038"/>
                        <a:pt x="4400597" y="300038"/>
                      </a:cubicBezTo>
                      <a:cubicBezTo>
                        <a:pt x="4474595" y="300038"/>
                        <a:pt x="4533312" y="290695"/>
                        <a:pt x="4600622" y="271463"/>
                      </a:cubicBezTo>
                      <a:cubicBezTo>
                        <a:pt x="4615103" y="267326"/>
                        <a:pt x="4629003" y="261312"/>
                        <a:pt x="4643484" y="257175"/>
                      </a:cubicBezTo>
                      <a:cubicBezTo>
                        <a:pt x="4662365" y="251780"/>
                        <a:pt x="4681826" y="248530"/>
                        <a:pt x="4700634" y="242888"/>
                      </a:cubicBezTo>
                      <a:cubicBezTo>
                        <a:pt x="4729484" y="234233"/>
                        <a:pt x="4757784" y="223838"/>
                        <a:pt x="4786359" y="214313"/>
                      </a:cubicBezTo>
                      <a:cubicBezTo>
                        <a:pt x="4800647" y="209550"/>
                        <a:pt x="4816691" y="208379"/>
                        <a:pt x="4829222" y="200025"/>
                      </a:cubicBezTo>
                      <a:cubicBezTo>
                        <a:pt x="4884615" y="163096"/>
                        <a:pt x="4855794" y="176880"/>
                        <a:pt x="4914947" y="157163"/>
                      </a:cubicBezTo>
                      <a:cubicBezTo>
                        <a:pt x="5037782" y="75272"/>
                        <a:pt x="4882367" y="173453"/>
                        <a:pt x="5000672" y="114300"/>
                      </a:cubicBezTo>
                      <a:cubicBezTo>
                        <a:pt x="5016030" y="106621"/>
                        <a:pt x="5026744" y="89323"/>
                        <a:pt x="5043534" y="85725"/>
                      </a:cubicBezTo>
                      <a:cubicBezTo>
                        <a:pt x="5094970" y="74703"/>
                        <a:pt x="5148309" y="76200"/>
                        <a:pt x="5200697" y="71438"/>
                      </a:cubicBezTo>
                      <a:cubicBezTo>
                        <a:pt x="5295283" y="8381"/>
                        <a:pt x="5212603" y="11906"/>
                        <a:pt x="5214984" y="0"/>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Freeform 375">
                  <a:extLst>
                    <a:ext uri="{FF2B5EF4-FFF2-40B4-BE49-F238E27FC236}">
                      <a16:creationId xmlns:a16="http://schemas.microsoft.com/office/drawing/2014/main" id="{FAACFC8B-41B9-BC41-B521-7918DCB15BC3}"/>
                    </a:ext>
                  </a:extLst>
                </p:cNvPr>
                <p:cNvSpPr/>
                <p:nvPr/>
              </p:nvSpPr>
              <p:spPr>
                <a:xfrm rot="20342388">
                  <a:off x="2417511" y="5928427"/>
                  <a:ext cx="251475" cy="108431"/>
                </a:xfrm>
                <a:custGeom>
                  <a:avLst/>
                  <a:gdLst>
                    <a:gd name="connsiteX0" fmla="*/ 5214984 w 5246176"/>
                    <a:gd name="connsiteY0" fmla="*/ 0 h 928688"/>
                    <a:gd name="connsiteX1" fmla="*/ 5214984 w 5246176"/>
                    <a:gd name="connsiteY1" fmla="*/ 0 h 928688"/>
                    <a:gd name="connsiteX2" fmla="*/ 5100684 w 5246176"/>
                    <a:gd name="connsiteY2" fmla="*/ 42863 h 928688"/>
                    <a:gd name="connsiteX3" fmla="*/ 5029247 w 5246176"/>
                    <a:gd name="connsiteY3" fmla="*/ 57150 h 928688"/>
                    <a:gd name="connsiteX4" fmla="*/ 4972097 w 5246176"/>
                    <a:gd name="connsiteY4" fmla="*/ 85725 h 928688"/>
                    <a:gd name="connsiteX5" fmla="*/ 4886372 w 5246176"/>
                    <a:gd name="connsiteY5" fmla="*/ 114300 h 928688"/>
                    <a:gd name="connsiteX6" fmla="*/ 4772072 w 5246176"/>
                    <a:gd name="connsiteY6" fmla="*/ 157163 h 928688"/>
                    <a:gd name="connsiteX7" fmla="*/ 4700634 w 5246176"/>
                    <a:gd name="connsiteY7" fmla="*/ 171450 h 928688"/>
                    <a:gd name="connsiteX8" fmla="*/ 4643484 w 5246176"/>
                    <a:gd name="connsiteY8" fmla="*/ 185738 h 928688"/>
                    <a:gd name="connsiteX9" fmla="*/ 4414884 w 5246176"/>
                    <a:gd name="connsiteY9" fmla="*/ 228600 h 928688"/>
                    <a:gd name="connsiteX10" fmla="*/ 3700509 w 5246176"/>
                    <a:gd name="connsiteY10" fmla="*/ 257175 h 928688"/>
                    <a:gd name="connsiteX11" fmla="*/ 3100434 w 5246176"/>
                    <a:gd name="connsiteY11" fmla="*/ 257175 h 928688"/>
                    <a:gd name="connsiteX12" fmla="*/ 2657522 w 5246176"/>
                    <a:gd name="connsiteY12" fmla="*/ 271463 h 928688"/>
                    <a:gd name="connsiteX13" fmla="*/ 2528934 w 5246176"/>
                    <a:gd name="connsiteY13" fmla="*/ 300038 h 928688"/>
                    <a:gd name="connsiteX14" fmla="*/ 2471784 w 5246176"/>
                    <a:gd name="connsiteY14" fmla="*/ 314325 h 928688"/>
                    <a:gd name="connsiteX15" fmla="*/ 2028872 w 5246176"/>
                    <a:gd name="connsiteY15" fmla="*/ 328613 h 928688"/>
                    <a:gd name="connsiteX16" fmla="*/ 1986009 w 5246176"/>
                    <a:gd name="connsiteY16" fmla="*/ 342900 h 928688"/>
                    <a:gd name="connsiteX17" fmla="*/ 1928859 w 5246176"/>
                    <a:gd name="connsiteY17" fmla="*/ 371475 h 928688"/>
                    <a:gd name="connsiteX18" fmla="*/ 1800272 w 5246176"/>
                    <a:gd name="connsiteY18" fmla="*/ 385763 h 928688"/>
                    <a:gd name="connsiteX19" fmla="*/ 1685972 w 5246176"/>
                    <a:gd name="connsiteY19" fmla="*/ 400050 h 928688"/>
                    <a:gd name="connsiteX20" fmla="*/ 1543097 w 5246176"/>
                    <a:gd name="connsiteY20" fmla="*/ 442913 h 928688"/>
                    <a:gd name="connsiteX21" fmla="*/ 1457372 w 5246176"/>
                    <a:gd name="connsiteY21" fmla="*/ 471488 h 928688"/>
                    <a:gd name="connsiteX22" fmla="*/ 1400222 w 5246176"/>
                    <a:gd name="connsiteY22" fmla="*/ 500063 h 928688"/>
                    <a:gd name="connsiteX23" fmla="*/ 1343072 w 5246176"/>
                    <a:gd name="connsiteY23" fmla="*/ 542925 h 928688"/>
                    <a:gd name="connsiteX24" fmla="*/ 1285922 w 5246176"/>
                    <a:gd name="connsiteY24" fmla="*/ 557213 h 928688"/>
                    <a:gd name="connsiteX25" fmla="*/ 1243059 w 5246176"/>
                    <a:gd name="connsiteY25" fmla="*/ 585788 h 928688"/>
                    <a:gd name="connsiteX26" fmla="*/ 1200197 w 5246176"/>
                    <a:gd name="connsiteY26" fmla="*/ 600075 h 928688"/>
                    <a:gd name="connsiteX27" fmla="*/ 1085897 w 5246176"/>
                    <a:gd name="connsiteY27" fmla="*/ 657225 h 928688"/>
                    <a:gd name="connsiteX28" fmla="*/ 985884 w 5246176"/>
                    <a:gd name="connsiteY28" fmla="*/ 714375 h 928688"/>
                    <a:gd name="connsiteX29" fmla="*/ 943022 w 5246176"/>
                    <a:gd name="connsiteY29" fmla="*/ 728663 h 928688"/>
                    <a:gd name="connsiteX30" fmla="*/ 785859 w 5246176"/>
                    <a:gd name="connsiteY30" fmla="*/ 785813 h 928688"/>
                    <a:gd name="connsiteX31" fmla="*/ 657272 w 5246176"/>
                    <a:gd name="connsiteY31" fmla="*/ 814388 h 928688"/>
                    <a:gd name="connsiteX32" fmla="*/ 557259 w 5246176"/>
                    <a:gd name="connsiteY32" fmla="*/ 842963 h 928688"/>
                    <a:gd name="connsiteX33" fmla="*/ 85772 w 5246176"/>
                    <a:gd name="connsiteY33" fmla="*/ 871538 h 928688"/>
                    <a:gd name="connsiteX34" fmla="*/ 100059 w 5246176"/>
                    <a:gd name="connsiteY34" fmla="*/ 914400 h 928688"/>
                    <a:gd name="connsiteX35" fmla="*/ 142922 w 5246176"/>
                    <a:gd name="connsiteY35" fmla="*/ 928688 h 928688"/>
                    <a:gd name="connsiteX36" fmla="*/ 328659 w 5246176"/>
                    <a:gd name="connsiteY36" fmla="*/ 900113 h 928688"/>
                    <a:gd name="connsiteX37" fmla="*/ 471534 w 5246176"/>
                    <a:gd name="connsiteY37" fmla="*/ 871538 h 928688"/>
                    <a:gd name="connsiteX38" fmla="*/ 642984 w 5246176"/>
                    <a:gd name="connsiteY38" fmla="*/ 814388 h 928688"/>
                    <a:gd name="connsiteX39" fmla="*/ 685847 w 5246176"/>
                    <a:gd name="connsiteY39" fmla="*/ 800100 h 928688"/>
                    <a:gd name="connsiteX40" fmla="*/ 871584 w 5246176"/>
                    <a:gd name="connsiteY40" fmla="*/ 785813 h 928688"/>
                    <a:gd name="connsiteX41" fmla="*/ 1014459 w 5246176"/>
                    <a:gd name="connsiteY41" fmla="*/ 742950 h 928688"/>
                    <a:gd name="connsiteX42" fmla="*/ 1057322 w 5246176"/>
                    <a:gd name="connsiteY42" fmla="*/ 714375 h 928688"/>
                    <a:gd name="connsiteX43" fmla="*/ 1185909 w 5246176"/>
                    <a:gd name="connsiteY43" fmla="*/ 685800 h 928688"/>
                    <a:gd name="connsiteX44" fmla="*/ 1271634 w 5246176"/>
                    <a:gd name="connsiteY44" fmla="*/ 657225 h 928688"/>
                    <a:gd name="connsiteX45" fmla="*/ 1400222 w 5246176"/>
                    <a:gd name="connsiteY45" fmla="*/ 571500 h 928688"/>
                    <a:gd name="connsiteX46" fmla="*/ 1443084 w 5246176"/>
                    <a:gd name="connsiteY46" fmla="*/ 542925 h 928688"/>
                    <a:gd name="connsiteX47" fmla="*/ 1657397 w 5246176"/>
                    <a:gd name="connsiteY47" fmla="*/ 471488 h 928688"/>
                    <a:gd name="connsiteX48" fmla="*/ 1700259 w 5246176"/>
                    <a:gd name="connsiteY48" fmla="*/ 457200 h 928688"/>
                    <a:gd name="connsiteX49" fmla="*/ 1743122 w 5246176"/>
                    <a:gd name="connsiteY49" fmla="*/ 442913 h 928688"/>
                    <a:gd name="connsiteX50" fmla="*/ 1785984 w 5246176"/>
                    <a:gd name="connsiteY50" fmla="*/ 414338 h 928688"/>
                    <a:gd name="connsiteX51" fmla="*/ 1928859 w 5246176"/>
                    <a:gd name="connsiteY51" fmla="*/ 385763 h 928688"/>
                    <a:gd name="connsiteX52" fmla="*/ 1986009 w 5246176"/>
                    <a:gd name="connsiteY52" fmla="*/ 371475 h 928688"/>
                    <a:gd name="connsiteX53" fmla="*/ 2028872 w 5246176"/>
                    <a:gd name="connsiteY53" fmla="*/ 357188 h 928688"/>
                    <a:gd name="connsiteX54" fmla="*/ 2500359 w 5246176"/>
                    <a:gd name="connsiteY54" fmla="*/ 342900 h 928688"/>
                    <a:gd name="connsiteX55" fmla="*/ 2571797 w 5246176"/>
                    <a:gd name="connsiteY55" fmla="*/ 328613 h 928688"/>
                    <a:gd name="connsiteX56" fmla="*/ 2614659 w 5246176"/>
                    <a:gd name="connsiteY56" fmla="*/ 314325 h 928688"/>
                    <a:gd name="connsiteX57" fmla="*/ 2900409 w 5246176"/>
                    <a:gd name="connsiteY57" fmla="*/ 300038 h 928688"/>
                    <a:gd name="connsiteX58" fmla="*/ 2943272 w 5246176"/>
                    <a:gd name="connsiteY58" fmla="*/ 285750 h 928688"/>
                    <a:gd name="connsiteX59" fmla="*/ 2928984 w 5246176"/>
                    <a:gd name="connsiteY59" fmla="*/ 242888 h 928688"/>
                    <a:gd name="connsiteX60" fmla="*/ 2986134 w 5246176"/>
                    <a:gd name="connsiteY60" fmla="*/ 257175 h 928688"/>
                    <a:gd name="connsiteX61" fmla="*/ 3071859 w 5246176"/>
                    <a:gd name="connsiteY61" fmla="*/ 285750 h 928688"/>
                    <a:gd name="connsiteX62" fmla="*/ 3200447 w 5246176"/>
                    <a:gd name="connsiteY62" fmla="*/ 328613 h 928688"/>
                    <a:gd name="connsiteX63" fmla="*/ 3243309 w 5246176"/>
                    <a:gd name="connsiteY63" fmla="*/ 342900 h 928688"/>
                    <a:gd name="connsiteX64" fmla="*/ 3471909 w 5246176"/>
                    <a:gd name="connsiteY64" fmla="*/ 328613 h 928688"/>
                    <a:gd name="connsiteX65" fmla="*/ 3543347 w 5246176"/>
                    <a:gd name="connsiteY65" fmla="*/ 314325 h 928688"/>
                    <a:gd name="connsiteX66" fmla="*/ 3886247 w 5246176"/>
                    <a:gd name="connsiteY66" fmla="*/ 300038 h 928688"/>
                    <a:gd name="connsiteX67" fmla="*/ 3971972 w 5246176"/>
                    <a:gd name="connsiteY67" fmla="*/ 285750 h 928688"/>
                    <a:gd name="connsiteX68" fmla="*/ 4043409 w 5246176"/>
                    <a:gd name="connsiteY68" fmla="*/ 271463 h 928688"/>
                    <a:gd name="connsiteX69" fmla="*/ 4343447 w 5246176"/>
                    <a:gd name="connsiteY69" fmla="*/ 285750 h 928688"/>
                    <a:gd name="connsiteX70" fmla="*/ 4400597 w 5246176"/>
                    <a:gd name="connsiteY70" fmla="*/ 300038 h 928688"/>
                    <a:gd name="connsiteX71" fmla="*/ 4600622 w 5246176"/>
                    <a:gd name="connsiteY71" fmla="*/ 271463 h 928688"/>
                    <a:gd name="connsiteX72" fmla="*/ 4643484 w 5246176"/>
                    <a:gd name="connsiteY72" fmla="*/ 257175 h 928688"/>
                    <a:gd name="connsiteX73" fmla="*/ 4700634 w 5246176"/>
                    <a:gd name="connsiteY73" fmla="*/ 242888 h 928688"/>
                    <a:gd name="connsiteX74" fmla="*/ 4786359 w 5246176"/>
                    <a:gd name="connsiteY74" fmla="*/ 214313 h 928688"/>
                    <a:gd name="connsiteX75" fmla="*/ 4829222 w 5246176"/>
                    <a:gd name="connsiteY75" fmla="*/ 200025 h 928688"/>
                    <a:gd name="connsiteX76" fmla="*/ 4914947 w 5246176"/>
                    <a:gd name="connsiteY76" fmla="*/ 157163 h 928688"/>
                    <a:gd name="connsiteX77" fmla="*/ 5000672 w 5246176"/>
                    <a:gd name="connsiteY77" fmla="*/ 114300 h 928688"/>
                    <a:gd name="connsiteX78" fmla="*/ 5043534 w 5246176"/>
                    <a:gd name="connsiteY78" fmla="*/ 85725 h 928688"/>
                    <a:gd name="connsiteX79" fmla="*/ 5200697 w 5246176"/>
                    <a:gd name="connsiteY79" fmla="*/ 71438 h 928688"/>
                    <a:gd name="connsiteX80" fmla="*/ 5214984 w 5246176"/>
                    <a:gd name="connsiteY80"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6176" h="928688">
                      <a:moveTo>
                        <a:pt x="5214984" y="0"/>
                      </a:moveTo>
                      <a:lnTo>
                        <a:pt x="5214984" y="0"/>
                      </a:lnTo>
                      <a:cubicBezTo>
                        <a:pt x="5176884" y="14288"/>
                        <a:pt x="5139575" y="30896"/>
                        <a:pt x="5100684" y="42863"/>
                      </a:cubicBezTo>
                      <a:cubicBezTo>
                        <a:pt x="5077474" y="50005"/>
                        <a:pt x="5052285" y="49471"/>
                        <a:pt x="5029247" y="57150"/>
                      </a:cubicBezTo>
                      <a:cubicBezTo>
                        <a:pt x="5009041" y="63885"/>
                        <a:pt x="4991872" y="77815"/>
                        <a:pt x="4972097" y="85725"/>
                      </a:cubicBezTo>
                      <a:cubicBezTo>
                        <a:pt x="4944131" y="96912"/>
                        <a:pt x="4914338" y="103114"/>
                        <a:pt x="4886372" y="114300"/>
                      </a:cubicBezTo>
                      <a:cubicBezTo>
                        <a:pt x="4864534" y="123035"/>
                        <a:pt x="4801928" y="149699"/>
                        <a:pt x="4772072" y="157163"/>
                      </a:cubicBezTo>
                      <a:cubicBezTo>
                        <a:pt x="4748513" y="163053"/>
                        <a:pt x="4724340" y="166182"/>
                        <a:pt x="4700634" y="171450"/>
                      </a:cubicBezTo>
                      <a:cubicBezTo>
                        <a:pt x="4681465" y="175710"/>
                        <a:pt x="4662684" y="181624"/>
                        <a:pt x="4643484" y="185738"/>
                      </a:cubicBezTo>
                      <a:cubicBezTo>
                        <a:pt x="4604147" y="194168"/>
                        <a:pt x="4469817" y="221733"/>
                        <a:pt x="4414884" y="228600"/>
                      </a:cubicBezTo>
                      <a:cubicBezTo>
                        <a:pt x="4165505" y="259772"/>
                        <a:pt x="3988964" y="249964"/>
                        <a:pt x="3700509" y="257175"/>
                      </a:cubicBezTo>
                      <a:cubicBezTo>
                        <a:pt x="3377156" y="293105"/>
                        <a:pt x="3755372" y="257175"/>
                        <a:pt x="3100434" y="257175"/>
                      </a:cubicBezTo>
                      <a:cubicBezTo>
                        <a:pt x="2952720" y="257175"/>
                        <a:pt x="2805159" y="266700"/>
                        <a:pt x="2657522" y="271463"/>
                      </a:cubicBezTo>
                      <a:cubicBezTo>
                        <a:pt x="2518146" y="306306"/>
                        <a:pt x="2692181" y="263761"/>
                        <a:pt x="2528934" y="300038"/>
                      </a:cubicBezTo>
                      <a:cubicBezTo>
                        <a:pt x="2509765" y="304298"/>
                        <a:pt x="2491388" y="313205"/>
                        <a:pt x="2471784" y="314325"/>
                      </a:cubicBezTo>
                      <a:cubicBezTo>
                        <a:pt x="2324310" y="322752"/>
                        <a:pt x="2176509" y="323850"/>
                        <a:pt x="2028872" y="328613"/>
                      </a:cubicBezTo>
                      <a:cubicBezTo>
                        <a:pt x="2014584" y="333375"/>
                        <a:pt x="1999852" y="336967"/>
                        <a:pt x="1986009" y="342900"/>
                      </a:cubicBezTo>
                      <a:cubicBezTo>
                        <a:pt x="1966432" y="351290"/>
                        <a:pt x="1949612" y="366686"/>
                        <a:pt x="1928859" y="371475"/>
                      </a:cubicBezTo>
                      <a:cubicBezTo>
                        <a:pt x="1886837" y="381172"/>
                        <a:pt x="1843103" y="380724"/>
                        <a:pt x="1800272" y="385763"/>
                      </a:cubicBezTo>
                      <a:lnTo>
                        <a:pt x="1685972" y="400050"/>
                      </a:lnTo>
                      <a:cubicBezTo>
                        <a:pt x="1599596" y="421645"/>
                        <a:pt x="1647457" y="408127"/>
                        <a:pt x="1543097" y="442913"/>
                      </a:cubicBezTo>
                      <a:cubicBezTo>
                        <a:pt x="1543086" y="442917"/>
                        <a:pt x="1457383" y="471483"/>
                        <a:pt x="1457372" y="471488"/>
                      </a:cubicBezTo>
                      <a:cubicBezTo>
                        <a:pt x="1438322" y="481013"/>
                        <a:pt x="1418283" y="488775"/>
                        <a:pt x="1400222" y="500063"/>
                      </a:cubicBezTo>
                      <a:cubicBezTo>
                        <a:pt x="1380029" y="512683"/>
                        <a:pt x="1364370" y="532276"/>
                        <a:pt x="1343072" y="542925"/>
                      </a:cubicBezTo>
                      <a:cubicBezTo>
                        <a:pt x="1325509" y="551707"/>
                        <a:pt x="1304972" y="552450"/>
                        <a:pt x="1285922" y="557213"/>
                      </a:cubicBezTo>
                      <a:cubicBezTo>
                        <a:pt x="1271634" y="566738"/>
                        <a:pt x="1258418" y="578109"/>
                        <a:pt x="1243059" y="585788"/>
                      </a:cubicBezTo>
                      <a:cubicBezTo>
                        <a:pt x="1229589" y="592523"/>
                        <a:pt x="1213273" y="592603"/>
                        <a:pt x="1200197" y="600075"/>
                      </a:cubicBezTo>
                      <a:cubicBezTo>
                        <a:pt x="1086861" y="664839"/>
                        <a:pt x="1199527" y="628819"/>
                        <a:pt x="1085897" y="657225"/>
                      </a:cubicBezTo>
                      <a:cubicBezTo>
                        <a:pt x="1042849" y="685923"/>
                        <a:pt x="1036641" y="692622"/>
                        <a:pt x="985884" y="714375"/>
                      </a:cubicBezTo>
                      <a:cubicBezTo>
                        <a:pt x="972041" y="720308"/>
                        <a:pt x="957123" y="723375"/>
                        <a:pt x="943022" y="728663"/>
                      </a:cubicBezTo>
                      <a:cubicBezTo>
                        <a:pt x="852145" y="762742"/>
                        <a:pt x="885901" y="755801"/>
                        <a:pt x="785859" y="785813"/>
                      </a:cubicBezTo>
                      <a:cubicBezTo>
                        <a:pt x="712546" y="807807"/>
                        <a:pt x="738818" y="794002"/>
                        <a:pt x="657272" y="814388"/>
                      </a:cubicBezTo>
                      <a:cubicBezTo>
                        <a:pt x="597540" y="829321"/>
                        <a:pt x="626725" y="832276"/>
                        <a:pt x="557259" y="842963"/>
                      </a:cubicBezTo>
                      <a:cubicBezTo>
                        <a:pt x="407281" y="866037"/>
                        <a:pt x="226896" y="865658"/>
                        <a:pt x="85772" y="871538"/>
                      </a:cubicBezTo>
                      <a:cubicBezTo>
                        <a:pt x="-31901" y="910762"/>
                        <a:pt x="-29771" y="895853"/>
                        <a:pt x="100059" y="914400"/>
                      </a:cubicBezTo>
                      <a:cubicBezTo>
                        <a:pt x="114347" y="919163"/>
                        <a:pt x="127861" y="928688"/>
                        <a:pt x="142922" y="928688"/>
                      </a:cubicBezTo>
                      <a:cubicBezTo>
                        <a:pt x="292275" y="928688"/>
                        <a:pt x="243067" y="924568"/>
                        <a:pt x="328659" y="900113"/>
                      </a:cubicBezTo>
                      <a:cubicBezTo>
                        <a:pt x="388344" y="883060"/>
                        <a:pt x="404162" y="882766"/>
                        <a:pt x="471534" y="871538"/>
                      </a:cubicBezTo>
                      <a:lnTo>
                        <a:pt x="642984" y="814388"/>
                      </a:lnTo>
                      <a:cubicBezTo>
                        <a:pt x="657272" y="809625"/>
                        <a:pt x="670831" y="801255"/>
                        <a:pt x="685847" y="800100"/>
                      </a:cubicBezTo>
                      <a:lnTo>
                        <a:pt x="871584" y="785813"/>
                      </a:lnTo>
                      <a:cubicBezTo>
                        <a:pt x="903530" y="777826"/>
                        <a:pt x="993590" y="756863"/>
                        <a:pt x="1014459" y="742950"/>
                      </a:cubicBezTo>
                      <a:cubicBezTo>
                        <a:pt x="1028747" y="733425"/>
                        <a:pt x="1041539" y="721139"/>
                        <a:pt x="1057322" y="714375"/>
                      </a:cubicBezTo>
                      <a:cubicBezTo>
                        <a:pt x="1079768" y="704756"/>
                        <a:pt x="1167271" y="690883"/>
                        <a:pt x="1185909" y="685800"/>
                      </a:cubicBezTo>
                      <a:cubicBezTo>
                        <a:pt x="1214968" y="677875"/>
                        <a:pt x="1246572" y="673933"/>
                        <a:pt x="1271634" y="657225"/>
                      </a:cubicBezTo>
                      <a:lnTo>
                        <a:pt x="1400222" y="571500"/>
                      </a:lnTo>
                      <a:cubicBezTo>
                        <a:pt x="1414509" y="561975"/>
                        <a:pt x="1426794" y="548355"/>
                        <a:pt x="1443084" y="542925"/>
                      </a:cubicBezTo>
                      <a:lnTo>
                        <a:pt x="1657397" y="471488"/>
                      </a:lnTo>
                      <a:lnTo>
                        <a:pt x="1700259" y="457200"/>
                      </a:lnTo>
                      <a:lnTo>
                        <a:pt x="1743122" y="442913"/>
                      </a:lnTo>
                      <a:cubicBezTo>
                        <a:pt x="1757409" y="433388"/>
                        <a:pt x="1770626" y="422017"/>
                        <a:pt x="1785984" y="414338"/>
                      </a:cubicBezTo>
                      <a:cubicBezTo>
                        <a:pt x="1827903" y="393378"/>
                        <a:pt x="1887484" y="393286"/>
                        <a:pt x="1928859" y="385763"/>
                      </a:cubicBezTo>
                      <a:cubicBezTo>
                        <a:pt x="1948179" y="382250"/>
                        <a:pt x="1967128" y="376869"/>
                        <a:pt x="1986009" y="371475"/>
                      </a:cubicBezTo>
                      <a:cubicBezTo>
                        <a:pt x="2000490" y="367338"/>
                        <a:pt x="2013835" y="358023"/>
                        <a:pt x="2028872" y="357188"/>
                      </a:cubicBezTo>
                      <a:cubicBezTo>
                        <a:pt x="2185864" y="348466"/>
                        <a:pt x="2343197" y="347663"/>
                        <a:pt x="2500359" y="342900"/>
                      </a:cubicBezTo>
                      <a:cubicBezTo>
                        <a:pt x="2524172" y="338138"/>
                        <a:pt x="2548238" y="334503"/>
                        <a:pt x="2571797" y="328613"/>
                      </a:cubicBezTo>
                      <a:cubicBezTo>
                        <a:pt x="2586408" y="324960"/>
                        <a:pt x="2599655" y="315630"/>
                        <a:pt x="2614659" y="314325"/>
                      </a:cubicBezTo>
                      <a:cubicBezTo>
                        <a:pt x="2709669" y="306063"/>
                        <a:pt x="2805159" y="304800"/>
                        <a:pt x="2900409" y="300038"/>
                      </a:cubicBezTo>
                      <a:cubicBezTo>
                        <a:pt x="2914697" y="295275"/>
                        <a:pt x="2936537" y="299221"/>
                        <a:pt x="2943272" y="285750"/>
                      </a:cubicBezTo>
                      <a:cubicBezTo>
                        <a:pt x="2950007" y="272280"/>
                        <a:pt x="2916453" y="251242"/>
                        <a:pt x="2928984" y="242888"/>
                      </a:cubicBezTo>
                      <a:cubicBezTo>
                        <a:pt x="2945322" y="231996"/>
                        <a:pt x="2967326" y="251533"/>
                        <a:pt x="2986134" y="257175"/>
                      </a:cubicBezTo>
                      <a:cubicBezTo>
                        <a:pt x="3014984" y="265830"/>
                        <a:pt x="3043284" y="276225"/>
                        <a:pt x="3071859" y="285750"/>
                      </a:cubicBezTo>
                      <a:lnTo>
                        <a:pt x="3200447" y="328613"/>
                      </a:lnTo>
                      <a:lnTo>
                        <a:pt x="3243309" y="342900"/>
                      </a:lnTo>
                      <a:cubicBezTo>
                        <a:pt x="3319509" y="338138"/>
                        <a:pt x="3395904" y="335852"/>
                        <a:pt x="3471909" y="328613"/>
                      </a:cubicBezTo>
                      <a:cubicBezTo>
                        <a:pt x="3496084" y="326311"/>
                        <a:pt x="3519120" y="315996"/>
                        <a:pt x="3543347" y="314325"/>
                      </a:cubicBezTo>
                      <a:cubicBezTo>
                        <a:pt x="3657475" y="306454"/>
                        <a:pt x="3771947" y="304800"/>
                        <a:pt x="3886247" y="300038"/>
                      </a:cubicBezTo>
                      <a:lnTo>
                        <a:pt x="3971972" y="285750"/>
                      </a:lnTo>
                      <a:cubicBezTo>
                        <a:pt x="3995864" y="281406"/>
                        <a:pt x="4019125" y="271463"/>
                        <a:pt x="4043409" y="271463"/>
                      </a:cubicBezTo>
                      <a:cubicBezTo>
                        <a:pt x="4143535" y="271463"/>
                        <a:pt x="4243434" y="280988"/>
                        <a:pt x="4343447" y="285750"/>
                      </a:cubicBezTo>
                      <a:cubicBezTo>
                        <a:pt x="4362497" y="290513"/>
                        <a:pt x="4380961" y="300038"/>
                        <a:pt x="4400597" y="300038"/>
                      </a:cubicBezTo>
                      <a:cubicBezTo>
                        <a:pt x="4474595" y="300038"/>
                        <a:pt x="4533312" y="290695"/>
                        <a:pt x="4600622" y="271463"/>
                      </a:cubicBezTo>
                      <a:cubicBezTo>
                        <a:pt x="4615103" y="267326"/>
                        <a:pt x="4629003" y="261312"/>
                        <a:pt x="4643484" y="257175"/>
                      </a:cubicBezTo>
                      <a:cubicBezTo>
                        <a:pt x="4662365" y="251780"/>
                        <a:pt x="4681826" y="248530"/>
                        <a:pt x="4700634" y="242888"/>
                      </a:cubicBezTo>
                      <a:cubicBezTo>
                        <a:pt x="4729484" y="234233"/>
                        <a:pt x="4757784" y="223838"/>
                        <a:pt x="4786359" y="214313"/>
                      </a:cubicBezTo>
                      <a:cubicBezTo>
                        <a:pt x="4800647" y="209550"/>
                        <a:pt x="4816691" y="208379"/>
                        <a:pt x="4829222" y="200025"/>
                      </a:cubicBezTo>
                      <a:cubicBezTo>
                        <a:pt x="4884615" y="163096"/>
                        <a:pt x="4855794" y="176880"/>
                        <a:pt x="4914947" y="157163"/>
                      </a:cubicBezTo>
                      <a:cubicBezTo>
                        <a:pt x="5037782" y="75272"/>
                        <a:pt x="4882367" y="173453"/>
                        <a:pt x="5000672" y="114300"/>
                      </a:cubicBezTo>
                      <a:cubicBezTo>
                        <a:pt x="5016030" y="106621"/>
                        <a:pt x="5026744" y="89323"/>
                        <a:pt x="5043534" y="85725"/>
                      </a:cubicBezTo>
                      <a:cubicBezTo>
                        <a:pt x="5094970" y="74703"/>
                        <a:pt x="5148309" y="76200"/>
                        <a:pt x="5200697" y="71438"/>
                      </a:cubicBezTo>
                      <a:cubicBezTo>
                        <a:pt x="5295283" y="8381"/>
                        <a:pt x="5212603" y="11906"/>
                        <a:pt x="5214984" y="0"/>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Freeform 376">
                  <a:extLst>
                    <a:ext uri="{FF2B5EF4-FFF2-40B4-BE49-F238E27FC236}">
                      <a16:creationId xmlns:a16="http://schemas.microsoft.com/office/drawing/2014/main" id="{B967354B-D9EB-B549-9138-88859B9E6BCC}"/>
                    </a:ext>
                  </a:extLst>
                </p:cNvPr>
                <p:cNvSpPr/>
                <p:nvPr/>
              </p:nvSpPr>
              <p:spPr>
                <a:xfrm rot="1257612" flipH="1">
                  <a:off x="2939082" y="6036376"/>
                  <a:ext cx="251475" cy="108431"/>
                </a:xfrm>
                <a:custGeom>
                  <a:avLst/>
                  <a:gdLst>
                    <a:gd name="connsiteX0" fmla="*/ 5214984 w 5246176"/>
                    <a:gd name="connsiteY0" fmla="*/ 0 h 928688"/>
                    <a:gd name="connsiteX1" fmla="*/ 5214984 w 5246176"/>
                    <a:gd name="connsiteY1" fmla="*/ 0 h 928688"/>
                    <a:gd name="connsiteX2" fmla="*/ 5100684 w 5246176"/>
                    <a:gd name="connsiteY2" fmla="*/ 42863 h 928688"/>
                    <a:gd name="connsiteX3" fmla="*/ 5029247 w 5246176"/>
                    <a:gd name="connsiteY3" fmla="*/ 57150 h 928688"/>
                    <a:gd name="connsiteX4" fmla="*/ 4972097 w 5246176"/>
                    <a:gd name="connsiteY4" fmla="*/ 85725 h 928688"/>
                    <a:gd name="connsiteX5" fmla="*/ 4886372 w 5246176"/>
                    <a:gd name="connsiteY5" fmla="*/ 114300 h 928688"/>
                    <a:gd name="connsiteX6" fmla="*/ 4772072 w 5246176"/>
                    <a:gd name="connsiteY6" fmla="*/ 157163 h 928688"/>
                    <a:gd name="connsiteX7" fmla="*/ 4700634 w 5246176"/>
                    <a:gd name="connsiteY7" fmla="*/ 171450 h 928688"/>
                    <a:gd name="connsiteX8" fmla="*/ 4643484 w 5246176"/>
                    <a:gd name="connsiteY8" fmla="*/ 185738 h 928688"/>
                    <a:gd name="connsiteX9" fmla="*/ 4414884 w 5246176"/>
                    <a:gd name="connsiteY9" fmla="*/ 228600 h 928688"/>
                    <a:gd name="connsiteX10" fmla="*/ 3700509 w 5246176"/>
                    <a:gd name="connsiteY10" fmla="*/ 257175 h 928688"/>
                    <a:gd name="connsiteX11" fmla="*/ 3100434 w 5246176"/>
                    <a:gd name="connsiteY11" fmla="*/ 257175 h 928688"/>
                    <a:gd name="connsiteX12" fmla="*/ 2657522 w 5246176"/>
                    <a:gd name="connsiteY12" fmla="*/ 271463 h 928688"/>
                    <a:gd name="connsiteX13" fmla="*/ 2528934 w 5246176"/>
                    <a:gd name="connsiteY13" fmla="*/ 300038 h 928688"/>
                    <a:gd name="connsiteX14" fmla="*/ 2471784 w 5246176"/>
                    <a:gd name="connsiteY14" fmla="*/ 314325 h 928688"/>
                    <a:gd name="connsiteX15" fmla="*/ 2028872 w 5246176"/>
                    <a:gd name="connsiteY15" fmla="*/ 328613 h 928688"/>
                    <a:gd name="connsiteX16" fmla="*/ 1986009 w 5246176"/>
                    <a:gd name="connsiteY16" fmla="*/ 342900 h 928688"/>
                    <a:gd name="connsiteX17" fmla="*/ 1928859 w 5246176"/>
                    <a:gd name="connsiteY17" fmla="*/ 371475 h 928688"/>
                    <a:gd name="connsiteX18" fmla="*/ 1800272 w 5246176"/>
                    <a:gd name="connsiteY18" fmla="*/ 385763 h 928688"/>
                    <a:gd name="connsiteX19" fmla="*/ 1685972 w 5246176"/>
                    <a:gd name="connsiteY19" fmla="*/ 400050 h 928688"/>
                    <a:gd name="connsiteX20" fmla="*/ 1543097 w 5246176"/>
                    <a:gd name="connsiteY20" fmla="*/ 442913 h 928688"/>
                    <a:gd name="connsiteX21" fmla="*/ 1457372 w 5246176"/>
                    <a:gd name="connsiteY21" fmla="*/ 471488 h 928688"/>
                    <a:gd name="connsiteX22" fmla="*/ 1400222 w 5246176"/>
                    <a:gd name="connsiteY22" fmla="*/ 500063 h 928688"/>
                    <a:gd name="connsiteX23" fmla="*/ 1343072 w 5246176"/>
                    <a:gd name="connsiteY23" fmla="*/ 542925 h 928688"/>
                    <a:gd name="connsiteX24" fmla="*/ 1285922 w 5246176"/>
                    <a:gd name="connsiteY24" fmla="*/ 557213 h 928688"/>
                    <a:gd name="connsiteX25" fmla="*/ 1243059 w 5246176"/>
                    <a:gd name="connsiteY25" fmla="*/ 585788 h 928688"/>
                    <a:gd name="connsiteX26" fmla="*/ 1200197 w 5246176"/>
                    <a:gd name="connsiteY26" fmla="*/ 600075 h 928688"/>
                    <a:gd name="connsiteX27" fmla="*/ 1085897 w 5246176"/>
                    <a:gd name="connsiteY27" fmla="*/ 657225 h 928688"/>
                    <a:gd name="connsiteX28" fmla="*/ 985884 w 5246176"/>
                    <a:gd name="connsiteY28" fmla="*/ 714375 h 928688"/>
                    <a:gd name="connsiteX29" fmla="*/ 943022 w 5246176"/>
                    <a:gd name="connsiteY29" fmla="*/ 728663 h 928688"/>
                    <a:gd name="connsiteX30" fmla="*/ 785859 w 5246176"/>
                    <a:gd name="connsiteY30" fmla="*/ 785813 h 928688"/>
                    <a:gd name="connsiteX31" fmla="*/ 657272 w 5246176"/>
                    <a:gd name="connsiteY31" fmla="*/ 814388 h 928688"/>
                    <a:gd name="connsiteX32" fmla="*/ 557259 w 5246176"/>
                    <a:gd name="connsiteY32" fmla="*/ 842963 h 928688"/>
                    <a:gd name="connsiteX33" fmla="*/ 85772 w 5246176"/>
                    <a:gd name="connsiteY33" fmla="*/ 871538 h 928688"/>
                    <a:gd name="connsiteX34" fmla="*/ 100059 w 5246176"/>
                    <a:gd name="connsiteY34" fmla="*/ 914400 h 928688"/>
                    <a:gd name="connsiteX35" fmla="*/ 142922 w 5246176"/>
                    <a:gd name="connsiteY35" fmla="*/ 928688 h 928688"/>
                    <a:gd name="connsiteX36" fmla="*/ 328659 w 5246176"/>
                    <a:gd name="connsiteY36" fmla="*/ 900113 h 928688"/>
                    <a:gd name="connsiteX37" fmla="*/ 471534 w 5246176"/>
                    <a:gd name="connsiteY37" fmla="*/ 871538 h 928688"/>
                    <a:gd name="connsiteX38" fmla="*/ 642984 w 5246176"/>
                    <a:gd name="connsiteY38" fmla="*/ 814388 h 928688"/>
                    <a:gd name="connsiteX39" fmla="*/ 685847 w 5246176"/>
                    <a:gd name="connsiteY39" fmla="*/ 800100 h 928688"/>
                    <a:gd name="connsiteX40" fmla="*/ 871584 w 5246176"/>
                    <a:gd name="connsiteY40" fmla="*/ 785813 h 928688"/>
                    <a:gd name="connsiteX41" fmla="*/ 1014459 w 5246176"/>
                    <a:gd name="connsiteY41" fmla="*/ 742950 h 928688"/>
                    <a:gd name="connsiteX42" fmla="*/ 1057322 w 5246176"/>
                    <a:gd name="connsiteY42" fmla="*/ 714375 h 928688"/>
                    <a:gd name="connsiteX43" fmla="*/ 1185909 w 5246176"/>
                    <a:gd name="connsiteY43" fmla="*/ 685800 h 928688"/>
                    <a:gd name="connsiteX44" fmla="*/ 1271634 w 5246176"/>
                    <a:gd name="connsiteY44" fmla="*/ 657225 h 928688"/>
                    <a:gd name="connsiteX45" fmla="*/ 1400222 w 5246176"/>
                    <a:gd name="connsiteY45" fmla="*/ 571500 h 928688"/>
                    <a:gd name="connsiteX46" fmla="*/ 1443084 w 5246176"/>
                    <a:gd name="connsiteY46" fmla="*/ 542925 h 928688"/>
                    <a:gd name="connsiteX47" fmla="*/ 1657397 w 5246176"/>
                    <a:gd name="connsiteY47" fmla="*/ 471488 h 928688"/>
                    <a:gd name="connsiteX48" fmla="*/ 1700259 w 5246176"/>
                    <a:gd name="connsiteY48" fmla="*/ 457200 h 928688"/>
                    <a:gd name="connsiteX49" fmla="*/ 1743122 w 5246176"/>
                    <a:gd name="connsiteY49" fmla="*/ 442913 h 928688"/>
                    <a:gd name="connsiteX50" fmla="*/ 1785984 w 5246176"/>
                    <a:gd name="connsiteY50" fmla="*/ 414338 h 928688"/>
                    <a:gd name="connsiteX51" fmla="*/ 1928859 w 5246176"/>
                    <a:gd name="connsiteY51" fmla="*/ 385763 h 928688"/>
                    <a:gd name="connsiteX52" fmla="*/ 1986009 w 5246176"/>
                    <a:gd name="connsiteY52" fmla="*/ 371475 h 928688"/>
                    <a:gd name="connsiteX53" fmla="*/ 2028872 w 5246176"/>
                    <a:gd name="connsiteY53" fmla="*/ 357188 h 928688"/>
                    <a:gd name="connsiteX54" fmla="*/ 2500359 w 5246176"/>
                    <a:gd name="connsiteY54" fmla="*/ 342900 h 928688"/>
                    <a:gd name="connsiteX55" fmla="*/ 2571797 w 5246176"/>
                    <a:gd name="connsiteY55" fmla="*/ 328613 h 928688"/>
                    <a:gd name="connsiteX56" fmla="*/ 2614659 w 5246176"/>
                    <a:gd name="connsiteY56" fmla="*/ 314325 h 928688"/>
                    <a:gd name="connsiteX57" fmla="*/ 2900409 w 5246176"/>
                    <a:gd name="connsiteY57" fmla="*/ 300038 h 928688"/>
                    <a:gd name="connsiteX58" fmla="*/ 2943272 w 5246176"/>
                    <a:gd name="connsiteY58" fmla="*/ 285750 h 928688"/>
                    <a:gd name="connsiteX59" fmla="*/ 2928984 w 5246176"/>
                    <a:gd name="connsiteY59" fmla="*/ 242888 h 928688"/>
                    <a:gd name="connsiteX60" fmla="*/ 2986134 w 5246176"/>
                    <a:gd name="connsiteY60" fmla="*/ 257175 h 928688"/>
                    <a:gd name="connsiteX61" fmla="*/ 3071859 w 5246176"/>
                    <a:gd name="connsiteY61" fmla="*/ 285750 h 928688"/>
                    <a:gd name="connsiteX62" fmla="*/ 3200447 w 5246176"/>
                    <a:gd name="connsiteY62" fmla="*/ 328613 h 928688"/>
                    <a:gd name="connsiteX63" fmla="*/ 3243309 w 5246176"/>
                    <a:gd name="connsiteY63" fmla="*/ 342900 h 928688"/>
                    <a:gd name="connsiteX64" fmla="*/ 3471909 w 5246176"/>
                    <a:gd name="connsiteY64" fmla="*/ 328613 h 928688"/>
                    <a:gd name="connsiteX65" fmla="*/ 3543347 w 5246176"/>
                    <a:gd name="connsiteY65" fmla="*/ 314325 h 928688"/>
                    <a:gd name="connsiteX66" fmla="*/ 3886247 w 5246176"/>
                    <a:gd name="connsiteY66" fmla="*/ 300038 h 928688"/>
                    <a:gd name="connsiteX67" fmla="*/ 3971972 w 5246176"/>
                    <a:gd name="connsiteY67" fmla="*/ 285750 h 928688"/>
                    <a:gd name="connsiteX68" fmla="*/ 4043409 w 5246176"/>
                    <a:gd name="connsiteY68" fmla="*/ 271463 h 928688"/>
                    <a:gd name="connsiteX69" fmla="*/ 4343447 w 5246176"/>
                    <a:gd name="connsiteY69" fmla="*/ 285750 h 928688"/>
                    <a:gd name="connsiteX70" fmla="*/ 4400597 w 5246176"/>
                    <a:gd name="connsiteY70" fmla="*/ 300038 h 928688"/>
                    <a:gd name="connsiteX71" fmla="*/ 4600622 w 5246176"/>
                    <a:gd name="connsiteY71" fmla="*/ 271463 h 928688"/>
                    <a:gd name="connsiteX72" fmla="*/ 4643484 w 5246176"/>
                    <a:gd name="connsiteY72" fmla="*/ 257175 h 928688"/>
                    <a:gd name="connsiteX73" fmla="*/ 4700634 w 5246176"/>
                    <a:gd name="connsiteY73" fmla="*/ 242888 h 928688"/>
                    <a:gd name="connsiteX74" fmla="*/ 4786359 w 5246176"/>
                    <a:gd name="connsiteY74" fmla="*/ 214313 h 928688"/>
                    <a:gd name="connsiteX75" fmla="*/ 4829222 w 5246176"/>
                    <a:gd name="connsiteY75" fmla="*/ 200025 h 928688"/>
                    <a:gd name="connsiteX76" fmla="*/ 4914947 w 5246176"/>
                    <a:gd name="connsiteY76" fmla="*/ 157163 h 928688"/>
                    <a:gd name="connsiteX77" fmla="*/ 5000672 w 5246176"/>
                    <a:gd name="connsiteY77" fmla="*/ 114300 h 928688"/>
                    <a:gd name="connsiteX78" fmla="*/ 5043534 w 5246176"/>
                    <a:gd name="connsiteY78" fmla="*/ 85725 h 928688"/>
                    <a:gd name="connsiteX79" fmla="*/ 5200697 w 5246176"/>
                    <a:gd name="connsiteY79" fmla="*/ 71438 h 928688"/>
                    <a:gd name="connsiteX80" fmla="*/ 5214984 w 5246176"/>
                    <a:gd name="connsiteY80"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6176" h="928688">
                      <a:moveTo>
                        <a:pt x="5214984" y="0"/>
                      </a:moveTo>
                      <a:lnTo>
                        <a:pt x="5214984" y="0"/>
                      </a:lnTo>
                      <a:cubicBezTo>
                        <a:pt x="5176884" y="14288"/>
                        <a:pt x="5139575" y="30896"/>
                        <a:pt x="5100684" y="42863"/>
                      </a:cubicBezTo>
                      <a:cubicBezTo>
                        <a:pt x="5077474" y="50005"/>
                        <a:pt x="5052285" y="49471"/>
                        <a:pt x="5029247" y="57150"/>
                      </a:cubicBezTo>
                      <a:cubicBezTo>
                        <a:pt x="5009041" y="63885"/>
                        <a:pt x="4991872" y="77815"/>
                        <a:pt x="4972097" y="85725"/>
                      </a:cubicBezTo>
                      <a:cubicBezTo>
                        <a:pt x="4944131" y="96912"/>
                        <a:pt x="4914338" y="103114"/>
                        <a:pt x="4886372" y="114300"/>
                      </a:cubicBezTo>
                      <a:cubicBezTo>
                        <a:pt x="4864534" y="123035"/>
                        <a:pt x="4801928" y="149699"/>
                        <a:pt x="4772072" y="157163"/>
                      </a:cubicBezTo>
                      <a:cubicBezTo>
                        <a:pt x="4748513" y="163053"/>
                        <a:pt x="4724340" y="166182"/>
                        <a:pt x="4700634" y="171450"/>
                      </a:cubicBezTo>
                      <a:cubicBezTo>
                        <a:pt x="4681465" y="175710"/>
                        <a:pt x="4662684" y="181624"/>
                        <a:pt x="4643484" y="185738"/>
                      </a:cubicBezTo>
                      <a:cubicBezTo>
                        <a:pt x="4604147" y="194168"/>
                        <a:pt x="4469817" y="221733"/>
                        <a:pt x="4414884" y="228600"/>
                      </a:cubicBezTo>
                      <a:cubicBezTo>
                        <a:pt x="4165505" y="259772"/>
                        <a:pt x="3988964" y="249964"/>
                        <a:pt x="3700509" y="257175"/>
                      </a:cubicBezTo>
                      <a:cubicBezTo>
                        <a:pt x="3377156" y="293105"/>
                        <a:pt x="3755372" y="257175"/>
                        <a:pt x="3100434" y="257175"/>
                      </a:cubicBezTo>
                      <a:cubicBezTo>
                        <a:pt x="2952720" y="257175"/>
                        <a:pt x="2805159" y="266700"/>
                        <a:pt x="2657522" y="271463"/>
                      </a:cubicBezTo>
                      <a:cubicBezTo>
                        <a:pt x="2518146" y="306306"/>
                        <a:pt x="2692181" y="263761"/>
                        <a:pt x="2528934" y="300038"/>
                      </a:cubicBezTo>
                      <a:cubicBezTo>
                        <a:pt x="2509765" y="304298"/>
                        <a:pt x="2491388" y="313205"/>
                        <a:pt x="2471784" y="314325"/>
                      </a:cubicBezTo>
                      <a:cubicBezTo>
                        <a:pt x="2324310" y="322752"/>
                        <a:pt x="2176509" y="323850"/>
                        <a:pt x="2028872" y="328613"/>
                      </a:cubicBezTo>
                      <a:cubicBezTo>
                        <a:pt x="2014584" y="333375"/>
                        <a:pt x="1999852" y="336967"/>
                        <a:pt x="1986009" y="342900"/>
                      </a:cubicBezTo>
                      <a:cubicBezTo>
                        <a:pt x="1966432" y="351290"/>
                        <a:pt x="1949612" y="366686"/>
                        <a:pt x="1928859" y="371475"/>
                      </a:cubicBezTo>
                      <a:cubicBezTo>
                        <a:pt x="1886837" y="381172"/>
                        <a:pt x="1843103" y="380724"/>
                        <a:pt x="1800272" y="385763"/>
                      </a:cubicBezTo>
                      <a:lnTo>
                        <a:pt x="1685972" y="400050"/>
                      </a:lnTo>
                      <a:cubicBezTo>
                        <a:pt x="1599596" y="421645"/>
                        <a:pt x="1647457" y="408127"/>
                        <a:pt x="1543097" y="442913"/>
                      </a:cubicBezTo>
                      <a:cubicBezTo>
                        <a:pt x="1543086" y="442917"/>
                        <a:pt x="1457383" y="471483"/>
                        <a:pt x="1457372" y="471488"/>
                      </a:cubicBezTo>
                      <a:cubicBezTo>
                        <a:pt x="1438322" y="481013"/>
                        <a:pt x="1418283" y="488775"/>
                        <a:pt x="1400222" y="500063"/>
                      </a:cubicBezTo>
                      <a:cubicBezTo>
                        <a:pt x="1380029" y="512683"/>
                        <a:pt x="1364370" y="532276"/>
                        <a:pt x="1343072" y="542925"/>
                      </a:cubicBezTo>
                      <a:cubicBezTo>
                        <a:pt x="1325509" y="551707"/>
                        <a:pt x="1304972" y="552450"/>
                        <a:pt x="1285922" y="557213"/>
                      </a:cubicBezTo>
                      <a:cubicBezTo>
                        <a:pt x="1271634" y="566738"/>
                        <a:pt x="1258418" y="578109"/>
                        <a:pt x="1243059" y="585788"/>
                      </a:cubicBezTo>
                      <a:cubicBezTo>
                        <a:pt x="1229589" y="592523"/>
                        <a:pt x="1213273" y="592603"/>
                        <a:pt x="1200197" y="600075"/>
                      </a:cubicBezTo>
                      <a:cubicBezTo>
                        <a:pt x="1086861" y="664839"/>
                        <a:pt x="1199527" y="628819"/>
                        <a:pt x="1085897" y="657225"/>
                      </a:cubicBezTo>
                      <a:cubicBezTo>
                        <a:pt x="1042849" y="685923"/>
                        <a:pt x="1036641" y="692622"/>
                        <a:pt x="985884" y="714375"/>
                      </a:cubicBezTo>
                      <a:cubicBezTo>
                        <a:pt x="972041" y="720308"/>
                        <a:pt x="957123" y="723375"/>
                        <a:pt x="943022" y="728663"/>
                      </a:cubicBezTo>
                      <a:cubicBezTo>
                        <a:pt x="852145" y="762742"/>
                        <a:pt x="885901" y="755801"/>
                        <a:pt x="785859" y="785813"/>
                      </a:cubicBezTo>
                      <a:cubicBezTo>
                        <a:pt x="712546" y="807807"/>
                        <a:pt x="738818" y="794002"/>
                        <a:pt x="657272" y="814388"/>
                      </a:cubicBezTo>
                      <a:cubicBezTo>
                        <a:pt x="597540" y="829321"/>
                        <a:pt x="626725" y="832276"/>
                        <a:pt x="557259" y="842963"/>
                      </a:cubicBezTo>
                      <a:cubicBezTo>
                        <a:pt x="407281" y="866037"/>
                        <a:pt x="226896" y="865658"/>
                        <a:pt x="85772" y="871538"/>
                      </a:cubicBezTo>
                      <a:cubicBezTo>
                        <a:pt x="-31901" y="910762"/>
                        <a:pt x="-29771" y="895853"/>
                        <a:pt x="100059" y="914400"/>
                      </a:cubicBezTo>
                      <a:cubicBezTo>
                        <a:pt x="114347" y="919163"/>
                        <a:pt x="127861" y="928688"/>
                        <a:pt x="142922" y="928688"/>
                      </a:cubicBezTo>
                      <a:cubicBezTo>
                        <a:pt x="292275" y="928688"/>
                        <a:pt x="243067" y="924568"/>
                        <a:pt x="328659" y="900113"/>
                      </a:cubicBezTo>
                      <a:cubicBezTo>
                        <a:pt x="388344" y="883060"/>
                        <a:pt x="404162" y="882766"/>
                        <a:pt x="471534" y="871538"/>
                      </a:cubicBezTo>
                      <a:lnTo>
                        <a:pt x="642984" y="814388"/>
                      </a:lnTo>
                      <a:cubicBezTo>
                        <a:pt x="657272" y="809625"/>
                        <a:pt x="670831" y="801255"/>
                        <a:pt x="685847" y="800100"/>
                      </a:cubicBezTo>
                      <a:lnTo>
                        <a:pt x="871584" y="785813"/>
                      </a:lnTo>
                      <a:cubicBezTo>
                        <a:pt x="903530" y="777826"/>
                        <a:pt x="993590" y="756863"/>
                        <a:pt x="1014459" y="742950"/>
                      </a:cubicBezTo>
                      <a:cubicBezTo>
                        <a:pt x="1028747" y="733425"/>
                        <a:pt x="1041539" y="721139"/>
                        <a:pt x="1057322" y="714375"/>
                      </a:cubicBezTo>
                      <a:cubicBezTo>
                        <a:pt x="1079768" y="704756"/>
                        <a:pt x="1167271" y="690883"/>
                        <a:pt x="1185909" y="685800"/>
                      </a:cubicBezTo>
                      <a:cubicBezTo>
                        <a:pt x="1214968" y="677875"/>
                        <a:pt x="1246572" y="673933"/>
                        <a:pt x="1271634" y="657225"/>
                      </a:cubicBezTo>
                      <a:lnTo>
                        <a:pt x="1400222" y="571500"/>
                      </a:lnTo>
                      <a:cubicBezTo>
                        <a:pt x="1414509" y="561975"/>
                        <a:pt x="1426794" y="548355"/>
                        <a:pt x="1443084" y="542925"/>
                      </a:cubicBezTo>
                      <a:lnTo>
                        <a:pt x="1657397" y="471488"/>
                      </a:lnTo>
                      <a:lnTo>
                        <a:pt x="1700259" y="457200"/>
                      </a:lnTo>
                      <a:lnTo>
                        <a:pt x="1743122" y="442913"/>
                      </a:lnTo>
                      <a:cubicBezTo>
                        <a:pt x="1757409" y="433388"/>
                        <a:pt x="1770626" y="422017"/>
                        <a:pt x="1785984" y="414338"/>
                      </a:cubicBezTo>
                      <a:cubicBezTo>
                        <a:pt x="1827903" y="393378"/>
                        <a:pt x="1887484" y="393286"/>
                        <a:pt x="1928859" y="385763"/>
                      </a:cubicBezTo>
                      <a:cubicBezTo>
                        <a:pt x="1948179" y="382250"/>
                        <a:pt x="1967128" y="376869"/>
                        <a:pt x="1986009" y="371475"/>
                      </a:cubicBezTo>
                      <a:cubicBezTo>
                        <a:pt x="2000490" y="367338"/>
                        <a:pt x="2013835" y="358023"/>
                        <a:pt x="2028872" y="357188"/>
                      </a:cubicBezTo>
                      <a:cubicBezTo>
                        <a:pt x="2185864" y="348466"/>
                        <a:pt x="2343197" y="347663"/>
                        <a:pt x="2500359" y="342900"/>
                      </a:cubicBezTo>
                      <a:cubicBezTo>
                        <a:pt x="2524172" y="338138"/>
                        <a:pt x="2548238" y="334503"/>
                        <a:pt x="2571797" y="328613"/>
                      </a:cubicBezTo>
                      <a:cubicBezTo>
                        <a:pt x="2586408" y="324960"/>
                        <a:pt x="2599655" y="315630"/>
                        <a:pt x="2614659" y="314325"/>
                      </a:cubicBezTo>
                      <a:cubicBezTo>
                        <a:pt x="2709669" y="306063"/>
                        <a:pt x="2805159" y="304800"/>
                        <a:pt x="2900409" y="300038"/>
                      </a:cubicBezTo>
                      <a:cubicBezTo>
                        <a:pt x="2914697" y="295275"/>
                        <a:pt x="2936537" y="299221"/>
                        <a:pt x="2943272" y="285750"/>
                      </a:cubicBezTo>
                      <a:cubicBezTo>
                        <a:pt x="2950007" y="272280"/>
                        <a:pt x="2916453" y="251242"/>
                        <a:pt x="2928984" y="242888"/>
                      </a:cubicBezTo>
                      <a:cubicBezTo>
                        <a:pt x="2945322" y="231996"/>
                        <a:pt x="2967326" y="251533"/>
                        <a:pt x="2986134" y="257175"/>
                      </a:cubicBezTo>
                      <a:cubicBezTo>
                        <a:pt x="3014984" y="265830"/>
                        <a:pt x="3043284" y="276225"/>
                        <a:pt x="3071859" y="285750"/>
                      </a:cubicBezTo>
                      <a:lnTo>
                        <a:pt x="3200447" y="328613"/>
                      </a:lnTo>
                      <a:lnTo>
                        <a:pt x="3243309" y="342900"/>
                      </a:lnTo>
                      <a:cubicBezTo>
                        <a:pt x="3319509" y="338138"/>
                        <a:pt x="3395904" y="335852"/>
                        <a:pt x="3471909" y="328613"/>
                      </a:cubicBezTo>
                      <a:cubicBezTo>
                        <a:pt x="3496084" y="326311"/>
                        <a:pt x="3519120" y="315996"/>
                        <a:pt x="3543347" y="314325"/>
                      </a:cubicBezTo>
                      <a:cubicBezTo>
                        <a:pt x="3657475" y="306454"/>
                        <a:pt x="3771947" y="304800"/>
                        <a:pt x="3886247" y="300038"/>
                      </a:cubicBezTo>
                      <a:lnTo>
                        <a:pt x="3971972" y="285750"/>
                      </a:lnTo>
                      <a:cubicBezTo>
                        <a:pt x="3995864" y="281406"/>
                        <a:pt x="4019125" y="271463"/>
                        <a:pt x="4043409" y="271463"/>
                      </a:cubicBezTo>
                      <a:cubicBezTo>
                        <a:pt x="4143535" y="271463"/>
                        <a:pt x="4243434" y="280988"/>
                        <a:pt x="4343447" y="285750"/>
                      </a:cubicBezTo>
                      <a:cubicBezTo>
                        <a:pt x="4362497" y="290513"/>
                        <a:pt x="4380961" y="300038"/>
                        <a:pt x="4400597" y="300038"/>
                      </a:cubicBezTo>
                      <a:cubicBezTo>
                        <a:pt x="4474595" y="300038"/>
                        <a:pt x="4533312" y="290695"/>
                        <a:pt x="4600622" y="271463"/>
                      </a:cubicBezTo>
                      <a:cubicBezTo>
                        <a:pt x="4615103" y="267326"/>
                        <a:pt x="4629003" y="261312"/>
                        <a:pt x="4643484" y="257175"/>
                      </a:cubicBezTo>
                      <a:cubicBezTo>
                        <a:pt x="4662365" y="251780"/>
                        <a:pt x="4681826" y="248530"/>
                        <a:pt x="4700634" y="242888"/>
                      </a:cubicBezTo>
                      <a:cubicBezTo>
                        <a:pt x="4729484" y="234233"/>
                        <a:pt x="4757784" y="223838"/>
                        <a:pt x="4786359" y="214313"/>
                      </a:cubicBezTo>
                      <a:cubicBezTo>
                        <a:pt x="4800647" y="209550"/>
                        <a:pt x="4816691" y="208379"/>
                        <a:pt x="4829222" y="200025"/>
                      </a:cubicBezTo>
                      <a:cubicBezTo>
                        <a:pt x="4884615" y="163096"/>
                        <a:pt x="4855794" y="176880"/>
                        <a:pt x="4914947" y="157163"/>
                      </a:cubicBezTo>
                      <a:cubicBezTo>
                        <a:pt x="5037782" y="75272"/>
                        <a:pt x="4882367" y="173453"/>
                        <a:pt x="5000672" y="114300"/>
                      </a:cubicBezTo>
                      <a:cubicBezTo>
                        <a:pt x="5016030" y="106621"/>
                        <a:pt x="5026744" y="89323"/>
                        <a:pt x="5043534" y="85725"/>
                      </a:cubicBezTo>
                      <a:cubicBezTo>
                        <a:pt x="5094970" y="74703"/>
                        <a:pt x="5148309" y="76200"/>
                        <a:pt x="5200697" y="71438"/>
                      </a:cubicBezTo>
                      <a:cubicBezTo>
                        <a:pt x="5295283" y="8381"/>
                        <a:pt x="5212603" y="11906"/>
                        <a:pt x="5214984" y="0"/>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 name="Freeform 377">
                  <a:extLst>
                    <a:ext uri="{FF2B5EF4-FFF2-40B4-BE49-F238E27FC236}">
                      <a16:creationId xmlns:a16="http://schemas.microsoft.com/office/drawing/2014/main" id="{AC311CD3-7293-7347-BB4B-526859DD9B3E}"/>
                    </a:ext>
                  </a:extLst>
                </p:cNvPr>
                <p:cNvSpPr/>
                <p:nvPr/>
              </p:nvSpPr>
              <p:spPr>
                <a:xfrm rot="1257612" flipH="1">
                  <a:off x="2793023" y="6130215"/>
                  <a:ext cx="251475" cy="108431"/>
                </a:xfrm>
                <a:custGeom>
                  <a:avLst/>
                  <a:gdLst>
                    <a:gd name="connsiteX0" fmla="*/ 5214984 w 5246176"/>
                    <a:gd name="connsiteY0" fmla="*/ 0 h 928688"/>
                    <a:gd name="connsiteX1" fmla="*/ 5214984 w 5246176"/>
                    <a:gd name="connsiteY1" fmla="*/ 0 h 928688"/>
                    <a:gd name="connsiteX2" fmla="*/ 5100684 w 5246176"/>
                    <a:gd name="connsiteY2" fmla="*/ 42863 h 928688"/>
                    <a:gd name="connsiteX3" fmla="*/ 5029247 w 5246176"/>
                    <a:gd name="connsiteY3" fmla="*/ 57150 h 928688"/>
                    <a:gd name="connsiteX4" fmla="*/ 4972097 w 5246176"/>
                    <a:gd name="connsiteY4" fmla="*/ 85725 h 928688"/>
                    <a:gd name="connsiteX5" fmla="*/ 4886372 w 5246176"/>
                    <a:gd name="connsiteY5" fmla="*/ 114300 h 928688"/>
                    <a:gd name="connsiteX6" fmla="*/ 4772072 w 5246176"/>
                    <a:gd name="connsiteY6" fmla="*/ 157163 h 928688"/>
                    <a:gd name="connsiteX7" fmla="*/ 4700634 w 5246176"/>
                    <a:gd name="connsiteY7" fmla="*/ 171450 h 928688"/>
                    <a:gd name="connsiteX8" fmla="*/ 4643484 w 5246176"/>
                    <a:gd name="connsiteY8" fmla="*/ 185738 h 928688"/>
                    <a:gd name="connsiteX9" fmla="*/ 4414884 w 5246176"/>
                    <a:gd name="connsiteY9" fmla="*/ 228600 h 928688"/>
                    <a:gd name="connsiteX10" fmla="*/ 3700509 w 5246176"/>
                    <a:gd name="connsiteY10" fmla="*/ 257175 h 928688"/>
                    <a:gd name="connsiteX11" fmla="*/ 3100434 w 5246176"/>
                    <a:gd name="connsiteY11" fmla="*/ 257175 h 928688"/>
                    <a:gd name="connsiteX12" fmla="*/ 2657522 w 5246176"/>
                    <a:gd name="connsiteY12" fmla="*/ 271463 h 928688"/>
                    <a:gd name="connsiteX13" fmla="*/ 2528934 w 5246176"/>
                    <a:gd name="connsiteY13" fmla="*/ 300038 h 928688"/>
                    <a:gd name="connsiteX14" fmla="*/ 2471784 w 5246176"/>
                    <a:gd name="connsiteY14" fmla="*/ 314325 h 928688"/>
                    <a:gd name="connsiteX15" fmla="*/ 2028872 w 5246176"/>
                    <a:gd name="connsiteY15" fmla="*/ 328613 h 928688"/>
                    <a:gd name="connsiteX16" fmla="*/ 1986009 w 5246176"/>
                    <a:gd name="connsiteY16" fmla="*/ 342900 h 928688"/>
                    <a:gd name="connsiteX17" fmla="*/ 1928859 w 5246176"/>
                    <a:gd name="connsiteY17" fmla="*/ 371475 h 928688"/>
                    <a:gd name="connsiteX18" fmla="*/ 1800272 w 5246176"/>
                    <a:gd name="connsiteY18" fmla="*/ 385763 h 928688"/>
                    <a:gd name="connsiteX19" fmla="*/ 1685972 w 5246176"/>
                    <a:gd name="connsiteY19" fmla="*/ 400050 h 928688"/>
                    <a:gd name="connsiteX20" fmla="*/ 1543097 w 5246176"/>
                    <a:gd name="connsiteY20" fmla="*/ 442913 h 928688"/>
                    <a:gd name="connsiteX21" fmla="*/ 1457372 w 5246176"/>
                    <a:gd name="connsiteY21" fmla="*/ 471488 h 928688"/>
                    <a:gd name="connsiteX22" fmla="*/ 1400222 w 5246176"/>
                    <a:gd name="connsiteY22" fmla="*/ 500063 h 928688"/>
                    <a:gd name="connsiteX23" fmla="*/ 1343072 w 5246176"/>
                    <a:gd name="connsiteY23" fmla="*/ 542925 h 928688"/>
                    <a:gd name="connsiteX24" fmla="*/ 1285922 w 5246176"/>
                    <a:gd name="connsiteY24" fmla="*/ 557213 h 928688"/>
                    <a:gd name="connsiteX25" fmla="*/ 1243059 w 5246176"/>
                    <a:gd name="connsiteY25" fmla="*/ 585788 h 928688"/>
                    <a:gd name="connsiteX26" fmla="*/ 1200197 w 5246176"/>
                    <a:gd name="connsiteY26" fmla="*/ 600075 h 928688"/>
                    <a:gd name="connsiteX27" fmla="*/ 1085897 w 5246176"/>
                    <a:gd name="connsiteY27" fmla="*/ 657225 h 928688"/>
                    <a:gd name="connsiteX28" fmla="*/ 985884 w 5246176"/>
                    <a:gd name="connsiteY28" fmla="*/ 714375 h 928688"/>
                    <a:gd name="connsiteX29" fmla="*/ 943022 w 5246176"/>
                    <a:gd name="connsiteY29" fmla="*/ 728663 h 928688"/>
                    <a:gd name="connsiteX30" fmla="*/ 785859 w 5246176"/>
                    <a:gd name="connsiteY30" fmla="*/ 785813 h 928688"/>
                    <a:gd name="connsiteX31" fmla="*/ 657272 w 5246176"/>
                    <a:gd name="connsiteY31" fmla="*/ 814388 h 928688"/>
                    <a:gd name="connsiteX32" fmla="*/ 557259 w 5246176"/>
                    <a:gd name="connsiteY32" fmla="*/ 842963 h 928688"/>
                    <a:gd name="connsiteX33" fmla="*/ 85772 w 5246176"/>
                    <a:gd name="connsiteY33" fmla="*/ 871538 h 928688"/>
                    <a:gd name="connsiteX34" fmla="*/ 100059 w 5246176"/>
                    <a:gd name="connsiteY34" fmla="*/ 914400 h 928688"/>
                    <a:gd name="connsiteX35" fmla="*/ 142922 w 5246176"/>
                    <a:gd name="connsiteY35" fmla="*/ 928688 h 928688"/>
                    <a:gd name="connsiteX36" fmla="*/ 328659 w 5246176"/>
                    <a:gd name="connsiteY36" fmla="*/ 900113 h 928688"/>
                    <a:gd name="connsiteX37" fmla="*/ 471534 w 5246176"/>
                    <a:gd name="connsiteY37" fmla="*/ 871538 h 928688"/>
                    <a:gd name="connsiteX38" fmla="*/ 642984 w 5246176"/>
                    <a:gd name="connsiteY38" fmla="*/ 814388 h 928688"/>
                    <a:gd name="connsiteX39" fmla="*/ 685847 w 5246176"/>
                    <a:gd name="connsiteY39" fmla="*/ 800100 h 928688"/>
                    <a:gd name="connsiteX40" fmla="*/ 871584 w 5246176"/>
                    <a:gd name="connsiteY40" fmla="*/ 785813 h 928688"/>
                    <a:gd name="connsiteX41" fmla="*/ 1014459 w 5246176"/>
                    <a:gd name="connsiteY41" fmla="*/ 742950 h 928688"/>
                    <a:gd name="connsiteX42" fmla="*/ 1057322 w 5246176"/>
                    <a:gd name="connsiteY42" fmla="*/ 714375 h 928688"/>
                    <a:gd name="connsiteX43" fmla="*/ 1185909 w 5246176"/>
                    <a:gd name="connsiteY43" fmla="*/ 685800 h 928688"/>
                    <a:gd name="connsiteX44" fmla="*/ 1271634 w 5246176"/>
                    <a:gd name="connsiteY44" fmla="*/ 657225 h 928688"/>
                    <a:gd name="connsiteX45" fmla="*/ 1400222 w 5246176"/>
                    <a:gd name="connsiteY45" fmla="*/ 571500 h 928688"/>
                    <a:gd name="connsiteX46" fmla="*/ 1443084 w 5246176"/>
                    <a:gd name="connsiteY46" fmla="*/ 542925 h 928688"/>
                    <a:gd name="connsiteX47" fmla="*/ 1657397 w 5246176"/>
                    <a:gd name="connsiteY47" fmla="*/ 471488 h 928688"/>
                    <a:gd name="connsiteX48" fmla="*/ 1700259 w 5246176"/>
                    <a:gd name="connsiteY48" fmla="*/ 457200 h 928688"/>
                    <a:gd name="connsiteX49" fmla="*/ 1743122 w 5246176"/>
                    <a:gd name="connsiteY49" fmla="*/ 442913 h 928688"/>
                    <a:gd name="connsiteX50" fmla="*/ 1785984 w 5246176"/>
                    <a:gd name="connsiteY50" fmla="*/ 414338 h 928688"/>
                    <a:gd name="connsiteX51" fmla="*/ 1928859 w 5246176"/>
                    <a:gd name="connsiteY51" fmla="*/ 385763 h 928688"/>
                    <a:gd name="connsiteX52" fmla="*/ 1986009 w 5246176"/>
                    <a:gd name="connsiteY52" fmla="*/ 371475 h 928688"/>
                    <a:gd name="connsiteX53" fmla="*/ 2028872 w 5246176"/>
                    <a:gd name="connsiteY53" fmla="*/ 357188 h 928688"/>
                    <a:gd name="connsiteX54" fmla="*/ 2500359 w 5246176"/>
                    <a:gd name="connsiteY54" fmla="*/ 342900 h 928688"/>
                    <a:gd name="connsiteX55" fmla="*/ 2571797 w 5246176"/>
                    <a:gd name="connsiteY55" fmla="*/ 328613 h 928688"/>
                    <a:gd name="connsiteX56" fmla="*/ 2614659 w 5246176"/>
                    <a:gd name="connsiteY56" fmla="*/ 314325 h 928688"/>
                    <a:gd name="connsiteX57" fmla="*/ 2900409 w 5246176"/>
                    <a:gd name="connsiteY57" fmla="*/ 300038 h 928688"/>
                    <a:gd name="connsiteX58" fmla="*/ 2943272 w 5246176"/>
                    <a:gd name="connsiteY58" fmla="*/ 285750 h 928688"/>
                    <a:gd name="connsiteX59" fmla="*/ 2928984 w 5246176"/>
                    <a:gd name="connsiteY59" fmla="*/ 242888 h 928688"/>
                    <a:gd name="connsiteX60" fmla="*/ 2986134 w 5246176"/>
                    <a:gd name="connsiteY60" fmla="*/ 257175 h 928688"/>
                    <a:gd name="connsiteX61" fmla="*/ 3071859 w 5246176"/>
                    <a:gd name="connsiteY61" fmla="*/ 285750 h 928688"/>
                    <a:gd name="connsiteX62" fmla="*/ 3200447 w 5246176"/>
                    <a:gd name="connsiteY62" fmla="*/ 328613 h 928688"/>
                    <a:gd name="connsiteX63" fmla="*/ 3243309 w 5246176"/>
                    <a:gd name="connsiteY63" fmla="*/ 342900 h 928688"/>
                    <a:gd name="connsiteX64" fmla="*/ 3471909 w 5246176"/>
                    <a:gd name="connsiteY64" fmla="*/ 328613 h 928688"/>
                    <a:gd name="connsiteX65" fmla="*/ 3543347 w 5246176"/>
                    <a:gd name="connsiteY65" fmla="*/ 314325 h 928688"/>
                    <a:gd name="connsiteX66" fmla="*/ 3886247 w 5246176"/>
                    <a:gd name="connsiteY66" fmla="*/ 300038 h 928688"/>
                    <a:gd name="connsiteX67" fmla="*/ 3971972 w 5246176"/>
                    <a:gd name="connsiteY67" fmla="*/ 285750 h 928688"/>
                    <a:gd name="connsiteX68" fmla="*/ 4043409 w 5246176"/>
                    <a:gd name="connsiteY68" fmla="*/ 271463 h 928688"/>
                    <a:gd name="connsiteX69" fmla="*/ 4343447 w 5246176"/>
                    <a:gd name="connsiteY69" fmla="*/ 285750 h 928688"/>
                    <a:gd name="connsiteX70" fmla="*/ 4400597 w 5246176"/>
                    <a:gd name="connsiteY70" fmla="*/ 300038 h 928688"/>
                    <a:gd name="connsiteX71" fmla="*/ 4600622 w 5246176"/>
                    <a:gd name="connsiteY71" fmla="*/ 271463 h 928688"/>
                    <a:gd name="connsiteX72" fmla="*/ 4643484 w 5246176"/>
                    <a:gd name="connsiteY72" fmla="*/ 257175 h 928688"/>
                    <a:gd name="connsiteX73" fmla="*/ 4700634 w 5246176"/>
                    <a:gd name="connsiteY73" fmla="*/ 242888 h 928688"/>
                    <a:gd name="connsiteX74" fmla="*/ 4786359 w 5246176"/>
                    <a:gd name="connsiteY74" fmla="*/ 214313 h 928688"/>
                    <a:gd name="connsiteX75" fmla="*/ 4829222 w 5246176"/>
                    <a:gd name="connsiteY75" fmla="*/ 200025 h 928688"/>
                    <a:gd name="connsiteX76" fmla="*/ 4914947 w 5246176"/>
                    <a:gd name="connsiteY76" fmla="*/ 157163 h 928688"/>
                    <a:gd name="connsiteX77" fmla="*/ 5000672 w 5246176"/>
                    <a:gd name="connsiteY77" fmla="*/ 114300 h 928688"/>
                    <a:gd name="connsiteX78" fmla="*/ 5043534 w 5246176"/>
                    <a:gd name="connsiteY78" fmla="*/ 85725 h 928688"/>
                    <a:gd name="connsiteX79" fmla="*/ 5200697 w 5246176"/>
                    <a:gd name="connsiteY79" fmla="*/ 71438 h 928688"/>
                    <a:gd name="connsiteX80" fmla="*/ 5214984 w 5246176"/>
                    <a:gd name="connsiteY80"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6176" h="928688">
                      <a:moveTo>
                        <a:pt x="5214984" y="0"/>
                      </a:moveTo>
                      <a:lnTo>
                        <a:pt x="5214984" y="0"/>
                      </a:lnTo>
                      <a:cubicBezTo>
                        <a:pt x="5176884" y="14288"/>
                        <a:pt x="5139575" y="30896"/>
                        <a:pt x="5100684" y="42863"/>
                      </a:cubicBezTo>
                      <a:cubicBezTo>
                        <a:pt x="5077474" y="50005"/>
                        <a:pt x="5052285" y="49471"/>
                        <a:pt x="5029247" y="57150"/>
                      </a:cubicBezTo>
                      <a:cubicBezTo>
                        <a:pt x="5009041" y="63885"/>
                        <a:pt x="4991872" y="77815"/>
                        <a:pt x="4972097" y="85725"/>
                      </a:cubicBezTo>
                      <a:cubicBezTo>
                        <a:pt x="4944131" y="96912"/>
                        <a:pt x="4914338" y="103114"/>
                        <a:pt x="4886372" y="114300"/>
                      </a:cubicBezTo>
                      <a:cubicBezTo>
                        <a:pt x="4864534" y="123035"/>
                        <a:pt x="4801928" y="149699"/>
                        <a:pt x="4772072" y="157163"/>
                      </a:cubicBezTo>
                      <a:cubicBezTo>
                        <a:pt x="4748513" y="163053"/>
                        <a:pt x="4724340" y="166182"/>
                        <a:pt x="4700634" y="171450"/>
                      </a:cubicBezTo>
                      <a:cubicBezTo>
                        <a:pt x="4681465" y="175710"/>
                        <a:pt x="4662684" y="181624"/>
                        <a:pt x="4643484" y="185738"/>
                      </a:cubicBezTo>
                      <a:cubicBezTo>
                        <a:pt x="4604147" y="194168"/>
                        <a:pt x="4469817" y="221733"/>
                        <a:pt x="4414884" y="228600"/>
                      </a:cubicBezTo>
                      <a:cubicBezTo>
                        <a:pt x="4165505" y="259772"/>
                        <a:pt x="3988964" y="249964"/>
                        <a:pt x="3700509" y="257175"/>
                      </a:cubicBezTo>
                      <a:cubicBezTo>
                        <a:pt x="3377156" y="293105"/>
                        <a:pt x="3755372" y="257175"/>
                        <a:pt x="3100434" y="257175"/>
                      </a:cubicBezTo>
                      <a:cubicBezTo>
                        <a:pt x="2952720" y="257175"/>
                        <a:pt x="2805159" y="266700"/>
                        <a:pt x="2657522" y="271463"/>
                      </a:cubicBezTo>
                      <a:cubicBezTo>
                        <a:pt x="2518146" y="306306"/>
                        <a:pt x="2692181" y="263761"/>
                        <a:pt x="2528934" y="300038"/>
                      </a:cubicBezTo>
                      <a:cubicBezTo>
                        <a:pt x="2509765" y="304298"/>
                        <a:pt x="2491388" y="313205"/>
                        <a:pt x="2471784" y="314325"/>
                      </a:cubicBezTo>
                      <a:cubicBezTo>
                        <a:pt x="2324310" y="322752"/>
                        <a:pt x="2176509" y="323850"/>
                        <a:pt x="2028872" y="328613"/>
                      </a:cubicBezTo>
                      <a:cubicBezTo>
                        <a:pt x="2014584" y="333375"/>
                        <a:pt x="1999852" y="336967"/>
                        <a:pt x="1986009" y="342900"/>
                      </a:cubicBezTo>
                      <a:cubicBezTo>
                        <a:pt x="1966432" y="351290"/>
                        <a:pt x="1949612" y="366686"/>
                        <a:pt x="1928859" y="371475"/>
                      </a:cubicBezTo>
                      <a:cubicBezTo>
                        <a:pt x="1886837" y="381172"/>
                        <a:pt x="1843103" y="380724"/>
                        <a:pt x="1800272" y="385763"/>
                      </a:cubicBezTo>
                      <a:lnTo>
                        <a:pt x="1685972" y="400050"/>
                      </a:lnTo>
                      <a:cubicBezTo>
                        <a:pt x="1599596" y="421645"/>
                        <a:pt x="1647457" y="408127"/>
                        <a:pt x="1543097" y="442913"/>
                      </a:cubicBezTo>
                      <a:cubicBezTo>
                        <a:pt x="1543086" y="442917"/>
                        <a:pt x="1457383" y="471483"/>
                        <a:pt x="1457372" y="471488"/>
                      </a:cubicBezTo>
                      <a:cubicBezTo>
                        <a:pt x="1438322" y="481013"/>
                        <a:pt x="1418283" y="488775"/>
                        <a:pt x="1400222" y="500063"/>
                      </a:cubicBezTo>
                      <a:cubicBezTo>
                        <a:pt x="1380029" y="512683"/>
                        <a:pt x="1364370" y="532276"/>
                        <a:pt x="1343072" y="542925"/>
                      </a:cubicBezTo>
                      <a:cubicBezTo>
                        <a:pt x="1325509" y="551707"/>
                        <a:pt x="1304972" y="552450"/>
                        <a:pt x="1285922" y="557213"/>
                      </a:cubicBezTo>
                      <a:cubicBezTo>
                        <a:pt x="1271634" y="566738"/>
                        <a:pt x="1258418" y="578109"/>
                        <a:pt x="1243059" y="585788"/>
                      </a:cubicBezTo>
                      <a:cubicBezTo>
                        <a:pt x="1229589" y="592523"/>
                        <a:pt x="1213273" y="592603"/>
                        <a:pt x="1200197" y="600075"/>
                      </a:cubicBezTo>
                      <a:cubicBezTo>
                        <a:pt x="1086861" y="664839"/>
                        <a:pt x="1199527" y="628819"/>
                        <a:pt x="1085897" y="657225"/>
                      </a:cubicBezTo>
                      <a:cubicBezTo>
                        <a:pt x="1042849" y="685923"/>
                        <a:pt x="1036641" y="692622"/>
                        <a:pt x="985884" y="714375"/>
                      </a:cubicBezTo>
                      <a:cubicBezTo>
                        <a:pt x="972041" y="720308"/>
                        <a:pt x="957123" y="723375"/>
                        <a:pt x="943022" y="728663"/>
                      </a:cubicBezTo>
                      <a:cubicBezTo>
                        <a:pt x="852145" y="762742"/>
                        <a:pt x="885901" y="755801"/>
                        <a:pt x="785859" y="785813"/>
                      </a:cubicBezTo>
                      <a:cubicBezTo>
                        <a:pt x="712546" y="807807"/>
                        <a:pt x="738818" y="794002"/>
                        <a:pt x="657272" y="814388"/>
                      </a:cubicBezTo>
                      <a:cubicBezTo>
                        <a:pt x="597540" y="829321"/>
                        <a:pt x="626725" y="832276"/>
                        <a:pt x="557259" y="842963"/>
                      </a:cubicBezTo>
                      <a:cubicBezTo>
                        <a:pt x="407281" y="866037"/>
                        <a:pt x="226896" y="865658"/>
                        <a:pt x="85772" y="871538"/>
                      </a:cubicBezTo>
                      <a:cubicBezTo>
                        <a:pt x="-31901" y="910762"/>
                        <a:pt x="-29771" y="895853"/>
                        <a:pt x="100059" y="914400"/>
                      </a:cubicBezTo>
                      <a:cubicBezTo>
                        <a:pt x="114347" y="919163"/>
                        <a:pt x="127861" y="928688"/>
                        <a:pt x="142922" y="928688"/>
                      </a:cubicBezTo>
                      <a:cubicBezTo>
                        <a:pt x="292275" y="928688"/>
                        <a:pt x="243067" y="924568"/>
                        <a:pt x="328659" y="900113"/>
                      </a:cubicBezTo>
                      <a:cubicBezTo>
                        <a:pt x="388344" y="883060"/>
                        <a:pt x="404162" y="882766"/>
                        <a:pt x="471534" y="871538"/>
                      </a:cubicBezTo>
                      <a:lnTo>
                        <a:pt x="642984" y="814388"/>
                      </a:lnTo>
                      <a:cubicBezTo>
                        <a:pt x="657272" y="809625"/>
                        <a:pt x="670831" y="801255"/>
                        <a:pt x="685847" y="800100"/>
                      </a:cubicBezTo>
                      <a:lnTo>
                        <a:pt x="871584" y="785813"/>
                      </a:lnTo>
                      <a:cubicBezTo>
                        <a:pt x="903530" y="777826"/>
                        <a:pt x="993590" y="756863"/>
                        <a:pt x="1014459" y="742950"/>
                      </a:cubicBezTo>
                      <a:cubicBezTo>
                        <a:pt x="1028747" y="733425"/>
                        <a:pt x="1041539" y="721139"/>
                        <a:pt x="1057322" y="714375"/>
                      </a:cubicBezTo>
                      <a:cubicBezTo>
                        <a:pt x="1079768" y="704756"/>
                        <a:pt x="1167271" y="690883"/>
                        <a:pt x="1185909" y="685800"/>
                      </a:cubicBezTo>
                      <a:cubicBezTo>
                        <a:pt x="1214968" y="677875"/>
                        <a:pt x="1246572" y="673933"/>
                        <a:pt x="1271634" y="657225"/>
                      </a:cubicBezTo>
                      <a:lnTo>
                        <a:pt x="1400222" y="571500"/>
                      </a:lnTo>
                      <a:cubicBezTo>
                        <a:pt x="1414509" y="561975"/>
                        <a:pt x="1426794" y="548355"/>
                        <a:pt x="1443084" y="542925"/>
                      </a:cubicBezTo>
                      <a:lnTo>
                        <a:pt x="1657397" y="471488"/>
                      </a:lnTo>
                      <a:lnTo>
                        <a:pt x="1700259" y="457200"/>
                      </a:lnTo>
                      <a:lnTo>
                        <a:pt x="1743122" y="442913"/>
                      </a:lnTo>
                      <a:cubicBezTo>
                        <a:pt x="1757409" y="433388"/>
                        <a:pt x="1770626" y="422017"/>
                        <a:pt x="1785984" y="414338"/>
                      </a:cubicBezTo>
                      <a:cubicBezTo>
                        <a:pt x="1827903" y="393378"/>
                        <a:pt x="1887484" y="393286"/>
                        <a:pt x="1928859" y="385763"/>
                      </a:cubicBezTo>
                      <a:cubicBezTo>
                        <a:pt x="1948179" y="382250"/>
                        <a:pt x="1967128" y="376869"/>
                        <a:pt x="1986009" y="371475"/>
                      </a:cubicBezTo>
                      <a:cubicBezTo>
                        <a:pt x="2000490" y="367338"/>
                        <a:pt x="2013835" y="358023"/>
                        <a:pt x="2028872" y="357188"/>
                      </a:cubicBezTo>
                      <a:cubicBezTo>
                        <a:pt x="2185864" y="348466"/>
                        <a:pt x="2343197" y="347663"/>
                        <a:pt x="2500359" y="342900"/>
                      </a:cubicBezTo>
                      <a:cubicBezTo>
                        <a:pt x="2524172" y="338138"/>
                        <a:pt x="2548238" y="334503"/>
                        <a:pt x="2571797" y="328613"/>
                      </a:cubicBezTo>
                      <a:cubicBezTo>
                        <a:pt x="2586408" y="324960"/>
                        <a:pt x="2599655" y="315630"/>
                        <a:pt x="2614659" y="314325"/>
                      </a:cubicBezTo>
                      <a:cubicBezTo>
                        <a:pt x="2709669" y="306063"/>
                        <a:pt x="2805159" y="304800"/>
                        <a:pt x="2900409" y="300038"/>
                      </a:cubicBezTo>
                      <a:cubicBezTo>
                        <a:pt x="2914697" y="295275"/>
                        <a:pt x="2936537" y="299221"/>
                        <a:pt x="2943272" y="285750"/>
                      </a:cubicBezTo>
                      <a:cubicBezTo>
                        <a:pt x="2950007" y="272280"/>
                        <a:pt x="2916453" y="251242"/>
                        <a:pt x="2928984" y="242888"/>
                      </a:cubicBezTo>
                      <a:cubicBezTo>
                        <a:pt x="2945322" y="231996"/>
                        <a:pt x="2967326" y="251533"/>
                        <a:pt x="2986134" y="257175"/>
                      </a:cubicBezTo>
                      <a:cubicBezTo>
                        <a:pt x="3014984" y="265830"/>
                        <a:pt x="3043284" y="276225"/>
                        <a:pt x="3071859" y="285750"/>
                      </a:cubicBezTo>
                      <a:lnTo>
                        <a:pt x="3200447" y="328613"/>
                      </a:lnTo>
                      <a:lnTo>
                        <a:pt x="3243309" y="342900"/>
                      </a:lnTo>
                      <a:cubicBezTo>
                        <a:pt x="3319509" y="338138"/>
                        <a:pt x="3395904" y="335852"/>
                        <a:pt x="3471909" y="328613"/>
                      </a:cubicBezTo>
                      <a:cubicBezTo>
                        <a:pt x="3496084" y="326311"/>
                        <a:pt x="3519120" y="315996"/>
                        <a:pt x="3543347" y="314325"/>
                      </a:cubicBezTo>
                      <a:cubicBezTo>
                        <a:pt x="3657475" y="306454"/>
                        <a:pt x="3771947" y="304800"/>
                        <a:pt x="3886247" y="300038"/>
                      </a:cubicBezTo>
                      <a:lnTo>
                        <a:pt x="3971972" y="285750"/>
                      </a:lnTo>
                      <a:cubicBezTo>
                        <a:pt x="3995864" y="281406"/>
                        <a:pt x="4019125" y="271463"/>
                        <a:pt x="4043409" y="271463"/>
                      </a:cubicBezTo>
                      <a:cubicBezTo>
                        <a:pt x="4143535" y="271463"/>
                        <a:pt x="4243434" y="280988"/>
                        <a:pt x="4343447" y="285750"/>
                      </a:cubicBezTo>
                      <a:cubicBezTo>
                        <a:pt x="4362497" y="290513"/>
                        <a:pt x="4380961" y="300038"/>
                        <a:pt x="4400597" y="300038"/>
                      </a:cubicBezTo>
                      <a:cubicBezTo>
                        <a:pt x="4474595" y="300038"/>
                        <a:pt x="4533312" y="290695"/>
                        <a:pt x="4600622" y="271463"/>
                      </a:cubicBezTo>
                      <a:cubicBezTo>
                        <a:pt x="4615103" y="267326"/>
                        <a:pt x="4629003" y="261312"/>
                        <a:pt x="4643484" y="257175"/>
                      </a:cubicBezTo>
                      <a:cubicBezTo>
                        <a:pt x="4662365" y="251780"/>
                        <a:pt x="4681826" y="248530"/>
                        <a:pt x="4700634" y="242888"/>
                      </a:cubicBezTo>
                      <a:cubicBezTo>
                        <a:pt x="4729484" y="234233"/>
                        <a:pt x="4757784" y="223838"/>
                        <a:pt x="4786359" y="214313"/>
                      </a:cubicBezTo>
                      <a:cubicBezTo>
                        <a:pt x="4800647" y="209550"/>
                        <a:pt x="4816691" y="208379"/>
                        <a:pt x="4829222" y="200025"/>
                      </a:cubicBezTo>
                      <a:cubicBezTo>
                        <a:pt x="4884615" y="163096"/>
                        <a:pt x="4855794" y="176880"/>
                        <a:pt x="4914947" y="157163"/>
                      </a:cubicBezTo>
                      <a:cubicBezTo>
                        <a:pt x="5037782" y="75272"/>
                        <a:pt x="4882367" y="173453"/>
                        <a:pt x="5000672" y="114300"/>
                      </a:cubicBezTo>
                      <a:cubicBezTo>
                        <a:pt x="5016030" y="106621"/>
                        <a:pt x="5026744" y="89323"/>
                        <a:pt x="5043534" y="85725"/>
                      </a:cubicBezTo>
                      <a:cubicBezTo>
                        <a:pt x="5094970" y="74703"/>
                        <a:pt x="5148309" y="76200"/>
                        <a:pt x="5200697" y="71438"/>
                      </a:cubicBezTo>
                      <a:cubicBezTo>
                        <a:pt x="5295283" y="8381"/>
                        <a:pt x="5212603" y="11906"/>
                        <a:pt x="5214984" y="0"/>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 name="Freeform 378">
                  <a:extLst>
                    <a:ext uri="{FF2B5EF4-FFF2-40B4-BE49-F238E27FC236}">
                      <a16:creationId xmlns:a16="http://schemas.microsoft.com/office/drawing/2014/main" id="{C80A9E04-B492-B649-9FA5-662E799A6A4A}"/>
                    </a:ext>
                  </a:extLst>
                </p:cNvPr>
                <p:cNvSpPr/>
                <p:nvPr/>
              </p:nvSpPr>
              <p:spPr>
                <a:xfrm rot="993860" flipH="1" flipV="1">
                  <a:off x="3079030" y="5643121"/>
                  <a:ext cx="251475" cy="108431"/>
                </a:xfrm>
                <a:custGeom>
                  <a:avLst/>
                  <a:gdLst>
                    <a:gd name="connsiteX0" fmla="*/ 5214984 w 5246176"/>
                    <a:gd name="connsiteY0" fmla="*/ 0 h 928688"/>
                    <a:gd name="connsiteX1" fmla="*/ 5214984 w 5246176"/>
                    <a:gd name="connsiteY1" fmla="*/ 0 h 928688"/>
                    <a:gd name="connsiteX2" fmla="*/ 5100684 w 5246176"/>
                    <a:gd name="connsiteY2" fmla="*/ 42863 h 928688"/>
                    <a:gd name="connsiteX3" fmla="*/ 5029247 w 5246176"/>
                    <a:gd name="connsiteY3" fmla="*/ 57150 h 928688"/>
                    <a:gd name="connsiteX4" fmla="*/ 4972097 w 5246176"/>
                    <a:gd name="connsiteY4" fmla="*/ 85725 h 928688"/>
                    <a:gd name="connsiteX5" fmla="*/ 4886372 w 5246176"/>
                    <a:gd name="connsiteY5" fmla="*/ 114300 h 928688"/>
                    <a:gd name="connsiteX6" fmla="*/ 4772072 w 5246176"/>
                    <a:gd name="connsiteY6" fmla="*/ 157163 h 928688"/>
                    <a:gd name="connsiteX7" fmla="*/ 4700634 w 5246176"/>
                    <a:gd name="connsiteY7" fmla="*/ 171450 h 928688"/>
                    <a:gd name="connsiteX8" fmla="*/ 4643484 w 5246176"/>
                    <a:gd name="connsiteY8" fmla="*/ 185738 h 928688"/>
                    <a:gd name="connsiteX9" fmla="*/ 4414884 w 5246176"/>
                    <a:gd name="connsiteY9" fmla="*/ 228600 h 928688"/>
                    <a:gd name="connsiteX10" fmla="*/ 3700509 w 5246176"/>
                    <a:gd name="connsiteY10" fmla="*/ 257175 h 928688"/>
                    <a:gd name="connsiteX11" fmla="*/ 3100434 w 5246176"/>
                    <a:gd name="connsiteY11" fmla="*/ 257175 h 928688"/>
                    <a:gd name="connsiteX12" fmla="*/ 2657522 w 5246176"/>
                    <a:gd name="connsiteY12" fmla="*/ 271463 h 928688"/>
                    <a:gd name="connsiteX13" fmla="*/ 2528934 w 5246176"/>
                    <a:gd name="connsiteY13" fmla="*/ 300038 h 928688"/>
                    <a:gd name="connsiteX14" fmla="*/ 2471784 w 5246176"/>
                    <a:gd name="connsiteY14" fmla="*/ 314325 h 928688"/>
                    <a:gd name="connsiteX15" fmla="*/ 2028872 w 5246176"/>
                    <a:gd name="connsiteY15" fmla="*/ 328613 h 928688"/>
                    <a:gd name="connsiteX16" fmla="*/ 1986009 w 5246176"/>
                    <a:gd name="connsiteY16" fmla="*/ 342900 h 928688"/>
                    <a:gd name="connsiteX17" fmla="*/ 1928859 w 5246176"/>
                    <a:gd name="connsiteY17" fmla="*/ 371475 h 928688"/>
                    <a:gd name="connsiteX18" fmla="*/ 1800272 w 5246176"/>
                    <a:gd name="connsiteY18" fmla="*/ 385763 h 928688"/>
                    <a:gd name="connsiteX19" fmla="*/ 1685972 w 5246176"/>
                    <a:gd name="connsiteY19" fmla="*/ 400050 h 928688"/>
                    <a:gd name="connsiteX20" fmla="*/ 1543097 w 5246176"/>
                    <a:gd name="connsiteY20" fmla="*/ 442913 h 928688"/>
                    <a:gd name="connsiteX21" fmla="*/ 1457372 w 5246176"/>
                    <a:gd name="connsiteY21" fmla="*/ 471488 h 928688"/>
                    <a:gd name="connsiteX22" fmla="*/ 1400222 w 5246176"/>
                    <a:gd name="connsiteY22" fmla="*/ 500063 h 928688"/>
                    <a:gd name="connsiteX23" fmla="*/ 1343072 w 5246176"/>
                    <a:gd name="connsiteY23" fmla="*/ 542925 h 928688"/>
                    <a:gd name="connsiteX24" fmla="*/ 1285922 w 5246176"/>
                    <a:gd name="connsiteY24" fmla="*/ 557213 h 928688"/>
                    <a:gd name="connsiteX25" fmla="*/ 1243059 w 5246176"/>
                    <a:gd name="connsiteY25" fmla="*/ 585788 h 928688"/>
                    <a:gd name="connsiteX26" fmla="*/ 1200197 w 5246176"/>
                    <a:gd name="connsiteY26" fmla="*/ 600075 h 928688"/>
                    <a:gd name="connsiteX27" fmla="*/ 1085897 w 5246176"/>
                    <a:gd name="connsiteY27" fmla="*/ 657225 h 928688"/>
                    <a:gd name="connsiteX28" fmla="*/ 985884 w 5246176"/>
                    <a:gd name="connsiteY28" fmla="*/ 714375 h 928688"/>
                    <a:gd name="connsiteX29" fmla="*/ 943022 w 5246176"/>
                    <a:gd name="connsiteY29" fmla="*/ 728663 h 928688"/>
                    <a:gd name="connsiteX30" fmla="*/ 785859 w 5246176"/>
                    <a:gd name="connsiteY30" fmla="*/ 785813 h 928688"/>
                    <a:gd name="connsiteX31" fmla="*/ 657272 w 5246176"/>
                    <a:gd name="connsiteY31" fmla="*/ 814388 h 928688"/>
                    <a:gd name="connsiteX32" fmla="*/ 557259 w 5246176"/>
                    <a:gd name="connsiteY32" fmla="*/ 842963 h 928688"/>
                    <a:gd name="connsiteX33" fmla="*/ 85772 w 5246176"/>
                    <a:gd name="connsiteY33" fmla="*/ 871538 h 928688"/>
                    <a:gd name="connsiteX34" fmla="*/ 100059 w 5246176"/>
                    <a:gd name="connsiteY34" fmla="*/ 914400 h 928688"/>
                    <a:gd name="connsiteX35" fmla="*/ 142922 w 5246176"/>
                    <a:gd name="connsiteY35" fmla="*/ 928688 h 928688"/>
                    <a:gd name="connsiteX36" fmla="*/ 328659 w 5246176"/>
                    <a:gd name="connsiteY36" fmla="*/ 900113 h 928688"/>
                    <a:gd name="connsiteX37" fmla="*/ 471534 w 5246176"/>
                    <a:gd name="connsiteY37" fmla="*/ 871538 h 928688"/>
                    <a:gd name="connsiteX38" fmla="*/ 642984 w 5246176"/>
                    <a:gd name="connsiteY38" fmla="*/ 814388 h 928688"/>
                    <a:gd name="connsiteX39" fmla="*/ 685847 w 5246176"/>
                    <a:gd name="connsiteY39" fmla="*/ 800100 h 928688"/>
                    <a:gd name="connsiteX40" fmla="*/ 871584 w 5246176"/>
                    <a:gd name="connsiteY40" fmla="*/ 785813 h 928688"/>
                    <a:gd name="connsiteX41" fmla="*/ 1014459 w 5246176"/>
                    <a:gd name="connsiteY41" fmla="*/ 742950 h 928688"/>
                    <a:gd name="connsiteX42" fmla="*/ 1057322 w 5246176"/>
                    <a:gd name="connsiteY42" fmla="*/ 714375 h 928688"/>
                    <a:gd name="connsiteX43" fmla="*/ 1185909 w 5246176"/>
                    <a:gd name="connsiteY43" fmla="*/ 685800 h 928688"/>
                    <a:gd name="connsiteX44" fmla="*/ 1271634 w 5246176"/>
                    <a:gd name="connsiteY44" fmla="*/ 657225 h 928688"/>
                    <a:gd name="connsiteX45" fmla="*/ 1400222 w 5246176"/>
                    <a:gd name="connsiteY45" fmla="*/ 571500 h 928688"/>
                    <a:gd name="connsiteX46" fmla="*/ 1443084 w 5246176"/>
                    <a:gd name="connsiteY46" fmla="*/ 542925 h 928688"/>
                    <a:gd name="connsiteX47" fmla="*/ 1657397 w 5246176"/>
                    <a:gd name="connsiteY47" fmla="*/ 471488 h 928688"/>
                    <a:gd name="connsiteX48" fmla="*/ 1700259 w 5246176"/>
                    <a:gd name="connsiteY48" fmla="*/ 457200 h 928688"/>
                    <a:gd name="connsiteX49" fmla="*/ 1743122 w 5246176"/>
                    <a:gd name="connsiteY49" fmla="*/ 442913 h 928688"/>
                    <a:gd name="connsiteX50" fmla="*/ 1785984 w 5246176"/>
                    <a:gd name="connsiteY50" fmla="*/ 414338 h 928688"/>
                    <a:gd name="connsiteX51" fmla="*/ 1928859 w 5246176"/>
                    <a:gd name="connsiteY51" fmla="*/ 385763 h 928688"/>
                    <a:gd name="connsiteX52" fmla="*/ 1986009 w 5246176"/>
                    <a:gd name="connsiteY52" fmla="*/ 371475 h 928688"/>
                    <a:gd name="connsiteX53" fmla="*/ 2028872 w 5246176"/>
                    <a:gd name="connsiteY53" fmla="*/ 357188 h 928688"/>
                    <a:gd name="connsiteX54" fmla="*/ 2500359 w 5246176"/>
                    <a:gd name="connsiteY54" fmla="*/ 342900 h 928688"/>
                    <a:gd name="connsiteX55" fmla="*/ 2571797 w 5246176"/>
                    <a:gd name="connsiteY55" fmla="*/ 328613 h 928688"/>
                    <a:gd name="connsiteX56" fmla="*/ 2614659 w 5246176"/>
                    <a:gd name="connsiteY56" fmla="*/ 314325 h 928688"/>
                    <a:gd name="connsiteX57" fmla="*/ 2900409 w 5246176"/>
                    <a:gd name="connsiteY57" fmla="*/ 300038 h 928688"/>
                    <a:gd name="connsiteX58" fmla="*/ 2943272 w 5246176"/>
                    <a:gd name="connsiteY58" fmla="*/ 285750 h 928688"/>
                    <a:gd name="connsiteX59" fmla="*/ 2928984 w 5246176"/>
                    <a:gd name="connsiteY59" fmla="*/ 242888 h 928688"/>
                    <a:gd name="connsiteX60" fmla="*/ 2986134 w 5246176"/>
                    <a:gd name="connsiteY60" fmla="*/ 257175 h 928688"/>
                    <a:gd name="connsiteX61" fmla="*/ 3071859 w 5246176"/>
                    <a:gd name="connsiteY61" fmla="*/ 285750 h 928688"/>
                    <a:gd name="connsiteX62" fmla="*/ 3200447 w 5246176"/>
                    <a:gd name="connsiteY62" fmla="*/ 328613 h 928688"/>
                    <a:gd name="connsiteX63" fmla="*/ 3243309 w 5246176"/>
                    <a:gd name="connsiteY63" fmla="*/ 342900 h 928688"/>
                    <a:gd name="connsiteX64" fmla="*/ 3471909 w 5246176"/>
                    <a:gd name="connsiteY64" fmla="*/ 328613 h 928688"/>
                    <a:gd name="connsiteX65" fmla="*/ 3543347 w 5246176"/>
                    <a:gd name="connsiteY65" fmla="*/ 314325 h 928688"/>
                    <a:gd name="connsiteX66" fmla="*/ 3886247 w 5246176"/>
                    <a:gd name="connsiteY66" fmla="*/ 300038 h 928688"/>
                    <a:gd name="connsiteX67" fmla="*/ 3971972 w 5246176"/>
                    <a:gd name="connsiteY67" fmla="*/ 285750 h 928688"/>
                    <a:gd name="connsiteX68" fmla="*/ 4043409 w 5246176"/>
                    <a:gd name="connsiteY68" fmla="*/ 271463 h 928688"/>
                    <a:gd name="connsiteX69" fmla="*/ 4343447 w 5246176"/>
                    <a:gd name="connsiteY69" fmla="*/ 285750 h 928688"/>
                    <a:gd name="connsiteX70" fmla="*/ 4400597 w 5246176"/>
                    <a:gd name="connsiteY70" fmla="*/ 300038 h 928688"/>
                    <a:gd name="connsiteX71" fmla="*/ 4600622 w 5246176"/>
                    <a:gd name="connsiteY71" fmla="*/ 271463 h 928688"/>
                    <a:gd name="connsiteX72" fmla="*/ 4643484 w 5246176"/>
                    <a:gd name="connsiteY72" fmla="*/ 257175 h 928688"/>
                    <a:gd name="connsiteX73" fmla="*/ 4700634 w 5246176"/>
                    <a:gd name="connsiteY73" fmla="*/ 242888 h 928688"/>
                    <a:gd name="connsiteX74" fmla="*/ 4786359 w 5246176"/>
                    <a:gd name="connsiteY74" fmla="*/ 214313 h 928688"/>
                    <a:gd name="connsiteX75" fmla="*/ 4829222 w 5246176"/>
                    <a:gd name="connsiteY75" fmla="*/ 200025 h 928688"/>
                    <a:gd name="connsiteX76" fmla="*/ 4914947 w 5246176"/>
                    <a:gd name="connsiteY76" fmla="*/ 157163 h 928688"/>
                    <a:gd name="connsiteX77" fmla="*/ 5000672 w 5246176"/>
                    <a:gd name="connsiteY77" fmla="*/ 114300 h 928688"/>
                    <a:gd name="connsiteX78" fmla="*/ 5043534 w 5246176"/>
                    <a:gd name="connsiteY78" fmla="*/ 85725 h 928688"/>
                    <a:gd name="connsiteX79" fmla="*/ 5200697 w 5246176"/>
                    <a:gd name="connsiteY79" fmla="*/ 71438 h 928688"/>
                    <a:gd name="connsiteX80" fmla="*/ 5214984 w 5246176"/>
                    <a:gd name="connsiteY80"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6176" h="928688">
                      <a:moveTo>
                        <a:pt x="5214984" y="0"/>
                      </a:moveTo>
                      <a:lnTo>
                        <a:pt x="5214984" y="0"/>
                      </a:lnTo>
                      <a:cubicBezTo>
                        <a:pt x="5176884" y="14288"/>
                        <a:pt x="5139575" y="30896"/>
                        <a:pt x="5100684" y="42863"/>
                      </a:cubicBezTo>
                      <a:cubicBezTo>
                        <a:pt x="5077474" y="50005"/>
                        <a:pt x="5052285" y="49471"/>
                        <a:pt x="5029247" y="57150"/>
                      </a:cubicBezTo>
                      <a:cubicBezTo>
                        <a:pt x="5009041" y="63885"/>
                        <a:pt x="4991872" y="77815"/>
                        <a:pt x="4972097" y="85725"/>
                      </a:cubicBezTo>
                      <a:cubicBezTo>
                        <a:pt x="4944131" y="96912"/>
                        <a:pt x="4914338" y="103114"/>
                        <a:pt x="4886372" y="114300"/>
                      </a:cubicBezTo>
                      <a:cubicBezTo>
                        <a:pt x="4864534" y="123035"/>
                        <a:pt x="4801928" y="149699"/>
                        <a:pt x="4772072" y="157163"/>
                      </a:cubicBezTo>
                      <a:cubicBezTo>
                        <a:pt x="4748513" y="163053"/>
                        <a:pt x="4724340" y="166182"/>
                        <a:pt x="4700634" y="171450"/>
                      </a:cubicBezTo>
                      <a:cubicBezTo>
                        <a:pt x="4681465" y="175710"/>
                        <a:pt x="4662684" y="181624"/>
                        <a:pt x="4643484" y="185738"/>
                      </a:cubicBezTo>
                      <a:cubicBezTo>
                        <a:pt x="4604147" y="194168"/>
                        <a:pt x="4469817" y="221733"/>
                        <a:pt x="4414884" y="228600"/>
                      </a:cubicBezTo>
                      <a:cubicBezTo>
                        <a:pt x="4165505" y="259772"/>
                        <a:pt x="3988964" y="249964"/>
                        <a:pt x="3700509" y="257175"/>
                      </a:cubicBezTo>
                      <a:cubicBezTo>
                        <a:pt x="3377156" y="293105"/>
                        <a:pt x="3755372" y="257175"/>
                        <a:pt x="3100434" y="257175"/>
                      </a:cubicBezTo>
                      <a:cubicBezTo>
                        <a:pt x="2952720" y="257175"/>
                        <a:pt x="2805159" y="266700"/>
                        <a:pt x="2657522" y="271463"/>
                      </a:cubicBezTo>
                      <a:cubicBezTo>
                        <a:pt x="2518146" y="306306"/>
                        <a:pt x="2692181" y="263761"/>
                        <a:pt x="2528934" y="300038"/>
                      </a:cubicBezTo>
                      <a:cubicBezTo>
                        <a:pt x="2509765" y="304298"/>
                        <a:pt x="2491388" y="313205"/>
                        <a:pt x="2471784" y="314325"/>
                      </a:cubicBezTo>
                      <a:cubicBezTo>
                        <a:pt x="2324310" y="322752"/>
                        <a:pt x="2176509" y="323850"/>
                        <a:pt x="2028872" y="328613"/>
                      </a:cubicBezTo>
                      <a:cubicBezTo>
                        <a:pt x="2014584" y="333375"/>
                        <a:pt x="1999852" y="336967"/>
                        <a:pt x="1986009" y="342900"/>
                      </a:cubicBezTo>
                      <a:cubicBezTo>
                        <a:pt x="1966432" y="351290"/>
                        <a:pt x="1949612" y="366686"/>
                        <a:pt x="1928859" y="371475"/>
                      </a:cubicBezTo>
                      <a:cubicBezTo>
                        <a:pt x="1886837" y="381172"/>
                        <a:pt x="1843103" y="380724"/>
                        <a:pt x="1800272" y="385763"/>
                      </a:cubicBezTo>
                      <a:lnTo>
                        <a:pt x="1685972" y="400050"/>
                      </a:lnTo>
                      <a:cubicBezTo>
                        <a:pt x="1599596" y="421645"/>
                        <a:pt x="1647457" y="408127"/>
                        <a:pt x="1543097" y="442913"/>
                      </a:cubicBezTo>
                      <a:cubicBezTo>
                        <a:pt x="1543086" y="442917"/>
                        <a:pt x="1457383" y="471483"/>
                        <a:pt x="1457372" y="471488"/>
                      </a:cubicBezTo>
                      <a:cubicBezTo>
                        <a:pt x="1438322" y="481013"/>
                        <a:pt x="1418283" y="488775"/>
                        <a:pt x="1400222" y="500063"/>
                      </a:cubicBezTo>
                      <a:cubicBezTo>
                        <a:pt x="1380029" y="512683"/>
                        <a:pt x="1364370" y="532276"/>
                        <a:pt x="1343072" y="542925"/>
                      </a:cubicBezTo>
                      <a:cubicBezTo>
                        <a:pt x="1325509" y="551707"/>
                        <a:pt x="1304972" y="552450"/>
                        <a:pt x="1285922" y="557213"/>
                      </a:cubicBezTo>
                      <a:cubicBezTo>
                        <a:pt x="1271634" y="566738"/>
                        <a:pt x="1258418" y="578109"/>
                        <a:pt x="1243059" y="585788"/>
                      </a:cubicBezTo>
                      <a:cubicBezTo>
                        <a:pt x="1229589" y="592523"/>
                        <a:pt x="1213273" y="592603"/>
                        <a:pt x="1200197" y="600075"/>
                      </a:cubicBezTo>
                      <a:cubicBezTo>
                        <a:pt x="1086861" y="664839"/>
                        <a:pt x="1199527" y="628819"/>
                        <a:pt x="1085897" y="657225"/>
                      </a:cubicBezTo>
                      <a:cubicBezTo>
                        <a:pt x="1042849" y="685923"/>
                        <a:pt x="1036641" y="692622"/>
                        <a:pt x="985884" y="714375"/>
                      </a:cubicBezTo>
                      <a:cubicBezTo>
                        <a:pt x="972041" y="720308"/>
                        <a:pt x="957123" y="723375"/>
                        <a:pt x="943022" y="728663"/>
                      </a:cubicBezTo>
                      <a:cubicBezTo>
                        <a:pt x="852145" y="762742"/>
                        <a:pt x="885901" y="755801"/>
                        <a:pt x="785859" y="785813"/>
                      </a:cubicBezTo>
                      <a:cubicBezTo>
                        <a:pt x="712546" y="807807"/>
                        <a:pt x="738818" y="794002"/>
                        <a:pt x="657272" y="814388"/>
                      </a:cubicBezTo>
                      <a:cubicBezTo>
                        <a:pt x="597540" y="829321"/>
                        <a:pt x="626725" y="832276"/>
                        <a:pt x="557259" y="842963"/>
                      </a:cubicBezTo>
                      <a:cubicBezTo>
                        <a:pt x="407281" y="866037"/>
                        <a:pt x="226896" y="865658"/>
                        <a:pt x="85772" y="871538"/>
                      </a:cubicBezTo>
                      <a:cubicBezTo>
                        <a:pt x="-31901" y="910762"/>
                        <a:pt x="-29771" y="895853"/>
                        <a:pt x="100059" y="914400"/>
                      </a:cubicBezTo>
                      <a:cubicBezTo>
                        <a:pt x="114347" y="919163"/>
                        <a:pt x="127861" y="928688"/>
                        <a:pt x="142922" y="928688"/>
                      </a:cubicBezTo>
                      <a:cubicBezTo>
                        <a:pt x="292275" y="928688"/>
                        <a:pt x="243067" y="924568"/>
                        <a:pt x="328659" y="900113"/>
                      </a:cubicBezTo>
                      <a:cubicBezTo>
                        <a:pt x="388344" y="883060"/>
                        <a:pt x="404162" y="882766"/>
                        <a:pt x="471534" y="871538"/>
                      </a:cubicBezTo>
                      <a:lnTo>
                        <a:pt x="642984" y="814388"/>
                      </a:lnTo>
                      <a:cubicBezTo>
                        <a:pt x="657272" y="809625"/>
                        <a:pt x="670831" y="801255"/>
                        <a:pt x="685847" y="800100"/>
                      </a:cubicBezTo>
                      <a:lnTo>
                        <a:pt x="871584" y="785813"/>
                      </a:lnTo>
                      <a:cubicBezTo>
                        <a:pt x="903530" y="777826"/>
                        <a:pt x="993590" y="756863"/>
                        <a:pt x="1014459" y="742950"/>
                      </a:cubicBezTo>
                      <a:cubicBezTo>
                        <a:pt x="1028747" y="733425"/>
                        <a:pt x="1041539" y="721139"/>
                        <a:pt x="1057322" y="714375"/>
                      </a:cubicBezTo>
                      <a:cubicBezTo>
                        <a:pt x="1079768" y="704756"/>
                        <a:pt x="1167271" y="690883"/>
                        <a:pt x="1185909" y="685800"/>
                      </a:cubicBezTo>
                      <a:cubicBezTo>
                        <a:pt x="1214968" y="677875"/>
                        <a:pt x="1246572" y="673933"/>
                        <a:pt x="1271634" y="657225"/>
                      </a:cubicBezTo>
                      <a:lnTo>
                        <a:pt x="1400222" y="571500"/>
                      </a:lnTo>
                      <a:cubicBezTo>
                        <a:pt x="1414509" y="561975"/>
                        <a:pt x="1426794" y="548355"/>
                        <a:pt x="1443084" y="542925"/>
                      </a:cubicBezTo>
                      <a:lnTo>
                        <a:pt x="1657397" y="471488"/>
                      </a:lnTo>
                      <a:lnTo>
                        <a:pt x="1700259" y="457200"/>
                      </a:lnTo>
                      <a:lnTo>
                        <a:pt x="1743122" y="442913"/>
                      </a:lnTo>
                      <a:cubicBezTo>
                        <a:pt x="1757409" y="433388"/>
                        <a:pt x="1770626" y="422017"/>
                        <a:pt x="1785984" y="414338"/>
                      </a:cubicBezTo>
                      <a:cubicBezTo>
                        <a:pt x="1827903" y="393378"/>
                        <a:pt x="1887484" y="393286"/>
                        <a:pt x="1928859" y="385763"/>
                      </a:cubicBezTo>
                      <a:cubicBezTo>
                        <a:pt x="1948179" y="382250"/>
                        <a:pt x="1967128" y="376869"/>
                        <a:pt x="1986009" y="371475"/>
                      </a:cubicBezTo>
                      <a:cubicBezTo>
                        <a:pt x="2000490" y="367338"/>
                        <a:pt x="2013835" y="358023"/>
                        <a:pt x="2028872" y="357188"/>
                      </a:cubicBezTo>
                      <a:cubicBezTo>
                        <a:pt x="2185864" y="348466"/>
                        <a:pt x="2343197" y="347663"/>
                        <a:pt x="2500359" y="342900"/>
                      </a:cubicBezTo>
                      <a:cubicBezTo>
                        <a:pt x="2524172" y="338138"/>
                        <a:pt x="2548238" y="334503"/>
                        <a:pt x="2571797" y="328613"/>
                      </a:cubicBezTo>
                      <a:cubicBezTo>
                        <a:pt x="2586408" y="324960"/>
                        <a:pt x="2599655" y="315630"/>
                        <a:pt x="2614659" y="314325"/>
                      </a:cubicBezTo>
                      <a:cubicBezTo>
                        <a:pt x="2709669" y="306063"/>
                        <a:pt x="2805159" y="304800"/>
                        <a:pt x="2900409" y="300038"/>
                      </a:cubicBezTo>
                      <a:cubicBezTo>
                        <a:pt x="2914697" y="295275"/>
                        <a:pt x="2936537" y="299221"/>
                        <a:pt x="2943272" y="285750"/>
                      </a:cubicBezTo>
                      <a:cubicBezTo>
                        <a:pt x="2950007" y="272280"/>
                        <a:pt x="2916453" y="251242"/>
                        <a:pt x="2928984" y="242888"/>
                      </a:cubicBezTo>
                      <a:cubicBezTo>
                        <a:pt x="2945322" y="231996"/>
                        <a:pt x="2967326" y="251533"/>
                        <a:pt x="2986134" y="257175"/>
                      </a:cubicBezTo>
                      <a:cubicBezTo>
                        <a:pt x="3014984" y="265830"/>
                        <a:pt x="3043284" y="276225"/>
                        <a:pt x="3071859" y="285750"/>
                      </a:cubicBezTo>
                      <a:lnTo>
                        <a:pt x="3200447" y="328613"/>
                      </a:lnTo>
                      <a:lnTo>
                        <a:pt x="3243309" y="342900"/>
                      </a:lnTo>
                      <a:cubicBezTo>
                        <a:pt x="3319509" y="338138"/>
                        <a:pt x="3395904" y="335852"/>
                        <a:pt x="3471909" y="328613"/>
                      </a:cubicBezTo>
                      <a:cubicBezTo>
                        <a:pt x="3496084" y="326311"/>
                        <a:pt x="3519120" y="315996"/>
                        <a:pt x="3543347" y="314325"/>
                      </a:cubicBezTo>
                      <a:cubicBezTo>
                        <a:pt x="3657475" y="306454"/>
                        <a:pt x="3771947" y="304800"/>
                        <a:pt x="3886247" y="300038"/>
                      </a:cubicBezTo>
                      <a:lnTo>
                        <a:pt x="3971972" y="285750"/>
                      </a:lnTo>
                      <a:cubicBezTo>
                        <a:pt x="3995864" y="281406"/>
                        <a:pt x="4019125" y="271463"/>
                        <a:pt x="4043409" y="271463"/>
                      </a:cubicBezTo>
                      <a:cubicBezTo>
                        <a:pt x="4143535" y="271463"/>
                        <a:pt x="4243434" y="280988"/>
                        <a:pt x="4343447" y="285750"/>
                      </a:cubicBezTo>
                      <a:cubicBezTo>
                        <a:pt x="4362497" y="290513"/>
                        <a:pt x="4380961" y="300038"/>
                        <a:pt x="4400597" y="300038"/>
                      </a:cubicBezTo>
                      <a:cubicBezTo>
                        <a:pt x="4474595" y="300038"/>
                        <a:pt x="4533312" y="290695"/>
                        <a:pt x="4600622" y="271463"/>
                      </a:cubicBezTo>
                      <a:cubicBezTo>
                        <a:pt x="4615103" y="267326"/>
                        <a:pt x="4629003" y="261312"/>
                        <a:pt x="4643484" y="257175"/>
                      </a:cubicBezTo>
                      <a:cubicBezTo>
                        <a:pt x="4662365" y="251780"/>
                        <a:pt x="4681826" y="248530"/>
                        <a:pt x="4700634" y="242888"/>
                      </a:cubicBezTo>
                      <a:cubicBezTo>
                        <a:pt x="4729484" y="234233"/>
                        <a:pt x="4757784" y="223838"/>
                        <a:pt x="4786359" y="214313"/>
                      </a:cubicBezTo>
                      <a:cubicBezTo>
                        <a:pt x="4800647" y="209550"/>
                        <a:pt x="4816691" y="208379"/>
                        <a:pt x="4829222" y="200025"/>
                      </a:cubicBezTo>
                      <a:cubicBezTo>
                        <a:pt x="4884615" y="163096"/>
                        <a:pt x="4855794" y="176880"/>
                        <a:pt x="4914947" y="157163"/>
                      </a:cubicBezTo>
                      <a:cubicBezTo>
                        <a:pt x="5037782" y="75272"/>
                        <a:pt x="4882367" y="173453"/>
                        <a:pt x="5000672" y="114300"/>
                      </a:cubicBezTo>
                      <a:cubicBezTo>
                        <a:pt x="5016030" y="106621"/>
                        <a:pt x="5026744" y="89323"/>
                        <a:pt x="5043534" y="85725"/>
                      </a:cubicBezTo>
                      <a:cubicBezTo>
                        <a:pt x="5094970" y="74703"/>
                        <a:pt x="5148309" y="76200"/>
                        <a:pt x="5200697" y="71438"/>
                      </a:cubicBezTo>
                      <a:cubicBezTo>
                        <a:pt x="5295283" y="8381"/>
                        <a:pt x="5212603" y="11906"/>
                        <a:pt x="5214984" y="0"/>
                      </a:cubicBezTo>
                      <a:close/>
                    </a:path>
                  </a:pathLst>
                </a:custGeom>
                <a:solidFill>
                  <a:srgbClr val="DCDF95"/>
                </a:solidFill>
                <a:ln>
                  <a:solidFill>
                    <a:srgbClr val="DCDF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3967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5C09D384-8592-D545-B355-3A54167159D7}"/>
              </a:ext>
            </a:extLst>
          </p:cNvPr>
          <p:cNvSpPr>
            <a:spLocks noGrp="1"/>
          </p:cNvSpPr>
          <p:nvPr>
            <p:ph type="title"/>
          </p:nvPr>
        </p:nvSpPr>
        <p:spPr>
          <a:xfrm>
            <a:off x="0" y="152400"/>
            <a:ext cx="9144000" cy="685800"/>
          </a:xfrm>
        </p:spPr>
        <p:txBody>
          <a:bodyPr/>
          <a:lstStyle/>
          <a:p>
            <a:r>
              <a:rPr lang="en-US"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Full Paper Instance Map of Curated Manuscript</a:t>
            </a:r>
          </a:p>
        </p:txBody>
      </p:sp>
      <p:pic>
        <p:nvPicPr>
          <p:cNvPr id="9218" name="Content Placeholder 3">
            <a:extLst>
              <a:ext uri="{FF2B5EF4-FFF2-40B4-BE49-F238E27FC236}">
                <a16:creationId xmlns:a16="http://schemas.microsoft.com/office/drawing/2014/main" id="{D47E9687-EEC9-C34C-B64A-9FF07E48F3A7}"/>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rcRect/>
          <a:stretch>
            <a:fillRect/>
          </a:stretch>
        </p:blipFill>
        <p:spPr>
          <a:xfrm>
            <a:off x="1458018" y="958849"/>
            <a:ext cx="6087370" cy="5199063"/>
          </a:xfrm>
        </p:spPr>
      </p:pic>
      <p:sp>
        <p:nvSpPr>
          <p:cNvPr id="9219" name="TextBox 2">
            <a:extLst>
              <a:ext uri="{FF2B5EF4-FFF2-40B4-BE49-F238E27FC236}">
                <a16:creationId xmlns:a16="http://schemas.microsoft.com/office/drawing/2014/main" id="{672493FC-C51B-7E4D-AEF1-C62FC4ECA56E}"/>
              </a:ext>
            </a:extLst>
          </p:cNvPr>
          <p:cNvSpPr txBox="1">
            <a:spLocks noChangeArrowheads="1"/>
          </p:cNvSpPr>
          <p:nvPr/>
        </p:nvSpPr>
        <p:spPr bwMode="auto">
          <a:xfrm>
            <a:off x="4584700" y="5572126"/>
            <a:ext cx="15488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itchFamily="2"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pitchFamily="2" charset="0"/>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10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Created by Zhao Zhang</a:t>
            </a:r>
          </a:p>
        </p:txBody>
      </p:sp>
      <p:sp>
        <p:nvSpPr>
          <p:cNvPr id="9220" name="Rectangle 5">
            <a:extLst>
              <a:ext uri="{FF2B5EF4-FFF2-40B4-BE49-F238E27FC236}">
                <a16:creationId xmlns:a16="http://schemas.microsoft.com/office/drawing/2014/main" id="{C8857CA7-D152-F544-9E41-2E97C1B5609B}"/>
              </a:ext>
            </a:extLst>
          </p:cNvPr>
          <p:cNvSpPr>
            <a:spLocks noChangeArrowheads="1"/>
          </p:cNvSpPr>
          <p:nvPr/>
        </p:nvSpPr>
        <p:spPr bwMode="auto">
          <a:xfrm>
            <a:off x="374650" y="6278561"/>
            <a:ext cx="6635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pt-BR"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NA Monteiro-</a:t>
            </a:r>
            <a:r>
              <a:rPr lang="pt-BR"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Riviere</a:t>
            </a:r>
            <a:r>
              <a:rPr lang="pt-BR"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et al. </a:t>
            </a:r>
            <a:r>
              <a:rPr lang="pt-BR"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Toxicol</a:t>
            </a:r>
            <a:r>
              <a:rPr lang="pt-BR"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pt-BR"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Lett</a:t>
            </a:r>
            <a:r>
              <a:rPr lang="pt-BR"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155 (3), 377-384. 2005 Mar 15.</a:t>
            </a: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4257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bwMode="auto">
          <a:xfrm flipH="1">
            <a:off x="2783728" y="1663191"/>
            <a:ext cx="5040985" cy="1531985"/>
          </a:xfrm>
          <a:prstGeom prst="rightArrow">
            <a:avLst>
              <a:gd name="adj1" fmla="val 60526"/>
              <a:gd name="adj2" fmla="val 52631"/>
            </a:avLst>
          </a:prstGeom>
          <a:solidFill>
            <a:schemeClr val="accent3">
              <a:lumMod val="20000"/>
              <a:lumOff val="80000"/>
            </a:schemeClr>
          </a:solidFill>
          <a:ln w="9525" cap="flat" cmpd="sng" algn="ctr">
            <a:solidFill>
              <a:srgbClr val="5B78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6" charset="0"/>
              <a:ea typeface="ＭＳ Ｐゴシック" pitchFamily="-106" charset="-128"/>
              <a:cs typeface="ＭＳ Ｐゴシック" pitchFamily="-106" charset="-128"/>
            </a:endParaRPr>
          </a:p>
        </p:txBody>
      </p:sp>
      <p:sp>
        <p:nvSpPr>
          <p:cNvPr id="31" name="Right Arrow 30"/>
          <p:cNvSpPr/>
          <p:nvPr/>
        </p:nvSpPr>
        <p:spPr bwMode="auto">
          <a:xfrm>
            <a:off x="742929" y="3157918"/>
            <a:ext cx="5040985" cy="1308579"/>
          </a:xfrm>
          <a:prstGeom prst="rightArrow">
            <a:avLst>
              <a:gd name="adj1" fmla="val 60526"/>
              <a:gd name="adj2" fmla="val 52631"/>
            </a:avLst>
          </a:prstGeom>
          <a:solidFill>
            <a:schemeClr val="accent3">
              <a:lumMod val="20000"/>
              <a:lumOff val="80000"/>
            </a:schemeClr>
          </a:solidFill>
          <a:ln w="9525" cap="flat" cmpd="sng" algn="ctr">
            <a:solidFill>
              <a:srgbClr val="5B78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6" charset="0"/>
              <a:ea typeface="ＭＳ Ｐゴシック" pitchFamily="-106" charset="-128"/>
              <a:cs typeface="ＭＳ Ｐゴシック" pitchFamily="-106" charset="-128"/>
            </a:endParaRPr>
          </a:p>
        </p:txBody>
      </p:sp>
      <p:sp>
        <p:nvSpPr>
          <p:cNvPr id="21" name="Rounded Rectangle 20"/>
          <p:cNvSpPr/>
          <p:nvPr/>
        </p:nvSpPr>
        <p:spPr bwMode="auto">
          <a:xfrm>
            <a:off x="5760020" y="788995"/>
            <a:ext cx="3213100" cy="527279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a:xfrm>
            <a:off x="0" y="85552"/>
            <a:ext cx="9143999" cy="685800"/>
          </a:xfrm>
        </p:spPr>
        <p:txBody>
          <a:bodyPr/>
          <a:lstStyle/>
          <a:p>
            <a:pPr>
              <a:spcAft>
                <a:spcPct val="35000"/>
              </a:spcAft>
            </a:pPr>
            <a:r>
              <a:rPr lang="en-US" sz="2800" dirty="0">
                <a:latin typeface="Century Gothic"/>
                <a:cs typeface="Century Gothic"/>
              </a:rPr>
              <a:t>Many Projects, One Repository: A Pilot Integration </a:t>
            </a:r>
          </a:p>
        </p:txBody>
      </p:sp>
      <p:pic>
        <p:nvPicPr>
          <p:cNvPr id="18" name="Picture 17"/>
          <p:cNvPicPr>
            <a:picLocks noChangeAspect="1"/>
          </p:cNvPicPr>
          <p:nvPr/>
        </p:nvPicPr>
        <p:blipFill>
          <a:blip r:embed="rId3"/>
          <a:stretch>
            <a:fillRect/>
          </a:stretch>
        </p:blipFill>
        <p:spPr>
          <a:xfrm>
            <a:off x="7292222" y="3693945"/>
            <a:ext cx="1322366" cy="774707"/>
          </a:xfrm>
          <a:prstGeom prst="rect">
            <a:avLst/>
          </a:prstGeom>
        </p:spPr>
      </p:pic>
      <p:pic>
        <p:nvPicPr>
          <p:cNvPr id="11" name="Picture 1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352483" y="2626326"/>
            <a:ext cx="2262105" cy="659621"/>
          </a:xfrm>
          <a:prstGeom prst="rect">
            <a:avLst/>
          </a:prstGeom>
        </p:spPr>
      </p:pic>
      <p:pic>
        <p:nvPicPr>
          <p:cNvPr id="12" name="Picture 11" descr="R:\Projecten\L909005 Projectburo H2020 PROSAFE\03. Templates\ProSafe logo\Pro safe Logo long.jpg"/>
          <p:cNvPicPr/>
          <p:nvPr/>
        </p:nvPicPr>
        <p:blipFill rotWithShape="1">
          <a:blip r:embed="rId5" cstate="hqprint">
            <a:extLst>
              <a:ext uri="{28A0092B-C50C-407E-A947-70E740481C1C}">
                <a14:useLocalDpi xmlns:a14="http://schemas.microsoft.com/office/drawing/2010/main"/>
              </a:ext>
            </a:extLst>
          </a:blip>
          <a:srcRect t="-1" b="-3750"/>
          <a:stretch/>
        </p:blipFill>
        <p:spPr bwMode="auto">
          <a:xfrm>
            <a:off x="7334652" y="5178175"/>
            <a:ext cx="1461038" cy="747251"/>
          </a:xfrm>
          <a:prstGeom prst="rect">
            <a:avLst/>
          </a:prstGeom>
          <a:noFill/>
          <a:ln>
            <a:noFill/>
          </a:ln>
        </p:spPr>
      </p:pic>
      <p:pic>
        <p:nvPicPr>
          <p:cNvPr id="13" name="Picture 12"/>
          <p:cNvPicPr>
            <a:picLocks noChangeAspect="1"/>
          </p:cNvPicPr>
          <p:nvPr/>
        </p:nvPicPr>
        <p:blipFill>
          <a:blip r:embed="rId6"/>
          <a:stretch>
            <a:fillRect/>
          </a:stretch>
        </p:blipFill>
        <p:spPr>
          <a:xfrm>
            <a:off x="5943923" y="5157710"/>
            <a:ext cx="1260104" cy="731500"/>
          </a:xfrm>
          <a:prstGeom prst="rect">
            <a:avLst/>
          </a:prstGeom>
        </p:spPr>
      </p:pic>
      <p:pic>
        <p:nvPicPr>
          <p:cNvPr id="16" name="Picture 15"/>
          <p:cNvPicPr>
            <a:picLocks noChangeAspect="1"/>
          </p:cNvPicPr>
          <p:nvPr/>
        </p:nvPicPr>
        <p:blipFill>
          <a:blip r:embed="rId7"/>
          <a:stretch>
            <a:fillRect/>
          </a:stretch>
        </p:blipFill>
        <p:spPr>
          <a:xfrm>
            <a:off x="6322095" y="3202430"/>
            <a:ext cx="2088950" cy="736181"/>
          </a:xfrm>
          <a:prstGeom prst="rect">
            <a:avLst/>
          </a:prstGeom>
        </p:spPr>
      </p:pic>
      <p:sp>
        <p:nvSpPr>
          <p:cNvPr id="22" name="TextBox 21"/>
          <p:cNvSpPr txBox="1"/>
          <p:nvPr/>
        </p:nvSpPr>
        <p:spPr>
          <a:xfrm>
            <a:off x="5794061" y="839074"/>
            <a:ext cx="3174665" cy="707886"/>
          </a:xfrm>
          <a:prstGeom prst="rect">
            <a:avLst/>
          </a:prstGeom>
          <a:noFill/>
        </p:spPr>
        <p:txBody>
          <a:bodyPr wrap="square" rtlCol="0">
            <a:spAutoFit/>
          </a:bodyPr>
          <a:lstStyle/>
          <a:p>
            <a:pPr algn="ctr"/>
            <a:r>
              <a:rPr lang="en-US" sz="2000" b="1" dirty="0">
                <a:solidFill>
                  <a:srgbClr val="5B7816"/>
                </a:solidFill>
              </a:rPr>
              <a:t>Active collaborations: US &amp; EU</a:t>
            </a:r>
          </a:p>
        </p:txBody>
      </p:sp>
      <p:pic>
        <p:nvPicPr>
          <p:cNvPr id="28" name="Picture 27"/>
          <p:cNvPicPr>
            <a:picLocks noChangeAspect="1"/>
          </p:cNvPicPr>
          <p:nvPr/>
        </p:nvPicPr>
        <p:blipFill>
          <a:blip r:embed="rId8"/>
          <a:stretch>
            <a:fillRect/>
          </a:stretch>
        </p:blipFill>
        <p:spPr>
          <a:xfrm>
            <a:off x="-3372" y="1645756"/>
            <a:ext cx="3023663" cy="2869224"/>
          </a:xfrm>
          <a:prstGeom prst="rect">
            <a:avLst/>
          </a:prstGeom>
        </p:spPr>
      </p:pic>
      <p:sp>
        <p:nvSpPr>
          <p:cNvPr id="33" name="TextBox 32"/>
          <p:cNvSpPr txBox="1"/>
          <p:nvPr/>
        </p:nvSpPr>
        <p:spPr>
          <a:xfrm>
            <a:off x="2907532" y="3612152"/>
            <a:ext cx="2917321" cy="400110"/>
          </a:xfrm>
          <a:prstGeom prst="rect">
            <a:avLst/>
          </a:prstGeom>
          <a:noFill/>
        </p:spPr>
        <p:txBody>
          <a:bodyPr wrap="square" rtlCol="0">
            <a:spAutoFit/>
          </a:bodyPr>
          <a:lstStyle/>
          <a:p>
            <a:r>
              <a:rPr lang="en-US" sz="2000" dirty="0">
                <a:solidFill>
                  <a:schemeClr val="accent3">
                    <a:lumMod val="75000"/>
                  </a:schemeClr>
                </a:solidFill>
              </a:rPr>
              <a:t>Shared repository</a:t>
            </a:r>
          </a:p>
        </p:txBody>
      </p:sp>
      <p:sp>
        <p:nvSpPr>
          <p:cNvPr id="34" name="TextBox 33"/>
          <p:cNvSpPr txBox="1"/>
          <p:nvPr/>
        </p:nvSpPr>
        <p:spPr>
          <a:xfrm>
            <a:off x="3012951" y="2063843"/>
            <a:ext cx="3563858" cy="830997"/>
          </a:xfrm>
          <a:prstGeom prst="rect">
            <a:avLst/>
          </a:prstGeom>
          <a:noFill/>
        </p:spPr>
        <p:txBody>
          <a:bodyPr wrap="square" rtlCol="0">
            <a:spAutoFit/>
          </a:bodyPr>
          <a:lstStyle/>
          <a:p>
            <a:pPr marL="173038" indent="-173038">
              <a:buFont typeface="Arial"/>
              <a:buChar char="•"/>
            </a:pPr>
            <a:r>
              <a:rPr lang="en-US" sz="1600" dirty="0">
                <a:solidFill>
                  <a:schemeClr val="accent3">
                    <a:lumMod val="75000"/>
                  </a:schemeClr>
                </a:solidFill>
              </a:rPr>
              <a:t>External datasets</a:t>
            </a:r>
          </a:p>
          <a:p>
            <a:pPr marL="173038" indent="-173038">
              <a:buFont typeface="Arial"/>
              <a:buChar char="•"/>
            </a:pPr>
            <a:r>
              <a:rPr lang="en-US" sz="1600" dirty="0">
                <a:solidFill>
                  <a:schemeClr val="accent3">
                    <a:lumMod val="75000"/>
                  </a:schemeClr>
                </a:solidFill>
              </a:rPr>
              <a:t>Expanded dictionaries</a:t>
            </a:r>
          </a:p>
          <a:p>
            <a:pPr marL="173038" indent="-173038">
              <a:buFont typeface="Arial"/>
              <a:buChar char="•"/>
            </a:pPr>
            <a:r>
              <a:rPr lang="en-US" sz="1600" dirty="0">
                <a:solidFill>
                  <a:schemeClr val="accent3">
                    <a:lumMod val="75000"/>
                  </a:schemeClr>
                </a:solidFill>
              </a:rPr>
              <a:t>Feedback &amp; design </a:t>
            </a:r>
            <a:r>
              <a:rPr lang="en-US" sz="1600" dirty="0" err="1">
                <a:solidFill>
                  <a:schemeClr val="accent3">
                    <a:lumMod val="75000"/>
                  </a:schemeClr>
                </a:solidFill>
              </a:rPr>
              <a:t>reqs</a:t>
            </a:r>
            <a:endParaRPr lang="en-US" sz="1400" dirty="0">
              <a:solidFill>
                <a:schemeClr val="accent3">
                  <a:lumMod val="75000"/>
                </a:schemeClr>
              </a:solidFill>
            </a:endParaRPr>
          </a:p>
        </p:txBody>
      </p:sp>
      <p:pic>
        <p:nvPicPr>
          <p:cNvPr id="23" name="Picture 22"/>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7184572" y="4411439"/>
            <a:ext cx="1784154" cy="6872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ModNanoTox Project Logo"/>
          <p:cNvPicPr/>
          <p:nvPr/>
        </p:nvPicPr>
        <p:blipFill>
          <a:blip r:embed="rId10" cstate="print">
            <a:extLst>
              <a:ext uri="{28A0092B-C50C-407E-A947-70E740481C1C}">
                <a14:useLocalDpi xmlns:a14="http://schemas.microsoft.com/office/drawing/2010/main"/>
              </a:ext>
            </a:extLst>
          </a:blip>
          <a:srcRect/>
          <a:stretch>
            <a:fillRect/>
          </a:stretch>
        </p:blipFill>
        <p:spPr bwMode="auto">
          <a:xfrm>
            <a:off x="6099981" y="4118883"/>
            <a:ext cx="992946" cy="949603"/>
          </a:xfrm>
          <a:prstGeom prst="rect">
            <a:avLst/>
          </a:prstGeom>
          <a:noFill/>
          <a:ln>
            <a:noFill/>
          </a:ln>
          <a:extLst/>
        </p:spPr>
      </p:pic>
      <p:pic>
        <p:nvPicPr>
          <p:cNvPr id="4" name="Picture 3"/>
          <p:cNvPicPr>
            <a:picLocks noChangeAspect="1"/>
          </p:cNvPicPr>
          <p:nvPr/>
        </p:nvPicPr>
        <p:blipFill>
          <a:blip r:embed="rId11"/>
          <a:stretch>
            <a:fillRect/>
          </a:stretch>
        </p:blipFill>
        <p:spPr>
          <a:xfrm>
            <a:off x="6040746" y="1536891"/>
            <a:ext cx="1413989" cy="1053905"/>
          </a:xfrm>
          <a:prstGeom prst="rect">
            <a:avLst/>
          </a:prstGeom>
        </p:spPr>
      </p:pic>
      <p:pic>
        <p:nvPicPr>
          <p:cNvPr id="25" name="Picture 7" descr="CEINT-logo-short.png"/>
          <p:cNvPicPr>
            <a:picLocks noChangeAspect="1"/>
          </p:cNvPicPr>
          <p:nvPr/>
        </p:nvPicPr>
        <p:blipFill>
          <a:blip r:embed="rId12" cstate="screen"/>
          <a:srcRect/>
          <a:stretch>
            <a:fillRect/>
          </a:stretch>
        </p:blipFill>
        <p:spPr bwMode="auto">
          <a:xfrm>
            <a:off x="7645395" y="1707560"/>
            <a:ext cx="1137064" cy="570354"/>
          </a:xfrm>
          <a:prstGeom prst="rect">
            <a:avLst/>
          </a:prstGeom>
          <a:noFill/>
          <a:ln w="9525">
            <a:noFill/>
            <a:miter lim="800000"/>
            <a:headEnd/>
            <a:tailEnd/>
          </a:ln>
        </p:spPr>
      </p:pic>
    </p:spTree>
    <p:extLst>
      <p:ext uri="{BB962C8B-B14F-4D97-AF65-F5344CB8AC3E}">
        <p14:creationId xmlns:p14="http://schemas.microsoft.com/office/powerpoint/2010/main" val="207341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1" y="152400"/>
            <a:ext cx="9144000" cy="685800"/>
          </a:xfrm>
        </p:spPr>
        <p:txBody>
          <a:bodyPr/>
          <a:lstStyle/>
          <a:p>
            <a:r>
              <a:rPr lang="en-US" dirty="0"/>
              <a:t>Premeditated Interoperability Through </a:t>
            </a:r>
            <a:br>
              <a:rPr lang="en-US" dirty="0"/>
            </a:br>
            <a:r>
              <a:rPr lang="en-US" dirty="0"/>
              <a:t>Shared Data Curation</a:t>
            </a:r>
          </a:p>
        </p:txBody>
      </p:sp>
      <p:pic>
        <p:nvPicPr>
          <p:cNvPr id="3" name="Content Placeholder 7">
            <a:extLst>
              <a:ext uri="{FF2B5EF4-FFF2-40B4-BE49-F238E27FC236}">
                <a16:creationId xmlns:a16="http://schemas.microsoft.com/office/drawing/2014/main" id="{C86B3151-57CA-E44A-9F83-757EDC4EE334}"/>
              </a:ext>
            </a:extLst>
          </p:cNvPr>
          <p:cNvPicPr>
            <a:picLocks noChangeAspect="1"/>
          </p:cNvPicPr>
          <p:nvPr/>
        </p:nvPicPr>
        <p:blipFill>
          <a:blip r:embed="rId3"/>
          <a:stretch>
            <a:fillRect/>
          </a:stretch>
        </p:blipFill>
        <p:spPr>
          <a:xfrm>
            <a:off x="2195328" y="3456609"/>
            <a:ext cx="1903691" cy="1435370"/>
          </a:xfrm>
          <a:prstGeom prst="rect">
            <a:avLst/>
          </a:prstGeom>
        </p:spPr>
      </p:pic>
      <p:sp>
        <p:nvSpPr>
          <p:cNvPr id="4" name="Can 3">
            <a:extLst>
              <a:ext uri="{FF2B5EF4-FFF2-40B4-BE49-F238E27FC236}">
                <a16:creationId xmlns:a16="http://schemas.microsoft.com/office/drawing/2014/main" id="{755441E1-A9DF-744D-BEDD-43706117F743}"/>
              </a:ext>
            </a:extLst>
          </p:cNvPr>
          <p:cNvSpPr/>
          <p:nvPr/>
        </p:nvSpPr>
        <p:spPr>
          <a:xfrm>
            <a:off x="5009150" y="2360045"/>
            <a:ext cx="1503317" cy="697870"/>
          </a:xfrm>
          <a:prstGeom prst="can">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b="1" dirty="0"/>
          </a:p>
        </p:txBody>
      </p:sp>
      <p:sp>
        <p:nvSpPr>
          <p:cNvPr id="5" name="Can 4">
            <a:extLst>
              <a:ext uri="{FF2B5EF4-FFF2-40B4-BE49-F238E27FC236}">
                <a16:creationId xmlns:a16="http://schemas.microsoft.com/office/drawing/2014/main" id="{FC4B180F-8962-9A4F-A494-31915C8E241D}"/>
              </a:ext>
            </a:extLst>
          </p:cNvPr>
          <p:cNvSpPr/>
          <p:nvPr/>
        </p:nvSpPr>
        <p:spPr>
          <a:xfrm>
            <a:off x="5009149" y="3236203"/>
            <a:ext cx="1513930" cy="726306"/>
          </a:xfrm>
          <a:prstGeom prst="can">
            <a:avLst/>
          </a:prstGeom>
          <a:solidFill>
            <a:schemeClr val="accent5">
              <a:lumMod val="60000"/>
              <a:lumOff val="40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6923360A-518D-BF43-B68F-7C0F1F8876F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0512" y="2305495"/>
            <a:ext cx="741238" cy="563272"/>
          </a:xfrm>
          <a:prstGeom prst="rect">
            <a:avLst/>
          </a:prstGeom>
        </p:spPr>
      </p:pic>
      <p:sp>
        <p:nvSpPr>
          <p:cNvPr id="7" name="Can 6">
            <a:extLst>
              <a:ext uri="{FF2B5EF4-FFF2-40B4-BE49-F238E27FC236}">
                <a16:creationId xmlns:a16="http://schemas.microsoft.com/office/drawing/2014/main" id="{B2EFB6A3-075D-BA43-A58D-C504C12D9332}"/>
              </a:ext>
            </a:extLst>
          </p:cNvPr>
          <p:cNvSpPr/>
          <p:nvPr/>
        </p:nvSpPr>
        <p:spPr>
          <a:xfrm>
            <a:off x="5001122" y="4104641"/>
            <a:ext cx="1511344" cy="726557"/>
          </a:xfrm>
          <a:prstGeom prst="can">
            <a:avLst/>
          </a:prstGeom>
          <a:solidFill>
            <a:schemeClr val="accent2">
              <a:lumMod val="60000"/>
              <a:lumOff val="40000"/>
            </a:schemeClr>
          </a:solidFill>
          <a:ln>
            <a:solidFill>
              <a:schemeClr val="accent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schemeClr val="accent2">
                  <a:lumMod val="75000"/>
                </a:schemeClr>
              </a:solidFill>
            </a:endParaRPr>
          </a:p>
        </p:txBody>
      </p:sp>
      <p:sp>
        <p:nvSpPr>
          <p:cNvPr id="8" name="Down Arrow 7">
            <a:extLst>
              <a:ext uri="{FF2B5EF4-FFF2-40B4-BE49-F238E27FC236}">
                <a16:creationId xmlns:a16="http://schemas.microsoft.com/office/drawing/2014/main" id="{C9562B2D-7835-6B42-9C8E-8F593713AEEB}"/>
              </a:ext>
            </a:extLst>
          </p:cNvPr>
          <p:cNvSpPr/>
          <p:nvPr/>
        </p:nvSpPr>
        <p:spPr>
          <a:xfrm rot="10800000">
            <a:off x="5584852" y="3077758"/>
            <a:ext cx="103297" cy="22872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endParaRPr>
          </a:p>
        </p:txBody>
      </p:sp>
      <p:pic>
        <p:nvPicPr>
          <p:cNvPr id="9" name="Picture 8">
            <a:extLst>
              <a:ext uri="{FF2B5EF4-FFF2-40B4-BE49-F238E27FC236}">
                <a16:creationId xmlns:a16="http://schemas.microsoft.com/office/drawing/2014/main" id="{614BA738-1245-A248-A602-AB206F85FC0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5401" y="2987819"/>
            <a:ext cx="1318061" cy="317251"/>
          </a:xfrm>
          <a:prstGeom prst="rect">
            <a:avLst/>
          </a:prstGeom>
          <a:solidFill>
            <a:schemeClr val="bg1"/>
          </a:solidFill>
          <a:effectLst/>
        </p:spPr>
      </p:pic>
      <p:sp>
        <p:nvSpPr>
          <p:cNvPr id="10" name="Rounded Rectangle 9">
            <a:extLst>
              <a:ext uri="{FF2B5EF4-FFF2-40B4-BE49-F238E27FC236}">
                <a16:creationId xmlns:a16="http://schemas.microsoft.com/office/drawing/2014/main" id="{662331E9-E63D-4E4E-9F02-15BF816D6756}"/>
              </a:ext>
            </a:extLst>
          </p:cNvPr>
          <p:cNvSpPr/>
          <p:nvPr/>
        </p:nvSpPr>
        <p:spPr>
          <a:xfrm>
            <a:off x="100512" y="1640425"/>
            <a:ext cx="1661144" cy="402398"/>
          </a:xfrm>
          <a:prstGeom prst="roundRect">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Leverage Diverse Datasets</a:t>
            </a:r>
          </a:p>
        </p:txBody>
      </p:sp>
      <p:sp>
        <p:nvSpPr>
          <p:cNvPr id="11" name="Rounded Rectangle 10">
            <a:extLst>
              <a:ext uri="{FF2B5EF4-FFF2-40B4-BE49-F238E27FC236}">
                <a16:creationId xmlns:a16="http://schemas.microsoft.com/office/drawing/2014/main" id="{C43A52F1-9B8B-7749-84F1-7A70BAD7FE85}"/>
              </a:ext>
            </a:extLst>
          </p:cNvPr>
          <p:cNvSpPr/>
          <p:nvPr/>
        </p:nvSpPr>
        <p:spPr>
          <a:xfrm>
            <a:off x="2511993" y="1640424"/>
            <a:ext cx="1661144" cy="402398"/>
          </a:xfrm>
          <a:prstGeom prst="roundRect">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Standard Curation Format</a:t>
            </a:r>
          </a:p>
        </p:txBody>
      </p:sp>
      <p:sp>
        <p:nvSpPr>
          <p:cNvPr id="12" name="Rounded Rectangle 11">
            <a:extLst>
              <a:ext uri="{FF2B5EF4-FFF2-40B4-BE49-F238E27FC236}">
                <a16:creationId xmlns:a16="http://schemas.microsoft.com/office/drawing/2014/main" id="{FBBF5CA7-01C3-CC4B-B6EB-488B288F9C07}"/>
              </a:ext>
            </a:extLst>
          </p:cNvPr>
          <p:cNvSpPr/>
          <p:nvPr/>
        </p:nvSpPr>
        <p:spPr>
          <a:xfrm>
            <a:off x="4930236" y="1645581"/>
            <a:ext cx="1661144" cy="402398"/>
          </a:xfrm>
          <a:prstGeom prst="roundRect">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Promote Interoperability</a:t>
            </a:r>
          </a:p>
        </p:txBody>
      </p:sp>
      <p:sp>
        <p:nvSpPr>
          <p:cNvPr id="13" name="Rounded Rectangle 12">
            <a:extLst>
              <a:ext uri="{FF2B5EF4-FFF2-40B4-BE49-F238E27FC236}">
                <a16:creationId xmlns:a16="http://schemas.microsoft.com/office/drawing/2014/main" id="{FFB48EEE-0E3D-5949-8BA9-95CBAB6F07C3}"/>
              </a:ext>
            </a:extLst>
          </p:cNvPr>
          <p:cNvSpPr/>
          <p:nvPr/>
        </p:nvSpPr>
        <p:spPr>
          <a:xfrm>
            <a:off x="7348480" y="1647916"/>
            <a:ext cx="1661144" cy="402398"/>
          </a:xfrm>
          <a:prstGeom prst="roundRect">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Diverse Data Application</a:t>
            </a:r>
          </a:p>
        </p:txBody>
      </p:sp>
      <p:pic>
        <p:nvPicPr>
          <p:cNvPr id="14" name="Picture 13">
            <a:extLst>
              <a:ext uri="{FF2B5EF4-FFF2-40B4-BE49-F238E27FC236}">
                <a16:creationId xmlns:a16="http://schemas.microsoft.com/office/drawing/2014/main" id="{112D4296-F5C4-B34C-8415-E68541DBD677}"/>
              </a:ext>
            </a:extLst>
          </p:cNvPr>
          <p:cNvPicPr>
            <a:picLocks noChangeAspect="1"/>
          </p:cNvPicPr>
          <p:nvPr/>
        </p:nvPicPr>
        <p:blipFill>
          <a:blip r:embed="rId6"/>
          <a:stretch>
            <a:fillRect/>
          </a:stretch>
        </p:blipFill>
        <p:spPr>
          <a:xfrm rot="10800000">
            <a:off x="5756794" y="3082755"/>
            <a:ext cx="133350" cy="247650"/>
          </a:xfrm>
          <a:prstGeom prst="rect">
            <a:avLst/>
          </a:prstGeom>
        </p:spPr>
      </p:pic>
      <p:sp>
        <p:nvSpPr>
          <p:cNvPr id="15" name="Down Arrow 14">
            <a:extLst>
              <a:ext uri="{FF2B5EF4-FFF2-40B4-BE49-F238E27FC236}">
                <a16:creationId xmlns:a16="http://schemas.microsoft.com/office/drawing/2014/main" id="{5811EE9B-3F79-7046-B373-48FF7088A4A4}"/>
              </a:ext>
            </a:extLst>
          </p:cNvPr>
          <p:cNvSpPr/>
          <p:nvPr/>
        </p:nvSpPr>
        <p:spPr>
          <a:xfrm rot="10800000">
            <a:off x="5584852" y="3975818"/>
            <a:ext cx="103297" cy="22872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endParaRPr>
          </a:p>
        </p:txBody>
      </p:sp>
      <p:pic>
        <p:nvPicPr>
          <p:cNvPr id="16" name="Picture 15">
            <a:extLst>
              <a:ext uri="{FF2B5EF4-FFF2-40B4-BE49-F238E27FC236}">
                <a16:creationId xmlns:a16="http://schemas.microsoft.com/office/drawing/2014/main" id="{15669946-2471-B841-A9D8-3A22FC8F7361}"/>
              </a:ext>
            </a:extLst>
          </p:cNvPr>
          <p:cNvPicPr>
            <a:picLocks noChangeAspect="1"/>
          </p:cNvPicPr>
          <p:nvPr/>
        </p:nvPicPr>
        <p:blipFill>
          <a:blip r:embed="rId6"/>
          <a:stretch>
            <a:fillRect/>
          </a:stretch>
        </p:blipFill>
        <p:spPr>
          <a:xfrm rot="10800000">
            <a:off x="5756794" y="3980815"/>
            <a:ext cx="133350" cy="247650"/>
          </a:xfrm>
          <a:prstGeom prst="rect">
            <a:avLst/>
          </a:prstGeom>
        </p:spPr>
      </p:pic>
      <p:pic>
        <p:nvPicPr>
          <p:cNvPr id="17" name="Picture 16">
            <a:extLst>
              <a:ext uri="{FF2B5EF4-FFF2-40B4-BE49-F238E27FC236}">
                <a16:creationId xmlns:a16="http://schemas.microsoft.com/office/drawing/2014/main" id="{1711D7D6-AC34-EC49-AB4F-0EE5B91D1EFA}"/>
              </a:ext>
            </a:extLst>
          </p:cNvPr>
          <p:cNvPicPr>
            <a:picLocks noChangeAspect="1"/>
          </p:cNvPicPr>
          <p:nvPr/>
        </p:nvPicPr>
        <p:blipFill>
          <a:blip r:embed="rId7"/>
          <a:stretch>
            <a:fillRect/>
          </a:stretch>
        </p:blipFill>
        <p:spPr>
          <a:xfrm>
            <a:off x="25401" y="3396454"/>
            <a:ext cx="1318061" cy="278675"/>
          </a:xfrm>
          <a:prstGeom prst="rect">
            <a:avLst/>
          </a:prstGeom>
          <a:effectLst/>
        </p:spPr>
      </p:pic>
      <p:pic>
        <p:nvPicPr>
          <p:cNvPr id="18" name="Picture 17">
            <a:extLst>
              <a:ext uri="{FF2B5EF4-FFF2-40B4-BE49-F238E27FC236}">
                <a16:creationId xmlns:a16="http://schemas.microsoft.com/office/drawing/2014/main" id="{B2E47A35-DFB5-B449-A29E-AADA809D364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5401" y="3833445"/>
            <a:ext cx="950636" cy="340964"/>
          </a:xfrm>
          <a:prstGeom prst="rect">
            <a:avLst/>
          </a:prstGeom>
        </p:spPr>
      </p:pic>
      <p:pic>
        <p:nvPicPr>
          <p:cNvPr id="19" name="Picture 18">
            <a:extLst>
              <a:ext uri="{FF2B5EF4-FFF2-40B4-BE49-F238E27FC236}">
                <a16:creationId xmlns:a16="http://schemas.microsoft.com/office/drawing/2014/main" id="{3C402543-A09F-E84F-9988-0FC47621CE1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5401" y="4104640"/>
            <a:ext cx="1181695" cy="663858"/>
          </a:xfrm>
          <a:prstGeom prst="rect">
            <a:avLst/>
          </a:prstGeom>
        </p:spPr>
      </p:pic>
      <p:sp>
        <p:nvSpPr>
          <p:cNvPr id="21" name="Triangle 20">
            <a:extLst>
              <a:ext uri="{FF2B5EF4-FFF2-40B4-BE49-F238E27FC236}">
                <a16:creationId xmlns:a16="http://schemas.microsoft.com/office/drawing/2014/main" id="{F7DD6871-AA4B-1D45-9A34-D440BF5DAC72}"/>
              </a:ext>
            </a:extLst>
          </p:cNvPr>
          <p:cNvSpPr/>
          <p:nvPr/>
        </p:nvSpPr>
        <p:spPr>
          <a:xfrm rot="5400000">
            <a:off x="712114" y="3405505"/>
            <a:ext cx="2588269" cy="389724"/>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riangle 21">
            <a:extLst>
              <a:ext uri="{FF2B5EF4-FFF2-40B4-BE49-F238E27FC236}">
                <a16:creationId xmlns:a16="http://schemas.microsoft.com/office/drawing/2014/main" id="{201A714D-F0F9-7C43-B896-2759007FE413}"/>
              </a:ext>
            </a:extLst>
          </p:cNvPr>
          <p:cNvSpPr/>
          <p:nvPr/>
        </p:nvSpPr>
        <p:spPr>
          <a:xfrm rot="5400000">
            <a:off x="3200628" y="3402982"/>
            <a:ext cx="2588269" cy="389724"/>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riangle 22">
            <a:extLst>
              <a:ext uri="{FF2B5EF4-FFF2-40B4-BE49-F238E27FC236}">
                <a16:creationId xmlns:a16="http://schemas.microsoft.com/office/drawing/2014/main" id="{75441535-E538-1649-8662-2BE5CE0641A3}"/>
              </a:ext>
            </a:extLst>
          </p:cNvPr>
          <p:cNvSpPr/>
          <p:nvPr/>
        </p:nvSpPr>
        <p:spPr>
          <a:xfrm rot="5400000">
            <a:off x="5735545" y="3434653"/>
            <a:ext cx="2588269" cy="389724"/>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Arrow 23">
            <a:extLst>
              <a:ext uri="{FF2B5EF4-FFF2-40B4-BE49-F238E27FC236}">
                <a16:creationId xmlns:a16="http://schemas.microsoft.com/office/drawing/2014/main" id="{A3C1142B-7E32-C746-B268-9DE243F4D2EB}"/>
              </a:ext>
            </a:extLst>
          </p:cNvPr>
          <p:cNvSpPr/>
          <p:nvPr/>
        </p:nvSpPr>
        <p:spPr>
          <a:xfrm>
            <a:off x="1417496" y="2560270"/>
            <a:ext cx="368926" cy="122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25" name="Right Arrow 24">
            <a:extLst>
              <a:ext uri="{FF2B5EF4-FFF2-40B4-BE49-F238E27FC236}">
                <a16:creationId xmlns:a16="http://schemas.microsoft.com/office/drawing/2014/main" id="{401C7F90-697C-2D47-8D7B-E7001FFF5813}"/>
              </a:ext>
            </a:extLst>
          </p:cNvPr>
          <p:cNvSpPr/>
          <p:nvPr/>
        </p:nvSpPr>
        <p:spPr>
          <a:xfrm>
            <a:off x="1422148" y="3082756"/>
            <a:ext cx="368926" cy="1228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26" name="Right Arrow 25">
            <a:extLst>
              <a:ext uri="{FF2B5EF4-FFF2-40B4-BE49-F238E27FC236}">
                <a16:creationId xmlns:a16="http://schemas.microsoft.com/office/drawing/2014/main" id="{C36F9415-DED5-D146-810A-0D1E0514EABB}"/>
              </a:ext>
            </a:extLst>
          </p:cNvPr>
          <p:cNvSpPr/>
          <p:nvPr/>
        </p:nvSpPr>
        <p:spPr>
          <a:xfrm>
            <a:off x="1417496" y="3535791"/>
            <a:ext cx="368926" cy="1228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27" name="Right Arrow 26">
            <a:extLst>
              <a:ext uri="{FF2B5EF4-FFF2-40B4-BE49-F238E27FC236}">
                <a16:creationId xmlns:a16="http://schemas.microsoft.com/office/drawing/2014/main" id="{18D30A6D-0D21-F44F-B260-D808B74D54FD}"/>
              </a:ext>
            </a:extLst>
          </p:cNvPr>
          <p:cNvSpPr/>
          <p:nvPr/>
        </p:nvSpPr>
        <p:spPr>
          <a:xfrm>
            <a:off x="1413241" y="3925905"/>
            <a:ext cx="368926" cy="1228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28" name="Right Arrow 27">
            <a:extLst>
              <a:ext uri="{FF2B5EF4-FFF2-40B4-BE49-F238E27FC236}">
                <a16:creationId xmlns:a16="http://schemas.microsoft.com/office/drawing/2014/main" id="{ED8B702C-33F7-234C-8F8B-49B82999A2A8}"/>
              </a:ext>
            </a:extLst>
          </p:cNvPr>
          <p:cNvSpPr/>
          <p:nvPr/>
        </p:nvSpPr>
        <p:spPr>
          <a:xfrm>
            <a:off x="1417496" y="4348665"/>
            <a:ext cx="368926" cy="1228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29" name="Right Arrow 28">
            <a:extLst>
              <a:ext uri="{FF2B5EF4-FFF2-40B4-BE49-F238E27FC236}">
                <a16:creationId xmlns:a16="http://schemas.microsoft.com/office/drawing/2014/main" id="{1C5F743D-8403-9E4E-AF87-8DBEA9C998C6}"/>
              </a:ext>
            </a:extLst>
          </p:cNvPr>
          <p:cNvSpPr/>
          <p:nvPr/>
        </p:nvSpPr>
        <p:spPr>
          <a:xfrm>
            <a:off x="4553252" y="2605958"/>
            <a:ext cx="368926" cy="1228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30" name="Right Arrow 29">
            <a:extLst>
              <a:ext uri="{FF2B5EF4-FFF2-40B4-BE49-F238E27FC236}">
                <a16:creationId xmlns:a16="http://schemas.microsoft.com/office/drawing/2014/main" id="{04D818EE-305D-CA41-B949-E52A89853A8A}"/>
              </a:ext>
            </a:extLst>
          </p:cNvPr>
          <p:cNvSpPr/>
          <p:nvPr/>
        </p:nvSpPr>
        <p:spPr>
          <a:xfrm>
            <a:off x="4709071" y="3541526"/>
            <a:ext cx="300079" cy="1126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31" name="Right Arrow 30">
            <a:extLst>
              <a:ext uri="{FF2B5EF4-FFF2-40B4-BE49-F238E27FC236}">
                <a16:creationId xmlns:a16="http://schemas.microsoft.com/office/drawing/2014/main" id="{58A8C057-F3E8-8E4E-969E-559725213CF3}"/>
              </a:ext>
            </a:extLst>
          </p:cNvPr>
          <p:cNvSpPr/>
          <p:nvPr/>
        </p:nvSpPr>
        <p:spPr>
          <a:xfrm>
            <a:off x="4572770" y="4463480"/>
            <a:ext cx="368926" cy="1228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32" name="Rectangle 31">
            <a:extLst>
              <a:ext uri="{FF2B5EF4-FFF2-40B4-BE49-F238E27FC236}">
                <a16:creationId xmlns:a16="http://schemas.microsoft.com/office/drawing/2014/main" id="{DCF050EE-BFBC-DD49-ABF7-0B61CD1B5ECC}"/>
              </a:ext>
            </a:extLst>
          </p:cNvPr>
          <p:cNvSpPr/>
          <p:nvPr/>
        </p:nvSpPr>
        <p:spPr>
          <a:xfrm>
            <a:off x="7291344" y="2307105"/>
            <a:ext cx="581621" cy="428495"/>
          </a:xfrm>
          <a:prstGeom prst="rect">
            <a:avLst/>
          </a:prstGeom>
          <a:solidFill>
            <a:srgbClr val="F2EED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32">
            <a:extLst>
              <a:ext uri="{FF2B5EF4-FFF2-40B4-BE49-F238E27FC236}">
                <a16:creationId xmlns:a16="http://schemas.microsoft.com/office/drawing/2014/main" id="{A62210F0-3BF8-AF47-ABBC-61CA6763A855}"/>
              </a:ext>
            </a:extLst>
          </p:cNvPr>
          <p:cNvSpPr/>
          <p:nvPr/>
        </p:nvSpPr>
        <p:spPr>
          <a:xfrm>
            <a:off x="7351619" y="2393885"/>
            <a:ext cx="102458" cy="101950"/>
          </a:xfrm>
          <a:custGeom>
            <a:avLst/>
            <a:gdLst>
              <a:gd name="connsiteX0" fmla="*/ 0 w 296795"/>
              <a:gd name="connsiteY0" fmla="*/ 99745 h 244870"/>
              <a:gd name="connsiteX1" fmla="*/ 91440 w 296795"/>
              <a:gd name="connsiteY1" fmla="*/ 243436 h 244870"/>
              <a:gd name="connsiteX2" fmla="*/ 274320 w 296795"/>
              <a:gd name="connsiteY2" fmla="*/ 21368 h 244870"/>
              <a:gd name="connsiteX3" fmla="*/ 287383 w 296795"/>
              <a:gd name="connsiteY3" fmla="*/ 21368 h 244870"/>
            </a:gdLst>
            <a:ahLst/>
            <a:cxnLst>
              <a:cxn ang="0">
                <a:pos x="connsiteX0" y="connsiteY0"/>
              </a:cxn>
              <a:cxn ang="0">
                <a:pos x="connsiteX1" y="connsiteY1"/>
              </a:cxn>
              <a:cxn ang="0">
                <a:pos x="connsiteX2" y="connsiteY2"/>
              </a:cxn>
              <a:cxn ang="0">
                <a:pos x="connsiteX3" y="connsiteY3"/>
              </a:cxn>
            </a:cxnLst>
            <a:rect l="l" t="t" r="r" b="b"/>
            <a:pathLst>
              <a:path w="296795" h="244870">
                <a:moveTo>
                  <a:pt x="0" y="99745"/>
                </a:moveTo>
                <a:cubicBezTo>
                  <a:pt x="22860" y="178122"/>
                  <a:pt x="45720" y="256499"/>
                  <a:pt x="91440" y="243436"/>
                </a:cubicBezTo>
                <a:cubicBezTo>
                  <a:pt x="137160" y="230373"/>
                  <a:pt x="241663" y="58379"/>
                  <a:pt x="274320" y="21368"/>
                </a:cubicBezTo>
                <a:cubicBezTo>
                  <a:pt x="306977" y="-15643"/>
                  <a:pt x="297180" y="2862"/>
                  <a:pt x="287383" y="2136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Freeform 33">
            <a:extLst>
              <a:ext uri="{FF2B5EF4-FFF2-40B4-BE49-F238E27FC236}">
                <a16:creationId xmlns:a16="http://schemas.microsoft.com/office/drawing/2014/main" id="{4093251C-27EC-3B40-82BD-2728D3A2BBB7}"/>
              </a:ext>
            </a:extLst>
          </p:cNvPr>
          <p:cNvSpPr/>
          <p:nvPr/>
        </p:nvSpPr>
        <p:spPr>
          <a:xfrm>
            <a:off x="7351619" y="2575929"/>
            <a:ext cx="102458" cy="101950"/>
          </a:xfrm>
          <a:custGeom>
            <a:avLst/>
            <a:gdLst>
              <a:gd name="connsiteX0" fmla="*/ 0 w 296795"/>
              <a:gd name="connsiteY0" fmla="*/ 99745 h 244870"/>
              <a:gd name="connsiteX1" fmla="*/ 91440 w 296795"/>
              <a:gd name="connsiteY1" fmla="*/ 243436 h 244870"/>
              <a:gd name="connsiteX2" fmla="*/ 274320 w 296795"/>
              <a:gd name="connsiteY2" fmla="*/ 21368 h 244870"/>
              <a:gd name="connsiteX3" fmla="*/ 287383 w 296795"/>
              <a:gd name="connsiteY3" fmla="*/ 21368 h 244870"/>
            </a:gdLst>
            <a:ahLst/>
            <a:cxnLst>
              <a:cxn ang="0">
                <a:pos x="connsiteX0" y="connsiteY0"/>
              </a:cxn>
              <a:cxn ang="0">
                <a:pos x="connsiteX1" y="connsiteY1"/>
              </a:cxn>
              <a:cxn ang="0">
                <a:pos x="connsiteX2" y="connsiteY2"/>
              </a:cxn>
              <a:cxn ang="0">
                <a:pos x="connsiteX3" y="connsiteY3"/>
              </a:cxn>
            </a:cxnLst>
            <a:rect l="l" t="t" r="r" b="b"/>
            <a:pathLst>
              <a:path w="296795" h="244870">
                <a:moveTo>
                  <a:pt x="0" y="99745"/>
                </a:moveTo>
                <a:cubicBezTo>
                  <a:pt x="22860" y="178122"/>
                  <a:pt x="45720" y="256499"/>
                  <a:pt x="91440" y="243436"/>
                </a:cubicBezTo>
                <a:cubicBezTo>
                  <a:pt x="137160" y="230373"/>
                  <a:pt x="241663" y="58379"/>
                  <a:pt x="274320" y="21368"/>
                </a:cubicBezTo>
                <a:cubicBezTo>
                  <a:pt x="306977" y="-15643"/>
                  <a:pt x="297180" y="2862"/>
                  <a:pt x="287383" y="2136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382A9DC0-9B15-6A4D-8402-564CDB4C7B89}"/>
              </a:ext>
            </a:extLst>
          </p:cNvPr>
          <p:cNvSpPr/>
          <p:nvPr/>
        </p:nvSpPr>
        <p:spPr>
          <a:xfrm flipV="1">
            <a:off x="7540309" y="2319431"/>
            <a:ext cx="285744" cy="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id="{F1964554-95EA-A34A-8239-F13393D5A08D}"/>
              </a:ext>
            </a:extLst>
          </p:cNvPr>
          <p:cNvSpPr/>
          <p:nvPr/>
        </p:nvSpPr>
        <p:spPr>
          <a:xfrm>
            <a:off x="7536278" y="2409733"/>
            <a:ext cx="274320"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a:extLst>
              <a:ext uri="{FF2B5EF4-FFF2-40B4-BE49-F238E27FC236}">
                <a16:creationId xmlns:a16="http://schemas.microsoft.com/office/drawing/2014/main" id="{5D6BDD98-213C-074B-BF3E-B058BC42EE52}"/>
              </a:ext>
            </a:extLst>
          </p:cNvPr>
          <p:cNvSpPr/>
          <p:nvPr/>
        </p:nvSpPr>
        <p:spPr>
          <a:xfrm flipV="1">
            <a:off x="7541721" y="2533204"/>
            <a:ext cx="274320"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a:extLst>
              <a:ext uri="{FF2B5EF4-FFF2-40B4-BE49-F238E27FC236}">
                <a16:creationId xmlns:a16="http://schemas.microsoft.com/office/drawing/2014/main" id="{FA767487-2FB9-8140-ABE7-0698E898D9EF}"/>
              </a:ext>
            </a:extLst>
          </p:cNvPr>
          <p:cNvSpPr/>
          <p:nvPr/>
        </p:nvSpPr>
        <p:spPr>
          <a:xfrm flipV="1">
            <a:off x="7536278" y="2657857"/>
            <a:ext cx="274320"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xtBox 38">
            <a:extLst>
              <a:ext uri="{FF2B5EF4-FFF2-40B4-BE49-F238E27FC236}">
                <a16:creationId xmlns:a16="http://schemas.microsoft.com/office/drawing/2014/main" id="{08F33DCF-EA60-2744-BE19-64674DC600CA}"/>
              </a:ext>
            </a:extLst>
          </p:cNvPr>
          <p:cNvSpPr txBox="1"/>
          <p:nvPr/>
        </p:nvSpPr>
        <p:spPr>
          <a:xfrm>
            <a:off x="8011047" y="2328959"/>
            <a:ext cx="960364" cy="461665"/>
          </a:xfrm>
          <a:prstGeom prst="rect">
            <a:avLst/>
          </a:prstGeom>
          <a:noFill/>
        </p:spPr>
        <p:txBody>
          <a:bodyPr wrap="square" rtlCol="0">
            <a:spAutoFit/>
          </a:bodyPr>
          <a:lstStyle/>
          <a:p>
            <a:r>
              <a:rPr lang="en-US" sz="1200" b="1" dirty="0"/>
              <a:t>Regulation</a:t>
            </a:r>
          </a:p>
        </p:txBody>
      </p:sp>
      <p:pic>
        <p:nvPicPr>
          <p:cNvPr id="40" name="Picture 39">
            <a:extLst>
              <a:ext uri="{FF2B5EF4-FFF2-40B4-BE49-F238E27FC236}">
                <a16:creationId xmlns:a16="http://schemas.microsoft.com/office/drawing/2014/main" id="{C9B2552E-E338-F349-B12A-720B5892368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491230" y="2533502"/>
            <a:ext cx="576389" cy="576389"/>
          </a:xfrm>
          <a:prstGeom prst="rect">
            <a:avLst/>
          </a:prstGeom>
        </p:spPr>
      </p:pic>
      <p:pic>
        <p:nvPicPr>
          <p:cNvPr id="41" name="Picture 40">
            <a:extLst>
              <a:ext uri="{FF2B5EF4-FFF2-40B4-BE49-F238E27FC236}">
                <a16:creationId xmlns:a16="http://schemas.microsoft.com/office/drawing/2014/main" id="{487C1F5C-BEBE-B644-BC79-9E2F8F8692D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908798" y="2605958"/>
            <a:ext cx="551455" cy="551455"/>
          </a:xfrm>
          <a:prstGeom prst="rect">
            <a:avLst/>
          </a:prstGeom>
        </p:spPr>
      </p:pic>
      <p:pic>
        <p:nvPicPr>
          <p:cNvPr id="42" name="Picture 41">
            <a:extLst>
              <a:ext uri="{FF2B5EF4-FFF2-40B4-BE49-F238E27FC236}">
                <a16:creationId xmlns:a16="http://schemas.microsoft.com/office/drawing/2014/main" id="{AE2DC42D-DE8B-274D-BF58-3A7D26E5A09A}"/>
              </a:ext>
            </a:extLst>
          </p:cNvPr>
          <p:cNvPicPr>
            <a:picLocks noChangeAspect="1"/>
          </p:cNvPicPr>
          <p:nvPr/>
        </p:nvPicPr>
        <p:blipFill>
          <a:blip r:embed="rId12"/>
          <a:stretch>
            <a:fillRect/>
          </a:stretch>
        </p:blipFill>
        <p:spPr>
          <a:xfrm>
            <a:off x="7211610" y="3845323"/>
            <a:ext cx="614444" cy="538985"/>
          </a:xfrm>
          <a:prstGeom prst="rect">
            <a:avLst/>
          </a:prstGeom>
        </p:spPr>
      </p:pic>
      <p:sp>
        <p:nvSpPr>
          <p:cNvPr id="43" name="TextBox 42">
            <a:extLst>
              <a:ext uri="{FF2B5EF4-FFF2-40B4-BE49-F238E27FC236}">
                <a16:creationId xmlns:a16="http://schemas.microsoft.com/office/drawing/2014/main" id="{97F3853A-FC31-6C4C-BEC5-38705A5209F0}"/>
              </a:ext>
            </a:extLst>
          </p:cNvPr>
          <p:cNvSpPr txBox="1"/>
          <p:nvPr/>
        </p:nvSpPr>
        <p:spPr>
          <a:xfrm>
            <a:off x="7847434" y="3831809"/>
            <a:ext cx="1321967" cy="1208023"/>
          </a:xfrm>
          <a:prstGeom prst="rect">
            <a:avLst/>
          </a:prstGeom>
          <a:noFill/>
        </p:spPr>
        <p:txBody>
          <a:bodyPr wrap="square" rtlCol="0">
            <a:spAutoFit/>
          </a:bodyPr>
          <a:lstStyle/>
          <a:p>
            <a:pPr>
              <a:spcAft>
                <a:spcPts val="450"/>
              </a:spcAft>
            </a:pPr>
            <a:r>
              <a:rPr lang="en-US" sz="1200" b="1" dirty="0"/>
              <a:t>Fate</a:t>
            </a:r>
          </a:p>
          <a:p>
            <a:pPr>
              <a:spcAft>
                <a:spcPts val="450"/>
              </a:spcAft>
            </a:pPr>
            <a:r>
              <a:rPr lang="en-US" sz="1200" b="1" dirty="0"/>
              <a:t>Exposure </a:t>
            </a:r>
          </a:p>
          <a:p>
            <a:pPr>
              <a:spcAft>
                <a:spcPts val="450"/>
              </a:spcAft>
            </a:pPr>
            <a:r>
              <a:rPr lang="en-US" sz="1200" b="1" dirty="0"/>
              <a:t>Risk Assessment</a:t>
            </a:r>
          </a:p>
          <a:p>
            <a:pPr>
              <a:spcAft>
                <a:spcPts val="450"/>
              </a:spcAft>
            </a:pPr>
            <a:r>
              <a:rPr lang="en-US" sz="1200" b="1" dirty="0"/>
              <a:t>Modelling</a:t>
            </a:r>
          </a:p>
        </p:txBody>
      </p:sp>
      <p:cxnSp>
        <p:nvCxnSpPr>
          <p:cNvPr id="44" name="Curved Connector 43">
            <a:extLst>
              <a:ext uri="{FF2B5EF4-FFF2-40B4-BE49-F238E27FC236}">
                <a16:creationId xmlns:a16="http://schemas.microsoft.com/office/drawing/2014/main" id="{AD844940-2CCE-5C40-A4CD-5D7473D58E77}"/>
              </a:ext>
            </a:extLst>
          </p:cNvPr>
          <p:cNvCxnSpPr>
            <a:cxnSpLocks/>
            <a:stCxn id="17" idx="4"/>
          </p:cNvCxnSpPr>
          <p:nvPr/>
        </p:nvCxnSpPr>
        <p:spPr>
          <a:xfrm flipV="1">
            <a:off x="6512467" y="2559453"/>
            <a:ext cx="778877" cy="1908467"/>
          </a:xfrm>
          <a:prstGeom prst="curvedConnector3">
            <a:avLst>
              <a:gd name="adj1" fmla="val 3993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BA2BD3A8-F46E-184F-B090-BA1EB553B3C3}"/>
              </a:ext>
            </a:extLst>
          </p:cNvPr>
          <p:cNvCxnSpPr>
            <a:cxnSpLocks/>
            <a:stCxn id="10" idx="4"/>
          </p:cNvCxnSpPr>
          <p:nvPr/>
        </p:nvCxnSpPr>
        <p:spPr>
          <a:xfrm>
            <a:off x="6512466" y="2708981"/>
            <a:ext cx="319526" cy="621425"/>
          </a:xfrm>
          <a:prstGeom prst="curved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EE8F3EC6-4FD9-064D-BF8E-20A763DD69F7}"/>
              </a:ext>
            </a:extLst>
          </p:cNvPr>
          <p:cNvCxnSpPr>
            <a:cxnSpLocks/>
          </p:cNvCxnSpPr>
          <p:nvPr/>
        </p:nvCxnSpPr>
        <p:spPr>
          <a:xfrm flipV="1">
            <a:off x="6523079" y="3332109"/>
            <a:ext cx="308913" cy="363153"/>
          </a:xfrm>
          <a:prstGeom prst="curved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F7BF3E38-F42A-C74A-A995-76C8563FD3AF}"/>
              </a:ext>
            </a:extLst>
          </p:cNvPr>
          <p:cNvCxnSpPr>
            <a:cxnSpLocks/>
            <a:stCxn id="10" idx="4"/>
          </p:cNvCxnSpPr>
          <p:nvPr/>
        </p:nvCxnSpPr>
        <p:spPr>
          <a:xfrm>
            <a:off x="6512466" y="2708980"/>
            <a:ext cx="699144" cy="1405835"/>
          </a:xfrm>
          <a:prstGeom prst="curvedConnector3">
            <a:avLst>
              <a:gd name="adj1" fmla="val 4579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9EF95B0-461A-8F42-B196-0223E917CC2E}"/>
              </a:ext>
            </a:extLst>
          </p:cNvPr>
          <p:cNvGrpSpPr/>
          <p:nvPr/>
        </p:nvGrpSpPr>
        <p:grpSpPr>
          <a:xfrm>
            <a:off x="2058480" y="2303709"/>
            <a:ext cx="2315125" cy="1026696"/>
            <a:chOff x="2058480" y="2303709"/>
            <a:chExt cx="2315125" cy="1026696"/>
          </a:xfrm>
        </p:grpSpPr>
        <p:sp>
          <p:nvSpPr>
            <p:cNvPr id="48" name="Rounded Rectangle 47">
              <a:extLst>
                <a:ext uri="{FF2B5EF4-FFF2-40B4-BE49-F238E27FC236}">
                  <a16:creationId xmlns:a16="http://schemas.microsoft.com/office/drawing/2014/main" id="{0E84ED7D-9E8D-CB4C-B80E-AC9F9D306EBA}"/>
                </a:ext>
              </a:extLst>
            </p:cNvPr>
            <p:cNvSpPr/>
            <p:nvPr/>
          </p:nvSpPr>
          <p:spPr bwMode="auto">
            <a:xfrm>
              <a:off x="2238000" y="2303709"/>
              <a:ext cx="1921704" cy="1026696"/>
            </a:xfrm>
            <a:prstGeom prst="roundRect">
              <a:avLst>
                <a:gd name="adj" fmla="val 9608"/>
              </a:avLst>
            </a:prstGeom>
            <a:solidFill>
              <a:srgbClr val="E8BF77"/>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49" name="TextBox 48">
              <a:extLst>
                <a:ext uri="{FF2B5EF4-FFF2-40B4-BE49-F238E27FC236}">
                  <a16:creationId xmlns:a16="http://schemas.microsoft.com/office/drawing/2014/main" id="{C8C54CC8-3D0F-6543-B23F-FA3DA06374F4}"/>
                </a:ext>
              </a:extLst>
            </p:cNvPr>
            <p:cNvSpPr txBox="1"/>
            <p:nvPr/>
          </p:nvSpPr>
          <p:spPr>
            <a:xfrm>
              <a:off x="2058480" y="2426877"/>
              <a:ext cx="2315125" cy="369332"/>
            </a:xfrm>
            <a:prstGeom prst="rect">
              <a:avLst/>
            </a:prstGeom>
            <a:noFill/>
          </p:spPr>
          <p:txBody>
            <a:bodyPr wrap="square" rtlCol="0">
              <a:spAutoFit/>
            </a:bodyPr>
            <a:lstStyle/>
            <a:p>
              <a:pPr algn="ctr"/>
              <a:r>
                <a:rPr lang="en-US" sz="1800" dirty="0"/>
                <a:t>eNanoGrammar</a:t>
              </a:r>
            </a:p>
          </p:txBody>
        </p:sp>
        <p:sp>
          <p:nvSpPr>
            <p:cNvPr id="50" name="TextBox 49">
              <a:extLst>
                <a:ext uri="{FF2B5EF4-FFF2-40B4-BE49-F238E27FC236}">
                  <a16:creationId xmlns:a16="http://schemas.microsoft.com/office/drawing/2014/main" id="{CCC0100D-D29B-8D40-B75A-7A1A00BF8B89}"/>
                </a:ext>
              </a:extLst>
            </p:cNvPr>
            <p:cNvSpPr txBox="1"/>
            <p:nvPr/>
          </p:nvSpPr>
          <p:spPr>
            <a:xfrm>
              <a:off x="2227834" y="2743916"/>
              <a:ext cx="2027676" cy="461665"/>
            </a:xfrm>
            <a:prstGeom prst="rect">
              <a:avLst/>
            </a:prstGeom>
            <a:noFill/>
          </p:spPr>
          <p:txBody>
            <a:bodyPr wrap="square" rtlCol="0">
              <a:spAutoFit/>
            </a:bodyPr>
            <a:lstStyle/>
            <a:p>
              <a:pPr marL="123825" indent="-123825">
                <a:buFont typeface="Arial" panose="020B0604020202020204" pitchFamily="34" charset="0"/>
                <a:buChar char="•"/>
              </a:pPr>
              <a:r>
                <a:rPr lang="en-US" sz="1200" dirty="0"/>
                <a:t>Draws on </a:t>
              </a:r>
              <a:r>
                <a:rPr lang="en-US" sz="1200" dirty="0" err="1"/>
                <a:t>eNanoMapper</a:t>
              </a:r>
              <a:endParaRPr lang="en-US" sz="1200" dirty="0"/>
            </a:p>
            <a:p>
              <a:pPr marL="123825" indent="-123825">
                <a:buFont typeface="Arial" panose="020B0604020202020204" pitchFamily="34" charset="0"/>
                <a:buChar char="•"/>
              </a:pPr>
              <a:r>
                <a:rPr lang="en-US" sz="1200" dirty="0"/>
                <a:t>Common Dictionary</a:t>
              </a:r>
            </a:p>
          </p:txBody>
        </p:sp>
      </p:grpSp>
    </p:spTree>
    <p:extLst>
      <p:ext uri="{BB962C8B-B14F-4D97-AF65-F5344CB8AC3E}">
        <p14:creationId xmlns:p14="http://schemas.microsoft.com/office/powerpoint/2010/main" val="10289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828" y="0"/>
            <a:ext cx="9144000" cy="6858000"/>
          </a:xfrm>
          <a:prstGeom prst="roundRect">
            <a:avLst>
              <a:gd name="adj" fmla="val 2300"/>
            </a:avLst>
          </a:prstGeom>
          <a:gradFill flip="none" rotWithShape="1">
            <a:gsLst>
              <a:gs pos="0">
                <a:srgbClr val="C4DD60"/>
              </a:gs>
              <a:gs pos="100000">
                <a:srgbClr val="DD752B"/>
              </a:gs>
              <a:gs pos="50000">
                <a:srgbClr val="9DB14C"/>
              </a:gs>
            </a:gsLst>
            <a:path path="circle">
              <a:fillToRect l="50000" t="50000" r="50000" b="50000"/>
            </a:path>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a:xfrm>
            <a:off x="684839" y="71286"/>
            <a:ext cx="8077200" cy="685800"/>
          </a:xfrm>
        </p:spPr>
        <p:txBody>
          <a:bodyPr/>
          <a:lstStyle/>
          <a:p>
            <a:r>
              <a:rPr lang="en-US" sz="3200" dirty="0">
                <a:solidFill>
                  <a:srgbClr val="000000"/>
                </a:solidFill>
                <a:latin typeface="Verdana" charset="0"/>
                <a:ea typeface="Verdana" charset="0"/>
                <a:cs typeface="Verdana" charset="0"/>
              </a:rPr>
              <a:t>Acknowledgments</a:t>
            </a:r>
          </a:p>
        </p:txBody>
      </p:sp>
      <p:sp>
        <p:nvSpPr>
          <p:cNvPr id="3" name="Content Placeholder 2"/>
          <p:cNvSpPr>
            <a:spLocks noGrp="1"/>
          </p:cNvSpPr>
          <p:nvPr>
            <p:ph idx="1"/>
          </p:nvPr>
        </p:nvSpPr>
        <p:spPr>
          <a:xfrm>
            <a:off x="47856" y="1137354"/>
            <a:ext cx="5480033" cy="4953000"/>
          </a:xfrm>
        </p:spPr>
        <p:txBody>
          <a:bodyPr/>
          <a:lstStyle/>
          <a:p>
            <a:pPr marL="65087" indent="0" algn="ctr"/>
            <a:r>
              <a:rPr lang="en-US" sz="2000" b="1" i="1" dirty="0">
                <a:solidFill>
                  <a:srgbClr val="000000"/>
                </a:solidFill>
                <a:latin typeface="Verdana" charset="0"/>
                <a:ea typeface="Verdana" charset="0"/>
                <a:cs typeface="Verdana" charset="0"/>
              </a:rPr>
              <a:t>CEINT</a:t>
            </a:r>
          </a:p>
          <a:p>
            <a:pPr indent="-277813">
              <a:buFont typeface="Arial"/>
              <a:buChar char="•"/>
            </a:pPr>
            <a:r>
              <a:rPr lang="en-US" sz="1800" i="1" dirty="0">
                <a:solidFill>
                  <a:srgbClr val="000000"/>
                </a:solidFill>
                <a:latin typeface="Verdana" charset="0"/>
                <a:ea typeface="Verdana" charset="0"/>
                <a:cs typeface="Verdana" charset="0"/>
              </a:rPr>
              <a:t>Mark </a:t>
            </a:r>
            <a:r>
              <a:rPr lang="en-US" sz="1800" i="1" dirty="0" err="1">
                <a:solidFill>
                  <a:srgbClr val="000000"/>
                </a:solidFill>
                <a:latin typeface="Verdana" charset="0"/>
                <a:ea typeface="Verdana" charset="0"/>
                <a:cs typeface="Verdana" charset="0"/>
              </a:rPr>
              <a:t>Wiesner</a:t>
            </a:r>
            <a:r>
              <a:rPr lang="en-US" sz="1800" i="1" dirty="0">
                <a:solidFill>
                  <a:srgbClr val="000000"/>
                </a:solidFill>
                <a:latin typeface="Verdana" charset="0"/>
                <a:ea typeface="Verdana" charset="0"/>
                <a:cs typeface="Verdana" charset="0"/>
              </a:rPr>
              <a:t>, Director CEINT</a:t>
            </a:r>
          </a:p>
          <a:p>
            <a:pPr indent="-277813">
              <a:buFont typeface="Arial"/>
              <a:buChar char="•"/>
            </a:pPr>
            <a:r>
              <a:rPr lang="en-US" sz="1800" i="1" dirty="0">
                <a:solidFill>
                  <a:srgbClr val="000000"/>
                </a:solidFill>
                <a:latin typeface="Verdana" charset="0"/>
                <a:ea typeface="Verdana" charset="0"/>
                <a:cs typeface="Verdana" charset="0"/>
              </a:rPr>
              <a:t>Greg Lowry, Deputy-Director, CEINT</a:t>
            </a:r>
          </a:p>
          <a:p>
            <a:pPr indent="-277813">
              <a:buFont typeface="Arial"/>
              <a:buChar char="•"/>
            </a:pPr>
            <a:r>
              <a:rPr lang="en-US" sz="1800" i="1" dirty="0">
                <a:solidFill>
                  <a:srgbClr val="000000"/>
                </a:solidFill>
                <a:latin typeface="Verdana" charset="0"/>
                <a:ea typeface="Verdana" charset="0"/>
                <a:cs typeface="Verdana" charset="0"/>
              </a:rPr>
              <a:t>The combined effort of over 150 researchers</a:t>
            </a:r>
          </a:p>
          <a:p>
            <a:endParaRPr lang="en-US" sz="1800" i="1" dirty="0">
              <a:latin typeface="Verdana" charset="0"/>
              <a:ea typeface="Verdana" charset="0"/>
              <a:cs typeface="Verdana" charset="0"/>
            </a:endParaRPr>
          </a:p>
        </p:txBody>
      </p:sp>
      <p:sp>
        <p:nvSpPr>
          <p:cNvPr id="4" name="Text Box 18"/>
          <p:cNvSpPr txBox="1">
            <a:spLocks noChangeArrowheads="1"/>
          </p:cNvSpPr>
          <p:nvPr/>
        </p:nvSpPr>
        <p:spPr bwMode="auto">
          <a:xfrm>
            <a:off x="-2480529" y="4814002"/>
            <a:ext cx="4294188" cy="441325"/>
          </a:xfrm>
          <a:prstGeom prst="rect">
            <a:avLst/>
          </a:prstGeom>
          <a:noFill/>
          <a:ln w="9525">
            <a:noFill/>
            <a:miter lim="800000"/>
            <a:headEnd/>
            <a:tailEnd/>
          </a:ln>
        </p:spPr>
        <p:txBody>
          <a:bodyPr/>
          <a:lstStyle/>
          <a:p>
            <a:endParaRPr lang="en-US" sz="1200"/>
          </a:p>
        </p:txBody>
      </p:sp>
      <p:grpSp>
        <p:nvGrpSpPr>
          <p:cNvPr id="15" name="Group 14"/>
          <p:cNvGrpSpPr/>
          <p:nvPr/>
        </p:nvGrpSpPr>
        <p:grpSpPr>
          <a:xfrm>
            <a:off x="231189" y="3408220"/>
            <a:ext cx="5388102" cy="3169118"/>
            <a:chOff x="109477" y="2867991"/>
            <a:chExt cx="6706080" cy="3086921"/>
          </a:xfrm>
        </p:grpSpPr>
        <p:sp>
          <p:nvSpPr>
            <p:cNvPr id="12" name="Rounded Rectangle 11"/>
            <p:cNvSpPr/>
            <p:nvPr/>
          </p:nvSpPr>
          <p:spPr bwMode="auto">
            <a:xfrm>
              <a:off x="109477" y="2867991"/>
              <a:ext cx="6706080" cy="3086921"/>
            </a:xfrm>
            <a:prstGeom prst="roundRect">
              <a:avLst/>
            </a:prstGeom>
            <a:solidFill>
              <a:schemeClr val="bg1"/>
            </a:solidFill>
            <a:ln w="28575" cmpd="sng">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pic>
          <p:nvPicPr>
            <p:cNvPr id="5" name="Picture 13" descr="dukelogo_vert_pms287.eps"/>
            <p:cNvPicPr>
              <a:picLocks noChangeAspect="1"/>
            </p:cNvPicPr>
            <p:nvPr/>
          </p:nvPicPr>
          <p:blipFill>
            <a:blip r:embed="rId3" cstate="screen"/>
            <a:srcRect/>
            <a:stretch>
              <a:fillRect/>
            </a:stretch>
          </p:blipFill>
          <p:spPr bwMode="auto">
            <a:xfrm>
              <a:off x="2079033" y="3311496"/>
              <a:ext cx="1052981" cy="454111"/>
            </a:xfrm>
            <a:prstGeom prst="rect">
              <a:avLst/>
            </a:prstGeom>
            <a:noFill/>
            <a:ln w="9525">
              <a:noFill/>
              <a:miter lim="800000"/>
              <a:headEnd/>
              <a:tailEnd/>
            </a:ln>
          </p:spPr>
        </p:pic>
        <p:pic>
          <p:nvPicPr>
            <p:cNvPr id="7" name="Picture 22" descr="VT_marn208_shield.eps"/>
            <p:cNvPicPr>
              <a:picLocks noChangeAspect="1"/>
            </p:cNvPicPr>
            <p:nvPr/>
          </p:nvPicPr>
          <p:blipFill>
            <a:blip r:embed="rId4" cstate="screen"/>
            <a:srcRect/>
            <a:stretch>
              <a:fillRect/>
            </a:stretch>
          </p:blipFill>
          <p:spPr bwMode="auto">
            <a:xfrm>
              <a:off x="3461974" y="3242585"/>
              <a:ext cx="2382687" cy="415427"/>
            </a:xfrm>
            <a:prstGeom prst="rect">
              <a:avLst/>
            </a:prstGeom>
            <a:noFill/>
            <a:ln w="9525">
              <a:noFill/>
              <a:miter lim="800000"/>
              <a:headEnd/>
              <a:tailEnd/>
            </a:ln>
          </p:spPr>
        </p:pic>
        <p:pic>
          <p:nvPicPr>
            <p:cNvPr id="8" name="Picture 26"/>
            <p:cNvPicPr>
              <a:picLocks noChangeAspect="1" noChangeArrowheads="1"/>
            </p:cNvPicPr>
            <p:nvPr/>
          </p:nvPicPr>
          <p:blipFill>
            <a:blip r:embed="rId5" cstate="screen"/>
            <a:srcRect/>
            <a:stretch>
              <a:fillRect/>
            </a:stretch>
          </p:blipFill>
          <p:spPr bwMode="auto">
            <a:xfrm>
              <a:off x="2553511" y="5265261"/>
              <a:ext cx="1555530" cy="516411"/>
            </a:xfrm>
            <a:prstGeom prst="rect">
              <a:avLst/>
            </a:prstGeom>
            <a:noFill/>
            <a:ln w="9525">
              <a:noFill/>
              <a:miter lim="800000"/>
              <a:headEnd/>
              <a:tailEnd/>
            </a:ln>
          </p:spPr>
        </p:pic>
        <p:pic>
          <p:nvPicPr>
            <p:cNvPr id="9" name="Picture 20" descr="SU_SigSeal_2color_pos.tif"/>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170250" y="5254534"/>
              <a:ext cx="1746073" cy="503372"/>
            </a:xfrm>
            <a:prstGeom prst="rect">
              <a:avLst/>
            </a:prstGeom>
            <a:noFill/>
            <a:ln w="9525">
              <a:noFill/>
              <a:miter lim="800000"/>
              <a:headEnd/>
              <a:tailEnd/>
            </a:ln>
          </p:spPr>
        </p:pic>
        <p:pic>
          <p:nvPicPr>
            <p:cNvPr id="10" name="Picture 23"/>
            <p:cNvPicPr>
              <a:picLocks noChangeAspect="1" noChangeArrowheads="1"/>
            </p:cNvPicPr>
            <p:nvPr/>
          </p:nvPicPr>
          <p:blipFill>
            <a:blip r:embed="rId7" cstate="screen"/>
            <a:srcRect/>
            <a:stretch>
              <a:fillRect/>
            </a:stretch>
          </p:blipFill>
          <p:spPr bwMode="auto">
            <a:xfrm>
              <a:off x="3141068" y="4420409"/>
              <a:ext cx="3623704" cy="661653"/>
            </a:xfrm>
            <a:prstGeom prst="rect">
              <a:avLst/>
            </a:prstGeom>
            <a:noFill/>
            <a:ln w="9525">
              <a:noFill/>
              <a:miter lim="800000"/>
              <a:headEnd/>
              <a:tailEnd/>
            </a:ln>
          </p:spPr>
        </p:pic>
        <p:pic>
          <p:nvPicPr>
            <p:cNvPr id="6" name="Picture 10" descr="Burgundy_CMU_EPS_Logo.pdf"/>
            <p:cNvPicPr>
              <a:picLocks noChangeAspect="1"/>
            </p:cNvPicPr>
            <p:nvPr/>
          </p:nvPicPr>
          <p:blipFill>
            <a:blip r:embed="rId8" cstate="screen"/>
            <a:srcRect/>
            <a:stretch>
              <a:fillRect/>
            </a:stretch>
          </p:blipFill>
          <p:spPr bwMode="auto">
            <a:xfrm>
              <a:off x="3204627" y="3947547"/>
              <a:ext cx="2582805" cy="390784"/>
            </a:xfrm>
            <a:prstGeom prst="rect">
              <a:avLst/>
            </a:prstGeom>
            <a:noFill/>
            <a:ln w="9525">
              <a:noFill/>
              <a:miter lim="800000"/>
              <a:headEnd/>
              <a:tailEnd/>
            </a:ln>
          </p:spPr>
        </p:pic>
        <p:pic>
          <p:nvPicPr>
            <p:cNvPr id="11" name="Picture 10"/>
            <p:cNvPicPr>
              <a:picLocks noChangeAspect="1"/>
            </p:cNvPicPr>
            <p:nvPr/>
          </p:nvPicPr>
          <p:blipFill>
            <a:blip r:embed="rId9"/>
            <a:stretch>
              <a:fillRect/>
            </a:stretch>
          </p:blipFill>
          <p:spPr>
            <a:xfrm>
              <a:off x="1995172" y="4183593"/>
              <a:ext cx="1014484" cy="1014485"/>
            </a:xfrm>
            <a:prstGeom prst="rect">
              <a:avLst/>
            </a:prstGeom>
          </p:spPr>
        </p:pic>
      </p:grpSp>
      <p:pic>
        <p:nvPicPr>
          <p:cNvPr id="13" name="Picture 1035"/>
          <p:cNvPicPr>
            <a:picLocks noChangeAspect="1" noChangeArrowheads="1"/>
          </p:cNvPicPr>
          <p:nvPr/>
        </p:nvPicPr>
        <p:blipFill>
          <a:blip r:embed="rId10" cstate="screen"/>
          <a:srcRect/>
          <a:stretch>
            <a:fillRect/>
          </a:stretch>
        </p:blipFill>
        <p:spPr bwMode="auto">
          <a:xfrm>
            <a:off x="372844" y="4252805"/>
            <a:ext cx="871760" cy="871760"/>
          </a:xfrm>
          <a:prstGeom prst="rect">
            <a:avLst/>
          </a:prstGeom>
          <a:noFill/>
          <a:ln w="9525">
            <a:noFill/>
            <a:miter lim="800000"/>
            <a:headEnd/>
            <a:tailEnd/>
          </a:ln>
        </p:spPr>
      </p:pic>
      <p:pic>
        <p:nvPicPr>
          <p:cNvPr id="14" name="Picture 1036"/>
          <p:cNvPicPr>
            <a:picLocks noChangeAspect="1" noChangeArrowheads="1"/>
          </p:cNvPicPr>
          <p:nvPr/>
        </p:nvPicPr>
        <p:blipFill>
          <a:blip r:embed="rId11" cstate="screen"/>
          <a:srcRect/>
          <a:stretch>
            <a:fillRect/>
          </a:stretch>
        </p:blipFill>
        <p:spPr bwMode="auto">
          <a:xfrm>
            <a:off x="437083" y="5257591"/>
            <a:ext cx="745885" cy="745885"/>
          </a:xfrm>
          <a:prstGeom prst="rect">
            <a:avLst/>
          </a:prstGeom>
          <a:noFill/>
          <a:ln w="9525">
            <a:noFill/>
            <a:miter lim="800000"/>
            <a:headEnd/>
            <a:tailEnd/>
          </a:ln>
        </p:spPr>
      </p:pic>
      <p:sp>
        <p:nvSpPr>
          <p:cNvPr id="16" name="Left Brace 15"/>
          <p:cNvSpPr/>
          <p:nvPr/>
        </p:nvSpPr>
        <p:spPr bwMode="auto">
          <a:xfrm>
            <a:off x="1305936" y="3505205"/>
            <a:ext cx="420481" cy="3060530"/>
          </a:xfrm>
          <a:prstGeom prst="leftBrace">
            <a:avLst>
              <a:gd name="adj1" fmla="val 44329"/>
              <a:gd name="adj2" fmla="val 50000"/>
            </a:avLst>
          </a:prstGeom>
          <a:solidFill>
            <a:srgbClr val="FFFFFF"/>
          </a:solidFill>
          <a:ln w="9525" cap="flat" cmpd="sng" algn="ctr">
            <a:solidFill>
              <a:srgbClr val="5B781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2" name="Rounded Rectangle 21"/>
          <p:cNvSpPr/>
          <p:nvPr/>
        </p:nvSpPr>
        <p:spPr bwMode="auto">
          <a:xfrm>
            <a:off x="5884402" y="3691738"/>
            <a:ext cx="2976146" cy="2885600"/>
          </a:xfrm>
          <a:prstGeom prst="roundRect">
            <a:avLst/>
          </a:prstGeom>
          <a:solidFill>
            <a:schemeClr val="bg1"/>
          </a:solidFill>
          <a:ln w="28575" cmpd="sng">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pic>
        <p:nvPicPr>
          <p:cNvPr id="21" name="Picture 20"/>
          <p:cNvPicPr>
            <a:picLocks noChangeAspect="1"/>
          </p:cNvPicPr>
          <p:nvPr/>
        </p:nvPicPr>
        <p:blipFill>
          <a:blip r:embed="rId12"/>
          <a:stretch>
            <a:fillRect/>
          </a:stretch>
        </p:blipFill>
        <p:spPr>
          <a:xfrm>
            <a:off x="6696168" y="5358938"/>
            <a:ext cx="1438247" cy="1071986"/>
          </a:xfrm>
          <a:prstGeom prst="rect">
            <a:avLst/>
          </a:prstGeom>
        </p:spPr>
      </p:pic>
      <p:pic>
        <p:nvPicPr>
          <p:cNvPr id="20" name="Picture 19"/>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540159" y="4717471"/>
            <a:ext cx="1807865" cy="527167"/>
          </a:xfrm>
          <a:prstGeom prst="rect">
            <a:avLst/>
          </a:prstGeom>
        </p:spPr>
      </p:pic>
      <p:pic>
        <p:nvPicPr>
          <p:cNvPr id="19" name="Picture 18"/>
          <p:cNvPicPr>
            <a:picLocks noChangeAspect="1"/>
          </p:cNvPicPr>
          <p:nvPr/>
        </p:nvPicPr>
        <p:blipFill>
          <a:blip r:embed="rId14"/>
          <a:stretch>
            <a:fillRect/>
          </a:stretch>
        </p:blipFill>
        <p:spPr>
          <a:xfrm>
            <a:off x="6345424" y="3936377"/>
            <a:ext cx="2063113" cy="727076"/>
          </a:xfrm>
          <a:prstGeom prst="rect">
            <a:avLst/>
          </a:prstGeom>
        </p:spPr>
      </p:pic>
      <p:sp>
        <p:nvSpPr>
          <p:cNvPr id="23" name="Content Placeholder 2"/>
          <p:cNvSpPr txBox="1">
            <a:spLocks/>
          </p:cNvSpPr>
          <p:nvPr/>
        </p:nvSpPr>
        <p:spPr bwMode="auto">
          <a:xfrm>
            <a:off x="5496099" y="670940"/>
            <a:ext cx="3555315"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685800" algn="l" rtl="0" eaLnBrk="0" fontAlgn="base" hangingPunct="0">
              <a:spcBef>
                <a:spcPct val="20000"/>
              </a:spcBef>
              <a:spcAft>
                <a:spcPct val="0"/>
              </a:spcAft>
              <a:defRPr sz="3200">
                <a:solidFill>
                  <a:srgbClr val="5B7817"/>
                </a:solidFill>
                <a:latin typeface="+mn-lt"/>
                <a:ea typeface="+mn-ea"/>
                <a:cs typeface="+mn-cs"/>
              </a:defRPr>
            </a:lvl1pPr>
            <a:lvl2pPr marL="739775" indent="-374650" algn="l" rtl="0" eaLnBrk="0" fontAlgn="base" hangingPunct="0">
              <a:spcBef>
                <a:spcPct val="20000"/>
              </a:spcBef>
              <a:spcAft>
                <a:spcPct val="0"/>
              </a:spcAft>
              <a:buSzPct val="90000"/>
              <a:buFont typeface="Wingdings 2" pitchFamily="18" charset="2"/>
              <a:buChar char=""/>
              <a:defRPr sz="2800">
                <a:solidFill>
                  <a:srgbClr val="C9550C"/>
                </a:solidFill>
                <a:latin typeface="Meta-Normal" pitchFamily="-32" charset="0"/>
                <a:ea typeface="+mn-ea"/>
              </a:defRPr>
            </a:lvl2pPr>
            <a:lvl3pPr marL="1143000" indent="-320040" algn="l" rtl="0" eaLnBrk="0" fontAlgn="base" hangingPunct="0">
              <a:spcBef>
                <a:spcPct val="20000"/>
              </a:spcBef>
              <a:spcAft>
                <a:spcPct val="0"/>
              </a:spcAft>
              <a:buFont typeface="Zapf Dingbats" pitchFamily="-64" charset="2"/>
              <a:buChar char=""/>
              <a:defRPr sz="2400">
                <a:solidFill>
                  <a:srgbClr val="5B7817"/>
                </a:solidFill>
                <a:latin typeface="Meta-Normal" pitchFamily="-32" charset="0"/>
                <a:ea typeface="+mn-ea"/>
              </a:defRPr>
            </a:lvl3pPr>
            <a:lvl4pPr marL="1600200" indent="-228600" algn="l" rtl="0" eaLnBrk="0" fontAlgn="base" hangingPunct="0">
              <a:spcBef>
                <a:spcPct val="20000"/>
              </a:spcBef>
              <a:spcAft>
                <a:spcPct val="0"/>
              </a:spcAft>
              <a:defRPr sz="2000">
                <a:solidFill>
                  <a:srgbClr val="515E6E"/>
                </a:solidFill>
                <a:latin typeface="Arial" pitchFamily="-106" charset="0"/>
                <a:ea typeface="+mn-ea"/>
              </a:defRPr>
            </a:lvl4pPr>
            <a:lvl5pPr marL="2057400" indent="-228600" algn="l" rtl="0" eaLnBrk="0" fontAlgn="base" hangingPunct="0">
              <a:spcBef>
                <a:spcPct val="20000"/>
              </a:spcBef>
              <a:spcAft>
                <a:spcPct val="0"/>
              </a:spcAft>
              <a:buChar char="»"/>
              <a:defRPr sz="2000">
                <a:solidFill>
                  <a:srgbClr val="515E6E"/>
                </a:solidFill>
                <a:latin typeface="Arial" pitchFamily="-106" charset="0"/>
                <a:ea typeface="+mn-ea"/>
              </a:defRPr>
            </a:lvl5pPr>
            <a:lvl6pPr marL="2514600" indent="-228600" algn="l" rtl="0" fontAlgn="base">
              <a:spcBef>
                <a:spcPct val="20000"/>
              </a:spcBef>
              <a:spcAft>
                <a:spcPct val="0"/>
              </a:spcAft>
              <a:buChar char="»"/>
              <a:defRPr sz="2000">
                <a:solidFill>
                  <a:srgbClr val="515E6E"/>
                </a:solidFill>
                <a:latin typeface="Arial" pitchFamily="-106" charset="0"/>
                <a:ea typeface="+mn-ea"/>
              </a:defRPr>
            </a:lvl6pPr>
            <a:lvl7pPr marL="2971800" indent="-228600" algn="l" rtl="0" fontAlgn="base">
              <a:spcBef>
                <a:spcPct val="20000"/>
              </a:spcBef>
              <a:spcAft>
                <a:spcPct val="0"/>
              </a:spcAft>
              <a:buChar char="»"/>
              <a:defRPr sz="2000">
                <a:solidFill>
                  <a:srgbClr val="515E6E"/>
                </a:solidFill>
                <a:latin typeface="Arial" pitchFamily="-106" charset="0"/>
                <a:ea typeface="+mn-ea"/>
              </a:defRPr>
            </a:lvl7pPr>
            <a:lvl8pPr marL="3429000" indent="-228600" algn="l" rtl="0" fontAlgn="base">
              <a:spcBef>
                <a:spcPct val="20000"/>
              </a:spcBef>
              <a:spcAft>
                <a:spcPct val="0"/>
              </a:spcAft>
              <a:buChar char="»"/>
              <a:defRPr sz="2000">
                <a:solidFill>
                  <a:srgbClr val="515E6E"/>
                </a:solidFill>
                <a:latin typeface="Arial" pitchFamily="-106" charset="0"/>
                <a:ea typeface="+mn-ea"/>
              </a:defRPr>
            </a:lvl8pPr>
            <a:lvl9pPr marL="3886200" indent="-228600" algn="l" rtl="0" fontAlgn="base">
              <a:spcBef>
                <a:spcPct val="20000"/>
              </a:spcBef>
              <a:spcAft>
                <a:spcPct val="0"/>
              </a:spcAft>
              <a:buChar char="»"/>
              <a:defRPr sz="2000">
                <a:solidFill>
                  <a:srgbClr val="515E6E"/>
                </a:solidFill>
                <a:latin typeface="Arial" pitchFamily="-106" charset="0"/>
                <a:ea typeface="+mn-ea"/>
              </a:defRPr>
            </a:lvl9pPr>
          </a:lstStyle>
          <a:p>
            <a:pPr marL="65087" indent="0"/>
            <a:r>
              <a:rPr lang="en-US" sz="1800" b="1" i="1" dirty="0">
                <a:solidFill>
                  <a:srgbClr val="000000"/>
                </a:solidFill>
                <a:latin typeface="Verdana" charset="0"/>
                <a:ea typeface="Verdana" charset="0"/>
                <a:cs typeface="Verdana" charset="0"/>
              </a:rPr>
              <a:t>EU Collaborators</a:t>
            </a:r>
            <a:endParaRPr lang="en-US" sz="1800" i="1" kern="0" dirty="0">
              <a:solidFill>
                <a:srgbClr val="000000"/>
              </a:solidFill>
              <a:latin typeface="Verdana" charset="0"/>
              <a:ea typeface="Verdana" charset="0"/>
              <a:cs typeface="Verdana" charset="0"/>
            </a:endParaRPr>
          </a:p>
          <a:p>
            <a:pPr indent="-277813">
              <a:buFont typeface="Arial"/>
              <a:buChar char="•"/>
            </a:pPr>
            <a:r>
              <a:rPr lang="en-US" sz="1400" i="1" kern="0" dirty="0">
                <a:solidFill>
                  <a:srgbClr val="000000"/>
                </a:solidFill>
                <a:latin typeface="Verdana" charset="0"/>
                <a:ea typeface="Verdana" charset="0"/>
                <a:cs typeface="Verdana" charset="0"/>
              </a:rPr>
              <a:t>Camille de </a:t>
            </a:r>
            <a:r>
              <a:rPr lang="en-US" sz="1400" i="1" kern="0" dirty="0" err="1">
                <a:solidFill>
                  <a:srgbClr val="000000"/>
                </a:solidFill>
                <a:latin typeface="Verdana" charset="0"/>
                <a:ea typeface="Verdana" charset="0"/>
                <a:cs typeface="Verdana" charset="0"/>
              </a:rPr>
              <a:t>Garidel</a:t>
            </a:r>
            <a:r>
              <a:rPr lang="en-US" sz="1400" i="1" kern="0" dirty="0">
                <a:solidFill>
                  <a:srgbClr val="000000"/>
                </a:solidFill>
                <a:latin typeface="Verdana" charset="0"/>
                <a:ea typeface="Verdana" charset="0"/>
                <a:cs typeface="Verdana" charset="0"/>
              </a:rPr>
              <a:t>-Thoron </a:t>
            </a:r>
          </a:p>
          <a:p>
            <a:pPr indent="-277813">
              <a:buFont typeface="Arial"/>
              <a:buChar char="•"/>
            </a:pPr>
            <a:r>
              <a:rPr lang="en-US" sz="1400" i="1" kern="0" dirty="0">
                <a:solidFill>
                  <a:srgbClr val="000000"/>
                </a:solidFill>
                <a:latin typeface="Verdana" charset="0"/>
                <a:ea typeface="Verdana" charset="0"/>
                <a:cs typeface="Verdana" charset="0"/>
              </a:rPr>
              <a:t>Melanie </a:t>
            </a:r>
            <a:r>
              <a:rPr lang="en-US" sz="1400" i="1" kern="0" dirty="0" err="1">
                <a:solidFill>
                  <a:srgbClr val="000000"/>
                </a:solidFill>
                <a:latin typeface="Verdana" charset="0"/>
                <a:ea typeface="Verdana" charset="0"/>
                <a:cs typeface="Verdana" charset="0"/>
              </a:rPr>
              <a:t>Auffan</a:t>
            </a:r>
            <a:r>
              <a:rPr lang="en-US" sz="1400" i="1" kern="0" dirty="0">
                <a:solidFill>
                  <a:srgbClr val="000000"/>
                </a:solidFill>
                <a:latin typeface="Verdana" charset="0"/>
                <a:ea typeface="Verdana" charset="0"/>
                <a:cs typeface="Verdana" charset="0"/>
              </a:rPr>
              <a:t>, Jerome Rose</a:t>
            </a:r>
          </a:p>
          <a:p>
            <a:pPr indent="-277813">
              <a:buFont typeface="Arial"/>
              <a:buChar char="•"/>
            </a:pPr>
            <a:r>
              <a:rPr lang="en-US" sz="1400" i="1" kern="0" dirty="0">
                <a:solidFill>
                  <a:srgbClr val="000000"/>
                </a:solidFill>
                <a:latin typeface="Verdana" charset="0"/>
                <a:ea typeface="Verdana" charset="0"/>
                <a:cs typeface="Verdana" charset="0"/>
              </a:rPr>
              <a:t>Claus Svendsen</a:t>
            </a:r>
          </a:p>
          <a:p>
            <a:pPr indent="-277813">
              <a:buFont typeface="Arial"/>
              <a:buChar char="•"/>
            </a:pPr>
            <a:r>
              <a:rPr lang="en-US" sz="1400" i="1" kern="0" dirty="0">
                <a:solidFill>
                  <a:srgbClr val="000000"/>
                </a:solidFill>
                <a:latin typeface="Verdana" charset="0"/>
                <a:ea typeface="Verdana" charset="0"/>
                <a:cs typeface="Verdana" charset="0"/>
              </a:rPr>
              <a:t>Marianne Matzke</a:t>
            </a:r>
          </a:p>
          <a:p>
            <a:pPr indent="-277813">
              <a:buFont typeface="Arial"/>
              <a:buChar char="•"/>
            </a:pPr>
            <a:r>
              <a:rPr lang="en-US" sz="1400" i="1" kern="0" dirty="0">
                <a:solidFill>
                  <a:srgbClr val="000000"/>
                </a:solidFill>
                <a:latin typeface="Verdana" charset="0"/>
                <a:ea typeface="Verdana" charset="0"/>
                <a:cs typeface="Verdana" charset="0"/>
              </a:rPr>
              <a:t>Iseult Lynch</a:t>
            </a:r>
          </a:p>
          <a:p>
            <a:pPr indent="-277813">
              <a:buFont typeface="Arial"/>
              <a:buChar char="•"/>
            </a:pPr>
            <a:r>
              <a:rPr lang="en-US" sz="1400" i="1" kern="0" dirty="0" err="1">
                <a:solidFill>
                  <a:srgbClr val="000000"/>
                </a:solidFill>
                <a:latin typeface="Verdana" charset="0"/>
                <a:ea typeface="Verdana" charset="0"/>
                <a:cs typeface="Verdana" charset="0"/>
              </a:rPr>
              <a:t>Tassos</a:t>
            </a:r>
            <a:r>
              <a:rPr lang="en-US" sz="1400" i="1" kern="0" dirty="0">
                <a:solidFill>
                  <a:srgbClr val="000000"/>
                </a:solidFill>
                <a:latin typeface="Verdana" charset="0"/>
                <a:ea typeface="Verdana" charset="0"/>
                <a:cs typeface="Verdana" charset="0"/>
              </a:rPr>
              <a:t> </a:t>
            </a:r>
            <a:r>
              <a:rPr lang="en-US" sz="1400" i="1" kern="0" dirty="0" err="1">
                <a:solidFill>
                  <a:srgbClr val="000000"/>
                </a:solidFill>
                <a:latin typeface="Verdana" charset="0"/>
                <a:ea typeface="Verdana" charset="0"/>
                <a:cs typeface="Verdana" charset="0"/>
              </a:rPr>
              <a:t>Papadiamantis</a:t>
            </a:r>
            <a:endParaRPr lang="en-US" sz="1400" i="1" kern="0" dirty="0">
              <a:solidFill>
                <a:srgbClr val="000000"/>
              </a:solidFill>
              <a:latin typeface="Verdana" charset="0"/>
              <a:ea typeface="Verdana" charset="0"/>
              <a:cs typeface="Verdana" charset="0"/>
            </a:endParaRPr>
          </a:p>
          <a:p>
            <a:pPr indent="-277813">
              <a:buFont typeface="Arial"/>
              <a:buChar char="•"/>
            </a:pPr>
            <a:r>
              <a:rPr lang="en-US" sz="1400" i="1" kern="0" dirty="0">
                <a:solidFill>
                  <a:srgbClr val="000000"/>
                </a:solidFill>
                <a:latin typeface="Verdana" charset="0"/>
                <a:ea typeface="Verdana" charset="0"/>
                <a:cs typeface="Verdana" charset="0"/>
              </a:rPr>
              <a:t>Joris </a:t>
            </a:r>
            <a:r>
              <a:rPr lang="en-US" sz="1400" i="1" kern="0" dirty="0" err="1">
                <a:solidFill>
                  <a:srgbClr val="000000"/>
                </a:solidFill>
                <a:latin typeface="Verdana" charset="0"/>
                <a:ea typeface="Verdana" charset="0"/>
                <a:cs typeface="Verdana" charset="0"/>
              </a:rPr>
              <a:t>Quik</a:t>
            </a:r>
            <a:endParaRPr lang="en-US" sz="1400" i="1" kern="0" dirty="0">
              <a:solidFill>
                <a:srgbClr val="000000"/>
              </a:solidFill>
              <a:latin typeface="Verdana" charset="0"/>
              <a:ea typeface="Verdana" charset="0"/>
              <a:cs typeface="Verdana" charset="0"/>
            </a:endParaRPr>
          </a:p>
          <a:p>
            <a:pPr indent="-277813">
              <a:buFont typeface="Arial"/>
              <a:buChar char="•"/>
            </a:pPr>
            <a:r>
              <a:rPr lang="en-US" sz="1400" i="1" kern="0" dirty="0">
                <a:solidFill>
                  <a:srgbClr val="000000"/>
                </a:solidFill>
                <a:latin typeface="Verdana" charset="0"/>
                <a:ea typeface="Verdana" charset="0"/>
                <a:cs typeface="Verdana" charset="0"/>
              </a:rPr>
              <a:t>Tom van </a:t>
            </a:r>
            <a:r>
              <a:rPr lang="en-US" sz="1400" i="1" kern="0" dirty="0" err="1">
                <a:solidFill>
                  <a:srgbClr val="000000"/>
                </a:solidFill>
                <a:latin typeface="Verdana" charset="0"/>
                <a:ea typeface="Verdana" charset="0"/>
                <a:cs typeface="Verdana" charset="0"/>
              </a:rPr>
              <a:t>Tuonenbruoek</a:t>
            </a:r>
            <a:endParaRPr lang="en-US" sz="1400" i="1" kern="0" dirty="0">
              <a:solidFill>
                <a:srgbClr val="000000"/>
              </a:solidFill>
              <a:latin typeface="Verdana" charset="0"/>
              <a:ea typeface="Verdana" charset="0"/>
              <a:cs typeface="Verdana" charset="0"/>
            </a:endParaRPr>
          </a:p>
          <a:p>
            <a:pPr indent="-277813">
              <a:buFont typeface="Arial"/>
              <a:buChar char="•"/>
            </a:pPr>
            <a:r>
              <a:rPr lang="en-US" sz="1400" i="1" kern="0" dirty="0">
                <a:solidFill>
                  <a:srgbClr val="000000"/>
                </a:solidFill>
                <a:latin typeface="Verdana" charset="0"/>
                <a:ea typeface="Verdana" charset="0"/>
                <a:cs typeface="Verdana" charset="0"/>
              </a:rPr>
              <a:t>Egon </a:t>
            </a:r>
            <a:r>
              <a:rPr lang="en-US" sz="1400" i="1" kern="0" dirty="0" err="1">
                <a:solidFill>
                  <a:srgbClr val="000000"/>
                </a:solidFill>
                <a:latin typeface="Verdana" charset="0"/>
                <a:ea typeface="Verdana" charset="0"/>
                <a:cs typeface="Verdana" charset="0"/>
              </a:rPr>
              <a:t>Willighagen</a:t>
            </a:r>
            <a:endParaRPr lang="en-US" sz="1400" i="1" kern="0" dirty="0">
              <a:solidFill>
                <a:srgbClr val="000000"/>
              </a:solidFill>
              <a:latin typeface="Verdana" charset="0"/>
              <a:ea typeface="Verdana" charset="0"/>
              <a:cs typeface="Verdana" charset="0"/>
            </a:endParaRPr>
          </a:p>
          <a:p>
            <a:pPr indent="-277813">
              <a:buFont typeface="Arial"/>
              <a:buChar char="•"/>
            </a:pPr>
            <a:r>
              <a:rPr lang="en-US" sz="1400" i="1" kern="0" dirty="0">
                <a:solidFill>
                  <a:srgbClr val="000000"/>
                </a:solidFill>
                <a:latin typeface="Verdana" charset="0"/>
                <a:ea typeface="Verdana" charset="0"/>
                <a:cs typeface="Verdana" charset="0"/>
              </a:rPr>
              <a:t>Nina </a:t>
            </a:r>
            <a:r>
              <a:rPr lang="en-US" sz="1400" i="1" kern="0" dirty="0" err="1">
                <a:solidFill>
                  <a:srgbClr val="000000"/>
                </a:solidFill>
                <a:latin typeface="Verdana" charset="0"/>
                <a:ea typeface="Verdana" charset="0"/>
                <a:cs typeface="Verdana" charset="0"/>
              </a:rPr>
              <a:t>Jeliaskova</a:t>
            </a:r>
            <a:endParaRPr lang="en-US" sz="1600" i="1" kern="0" dirty="0">
              <a:solidFill>
                <a:srgbClr val="000000"/>
              </a:solidFill>
              <a:latin typeface="Verdana" charset="0"/>
              <a:ea typeface="Verdana" charset="0"/>
              <a:cs typeface="Verdana" charset="0"/>
            </a:endParaRPr>
          </a:p>
        </p:txBody>
      </p:sp>
    </p:spTree>
    <p:extLst>
      <p:ext uri="{BB962C8B-B14F-4D97-AF65-F5344CB8AC3E}">
        <p14:creationId xmlns:p14="http://schemas.microsoft.com/office/powerpoint/2010/main" val="34283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aterfall_j0262353.png"/>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a:ln w="9525"/>
          <a:effectLst>
            <a:outerShdw blurRad="63500" dist="38100" dir="5400000" rotWithShape="0">
              <a:srgbClr val="000000">
                <a:alpha val="43137"/>
              </a:srgbClr>
            </a:outerShdw>
          </a:effectLst>
          <a:extLst>
            <a:ext uri="{91240B29-F687-4f45-9708-019B960494DF}">
              <a14:hiddenLine xmlns="" xmlns:a14="http://schemas.microsoft.com/office/drawing/2010/main" w="9525" cap="rnd">
                <a:solidFill>
                  <a:srgbClr val="000000"/>
                </a:solidFill>
                <a:miter lim="800000"/>
                <a:headEnd/>
                <a:tailEnd/>
              </a14:hiddenLine>
            </a:ext>
          </a:extLst>
        </p:spPr>
      </p:pic>
      <p:sp>
        <p:nvSpPr>
          <p:cNvPr id="3" name="Oval 2"/>
          <p:cNvSpPr/>
          <p:nvPr/>
        </p:nvSpPr>
        <p:spPr>
          <a:xfrm>
            <a:off x="1828800" y="2362200"/>
            <a:ext cx="5486400" cy="2514600"/>
          </a:xfrm>
          <a:prstGeom prst="ellipse">
            <a:avLst/>
          </a:prstGeom>
          <a:solidFill>
            <a:srgbClr val="262626"/>
          </a:solidFill>
          <a:ln w="28575" cap="flat" cmpd="sng" algn="ctr">
            <a:solidFill>
              <a:srgbClr val="E9872A"/>
            </a:solidFill>
            <a:prstDash val="solid"/>
            <a:round/>
            <a:headEnd type="none" w="med" len="med"/>
            <a:tailEnd type="none" w="med" len="med"/>
          </a:ln>
          <a:effectLst>
            <a:glow rad="228600">
              <a:srgbClr val="5B7817">
                <a:alpha val="75000"/>
              </a:srgbClr>
            </a:glow>
            <a:outerShdw blurRad="76200" dist="50800" dir="5400000" rotWithShape="0">
              <a:srgbClr val="4E3B30">
                <a:alpha val="6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400" dirty="0">
                <a:solidFill>
                  <a:srgbClr val="FF6600"/>
                </a:solidFill>
              </a:rPr>
              <a:t>Questions?</a:t>
            </a:r>
          </a:p>
        </p:txBody>
      </p:sp>
    </p:spTree>
    <p:extLst>
      <p:ext uri="{BB962C8B-B14F-4D97-AF65-F5344CB8AC3E}">
        <p14:creationId xmlns:p14="http://schemas.microsoft.com/office/powerpoint/2010/main" val="417715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3F8B5-4A1D-E843-B1FA-5325B72A8577}"/>
              </a:ext>
            </a:extLst>
          </p:cNvPr>
          <p:cNvSpPr/>
          <p:nvPr/>
        </p:nvSpPr>
        <p:spPr bwMode="auto">
          <a:xfrm>
            <a:off x="356462" y="5827363"/>
            <a:ext cx="8615598" cy="57343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p>
            <a:r>
              <a:rPr lang="en-US" dirty="0">
                <a:latin typeface="Century Gothic"/>
                <a:cs typeface="Century Gothic"/>
              </a:rPr>
              <a:t>The Commons</a:t>
            </a:r>
          </a:p>
        </p:txBody>
      </p:sp>
      <p:pic>
        <p:nvPicPr>
          <p:cNvPr id="4" name="Picture 3">
            <a:extLst>
              <a:ext uri="{FF2B5EF4-FFF2-40B4-BE49-F238E27FC236}">
                <a16:creationId xmlns:a16="http://schemas.microsoft.com/office/drawing/2014/main" id="{DD7AE95E-2B71-224B-9FB7-061321589F48}"/>
              </a:ext>
            </a:extLst>
          </p:cNvPr>
          <p:cNvPicPr>
            <a:picLocks noChangeAspect="1"/>
          </p:cNvPicPr>
          <p:nvPr/>
        </p:nvPicPr>
        <p:blipFill>
          <a:blip r:embed="rId3"/>
          <a:stretch>
            <a:fillRect/>
          </a:stretch>
        </p:blipFill>
        <p:spPr>
          <a:xfrm>
            <a:off x="1614209" y="3826539"/>
            <a:ext cx="6220381" cy="2938462"/>
          </a:xfrm>
          <a:prstGeom prst="rect">
            <a:avLst/>
          </a:prstGeom>
          <a:ln>
            <a:solidFill>
              <a:schemeClr val="tx1"/>
            </a:solidFill>
          </a:ln>
        </p:spPr>
      </p:pic>
      <p:pic>
        <p:nvPicPr>
          <p:cNvPr id="5" name="Picture 4">
            <a:extLst>
              <a:ext uri="{FF2B5EF4-FFF2-40B4-BE49-F238E27FC236}">
                <a16:creationId xmlns:a16="http://schemas.microsoft.com/office/drawing/2014/main" id="{1D75A74D-8464-2848-A8AE-80BF8833A5DB}"/>
              </a:ext>
            </a:extLst>
          </p:cNvPr>
          <p:cNvPicPr>
            <a:picLocks noChangeAspect="1"/>
          </p:cNvPicPr>
          <p:nvPr/>
        </p:nvPicPr>
        <p:blipFill>
          <a:blip r:embed="rId4"/>
          <a:stretch>
            <a:fillRect/>
          </a:stretch>
        </p:blipFill>
        <p:spPr>
          <a:xfrm>
            <a:off x="4112647" y="1035660"/>
            <a:ext cx="4859413" cy="2790879"/>
          </a:xfrm>
          <a:prstGeom prst="rect">
            <a:avLst/>
          </a:prstGeom>
          <a:ln>
            <a:solidFill>
              <a:schemeClr val="tx1"/>
            </a:solidFill>
          </a:ln>
        </p:spPr>
      </p:pic>
      <p:pic>
        <p:nvPicPr>
          <p:cNvPr id="3" name="Picture 2">
            <a:extLst>
              <a:ext uri="{FF2B5EF4-FFF2-40B4-BE49-F238E27FC236}">
                <a16:creationId xmlns:a16="http://schemas.microsoft.com/office/drawing/2014/main" id="{371A2353-EA84-C846-ABE1-77447BF34908}"/>
              </a:ext>
            </a:extLst>
          </p:cNvPr>
          <p:cNvPicPr>
            <a:picLocks noChangeAspect="1"/>
          </p:cNvPicPr>
          <p:nvPr/>
        </p:nvPicPr>
        <p:blipFill>
          <a:blip r:embed="rId5"/>
          <a:stretch>
            <a:fillRect/>
          </a:stretch>
        </p:blipFill>
        <p:spPr>
          <a:xfrm>
            <a:off x="356462" y="817417"/>
            <a:ext cx="4202958" cy="3160363"/>
          </a:xfrm>
          <a:prstGeom prst="rect">
            <a:avLst/>
          </a:prstGeom>
          <a:ln>
            <a:solidFill>
              <a:schemeClr val="tx1"/>
            </a:solidFill>
          </a:ln>
        </p:spPr>
      </p:pic>
    </p:spTree>
    <p:extLst>
      <p:ext uri="{BB962C8B-B14F-4D97-AF65-F5344CB8AC3E}">
        <p14:creationId xmlns:p14="http://schemas.microsoft.com/office/powerpoint/2010/main" val="169315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688"/>
            <a:ext cx="9144000" cy="685800"/>
          </a:xfrm>
        </p:spPr>
        <p:txBody>
          <a:bodyPr/>
          <a:lstStyle/>
          <a:p>
            <a:r>
              <a:rPr lang="en-US" dirty="0" err="1">
                <a:latin typeface="Century Gothic"/>
                <a:cs typeface="Century Gothic"/>
              </a:rPr>
              <a:t>NanoInformatics</a:t>
            </a:r>
            <a:r>
              <a:rPr lang="en-US" dirty="0">
                <a:latin typeface="Century Gothic"/>
                <a:cs typeface="Century Gothic"/>
              </a:rPr>
              <a:t> Knowledge Commons</a:t>
            </a:r>
          </a:p>
        </p:txBody>
      </p:sp>
      <p:pic>
        <p:nvPicPr>
          <p:cNvPr id="73" name="Picture 72">
            <a:extLst>
              <a:ext uri="{FF2B5EF4-FFF2-40B4-BE49-F238E27FC236}">
                <a16:creationId xmlns:a16="http://schemas.microsoft.com/office/drawing/2014/main" id="{76509D29-E121-B94C-B0CB-610781917D06}"/>
              </a:ext>
            </a:extLst>
          </p:cNvPr>
          <p:cNvPicPr>
            <a:picLocks noChangeAspect="1"/>
          </p:cNvPicPr>
          <p:nvPr/>
        </p:nvPicPr>
        <p:blipFill>
          <a:blip r:embed="rId3"/>
          <a:stretch>
            <a:fillRect/>
          </a:stretch>
        </p:blipFill>
        <p:spPr>
          <a:xfrm>
            <a:off x="2980202" y="2536218"/>
            <a:ext cx="2980084" cy="2133762"/>
          </a:xfrm>
          <a:prstGeom prst="rect">
            <a:avLst/>
          </a:prstGeom>
        </p:spPr>
      </p:pic>
      <p:pic>
        <p:nvPicPr>
          <p:cNvPr id="3" name="Picture 2">
            <a:extLst>
              <a:ext uri="{FF2B5EF4-FFF2-40B4-BE49-F238E27FC236}">
                <a16:creationId xmlns:a16="http://schemas.microsoft.com/office/drawing/2014/main" id="{6644BA8F-0B7C-314D-9829-5E6A2F1E364E}"/>
              </a:ext>
            </a:extLst>
          </p:cNvPr>
          <p:cNvPicPr>
            <a:picLocks noChangeAspect="1"/>
          </p:cNvPicPr>
          <p:nvPr/>
        </p:nvPicPr>
        <p:blipFill>
          <a:blip r:embed="rId4"/>
          <a:stretch>
            <a:fillRect/>
          </a:stretch>
        </p:blipFill>
        <p:spPr>
          <a:xfrm>
            <a:off x="3136744" y="4773965"/>
            <a:ext cx="2667000" cy="685800"/>
          </a:xfrm>
          <a:prstGeom prst="rect">
            <a:avLst/>
          </a:prstGeom>
        </p:spPr>
      </p:pic>
      <p:pic>
        <p:nvPicPr>
          <p:cNvPr id="4" name="Picture 3">
            <a:extLst>
              <a:ext uri="{FF2B5EF4-FFF2-40B4-BE49-F238E27FC236}">
                <a16:creationId xmlns:a16="http://schemas.microsoft.com/office/drawing/2014/main" id="{ED2C9B05-782E-D84A-86BF-47ECF3A7D03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62771" y="2459887"/>
            <a:ext cx="2103522" cy="973324"/>
          </a:xfrm>
          <a:prstGeom prst="rect">
            <a:avLst/>
          </a:prstGeom>
        </p:spPr>
      </p:pic>
      <p:pic>
        <p:nvPicPr>
          <p:cNvPr id="5" name="Picture 4">
            <a:extLst>
              <a:ext uri="{FF2B5EF4-FFF2-40B4-BE49-F238E27FC236}">
                <a16:creationId xmlns:a16="http://schemas.microsoft.com/office/drawing/2014/main" id="{A0C0EABB-EBCB-F443-99D0-054599753377}"/>
              </a:ext>
            </a:extLst>
          </p:cNvPr>
          <p:cNvPicPr>
            <a:picLocks noChangeAspect="1"/>
          </p:cNvPicPr>
          <p:nvPr/>
        </p:nvPicPr>
        <p:blipFill>
          <a:blip r:embed="rId6"/>
          <a:stretch>
            <a:fillRect/>
          </a:stretch>
        </p:blipFill>
        <p:spPr>
          <a:xfrm>
            <a:off x="545596" y="3433211"/>
            <a:ext cx="2456109" cy="1048514"/>
          </a:xfrm>
          <a:prstGeom prst="rect">
            <a:avLst/>
          </a:prstGeom>
        </p:spPr>
      </p:pic>
      <p:pic>
        <p:nvPicPr>
          <p:cNvPr id="7" name="Picture 6">
            <a:extLst>
              <a:ext uri="{FF2B5EF4-FFF2-40B4-BE49-F238E27FC236}">
                <a16:creationId xmlns:a16="http://schemas.microsoft.com/office/drawing/2014/main" id="{8EA11EF3-16AE-5640-B7BB-CD87A2C67CE5}"/>
              </a:ext>
            </a:extLst>
          </p:cNvPr>
          <p:cNvPicPr>
            <a:picLocks noChangeAspect="1"/>
          </p:cNvPicPr>
          <p:nvPr/>
        </p:nvPicPr>
        <p:blipFill>
          <a:blip r:embed="rId7"/>
          <a:stretch>
            <a:fillRect/>
          </a:stretch>
        </p:blipFill>
        <p:spPr>
          <a:xfrm>
            <a:off x="5960286" y="2288379"/>
            <a:ext cx="2434606" cy="857996"/>
          </a:xfrm>
          <a:prstGeom prst="rect">
            <a:avLst/>
          </a:prstGeom>
        </p:spPr>
      </p:pic>
      <p:pic>
        <p:nvPicPr>
          <p:cNvPr id="8" name="Picture 7" descr="CEINT-logo-short.png">
            <a:extLst>
              <a:ext uri="{FF2B5EF4-FFF2-40B4-BE49-F238E27FC236}">
                <a16:creationId xmlns:a16="http://schemas.microsoft.com/office/drawing/2014/main" id="{565EA7F9-1667-5544-AC30-FF6150286899}"/>
              </a:ext>
            </a:extLst>
          </p:cNvPr>
          <p:cNvPicPr>
            <a:picLocks noChangeAspect="1"/>
          </p:cNvPicPr>
          <p:nvPr/>
        </p:nvPicPr>
        <p:blipFill>
          <a:blip r:embed="rId8" cstate="screen"/>
          <a:srcRect/>
          <a:stretch>
            <a:fillRect/>
          </a:stretch>
        </p:blipFill>
        <p:spPr bwMode="auto">
          <a:xfrm>
            <a:off x="3718793" y="1658439"/>
            <a:ext cx="1502902" cy="753859"/>
          </a:xfrm>
          <a:prstGeom prst="rect">
            <a:avLst/>
          </a:prstGeom>
          <a:noFill/>
          <a:ln w="9525">
            <a:noFill/>
            <a:miter lim="800000"/>
            <a:headEnd/>
            <a:tailEnd/>
          </a:ln>
        </p:spPr>
      </p:pic>
      <p:pic>
        <p:nvPicPr>
          <p:cNvPr id="6" name="Picture 5">
            <a:extLst>
              <a:ext uri="{FF2B5EF4-FFF2-40B4-BE49-F238E27FC236}">
                <a16:creationId xmlns:a16="http://schemas.microsoft.com/office/drawing/2014/main" id="{B94569AB-56F2-6C41-BD62-D4B7234D309F}"/>
              </a:ext>
            </a:extLst>
          </p:cNvPr>
          <p:cNvPicPr>
            <a:picLocks noChangeAspect="1"/>
          </p:cNvPicPr>
          <p:nvPr/>
        </p:nvPicPr>
        <p:blipFill>
          <a:blip r:embed="rId9"/>
          <a:stretch>
            <a:fillRect/>
          </a:stretch>
        </p:blipFill>
        <p:spPr>
          <a:xfrm>
            <a:off x="5960286" y="3433211"/>
            <a:ext cx="2557678" cy="883716"/>
          </a:xfrm>
          <a:prstGeom prst="rect">
            <a:avLst/>
          </a:prstGeom>
        </p:spPr>
      </p:pic>
    </p:spTree>
    <p:extLst>
      <p:ext uri="{BB962C8B-B14F-4D97-AF65-F5344CB8AC3E}">
        <p14:creationId xmlns:p14="http://schemas.microsoft.com/office/powerpoint/2010/main" val="351518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0049" y="2221580"/>
            <a:ext cx="4215896" cy="3846978"/>
          </a:xfrm>
          <a:prstGeom prst="rect">
            <a:avLst/>
          </a:prstGeom>
          <a:solidFill>
            <a:schemeClr val="accent6">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en-US" sz="2000">
              <a:solidFill>
                <a:srgbClr val="000000"/>
              </a:solidFill>
              <a:latin typeface="+mn-lt"/>
              <a:ea typeface="ＭＳ Ｐゴシック" charset="-128"/>
              <a:cs typeface="ＭＳ Ｐゴシック" charset="-128"/>
            </a:endParaRPr>
          </a:p>
        </p:txBody>
      </p:sp>
      <p:sp>
        <p:nvSpPr>
          <p:cNvPr id="3" name="TextBox 2"/>
          <p:cNvSpPr txBox="1"/>
          <p:nvPr/>
        </p:nvSpPr>
        <p:spPr>
          <a:xfrm>
            <a:off x="529698" y="2301229"/>
            <a:ext cx="3969850" cy="433149"/>
          </a:xfrm>
          <a:prstGeom prst="rect">
            <a:avLst/>
          </a:prstGeom>
          <a:solidFill>
            <a:srgbClr val="E9872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defPPr>
              <a:defRPr lang="en-US"/>
            </a:defPPr>
            <a:lvl1pPr>
              <a:defRPr sz="2000">
                <a:solidFill>
                  <a:srgbClr val="000000"/>
                </a:solidFill>
                <a:ea typeface="ＭＳ Ｐゴシック" charset="-128"/>
                <a:cs typeface="ＭＳ Ｐゴシック"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ctr"/>
            <a:r>
              <a:rPr lang="en-US" sz="2400" b="1" dirty="0">
                <a:latin typeface="Avenir Light" charset="0"/>
                <a:ea typeface="Avenir Light" charset="0"/>
                <a:cs typeface="Avenir Light" charset="0"/>
              </a:rPr>
              <a:t>Big Data</a:t>
            </a:r>
          </a:p>
        </p:txBody>
      </p:sp>
      <p:sp>
        <p:nvSpPr>
          <p:cNvPr id="18" name="Rectangle 2"/>
          <p:cNvSpPr>
            <a:spLocks noGrp="1" noChangeArrowheads="1"/>
          </p:cNvSpPr>
          <p:nvPr>
            <p:ph type="ctrTitle"/>
          </p:nvPr>
        </p:nvSpPr>
        <p:spPr>
          <a:xfrm>
            <a:off x="0" y="449987"/>
            <a:ext cx="9144000" cy="1077139"/>
          </a:xfrm>
        </p:spPr>
        <p:txBody>
          <a:bodyPr/>
          <a:lstStyle/>
          <a:p>
            <a:pPr defTabSz="914400">
              <a:spcAft>
                <a:spcPct val="35000"/>
              </a:spcAft>
            </a:pPr>
            <a:r>
              <a:rPr lang="en-US" dirty="0">
                <a:latin typeface="Century Gothic"/>
                <a:cs typeface="Century Gothic"/>
              </a:rPr>
              <a:t>Too early for big data, but critical time for harmonization to generate comparable datasets going forward. </a:t>
            </a:r>
            <a:endParaRPr lang="en-US" sz="3200" b="0" dirty="0">
              <a:solidFill>
                <a:srgbClr val="E46C0A"/>
              </a:solidFill>
              <a:latin typeface="Century Gothic"/>
              <a:cs typeface="Century Gothic"/>
            </a:endParaRPr>
          </a:p>
        </p:txBody>
      </p:sp>
      <p:sp>
        <p:nvSpPr>
          <p:cNvPr id="7" name="TextBox 6"/>
          <p:cNvSpPr txBox="1"/>
          <p:nvPr/>
        </p:nvSpPr>
        <p:spPr>
          <a:xfrm>
            <a:off x="436159" y="2880642"/>
            <a:ext cx="2779615" cy="3139321"/>
          </a:xfrm>
          <a:prstGeom prst="rect">
            <a:avLst/>
          </a:prstGeom>
          <a:noFill/>
        </p:spPr>
        <p:txBody>
          <a:bodyPr wrap="square" rtlCol="0">
            <a:spAutoFit/>
          </a:bodyPr>
          <a:lstStyle/>
          <a:p>
            <a:pPr marL="228600" indent="-228600">
              <a:spcBef>
                <a:spcPts val="600"/>
              </a:spcBef>
              <a:buFont typeface="Arial"/>
              <a:buChar char="•"/>
            </a:pPr>
            <a:r>
              <a:rPr lang="en-US" sz="1800" dirty="0">
                <a:latin typeface="Verdana" pitchFamily="34" charset="0"/>
              </a:rPr>
              <a:t>Limited number of established parameters</a:t>
            </a:r>
          </a:p>
          <a:p>
            <a:pPr marL="228600" indent="-228600">
              <a:spcBef>
                <a:spcPts val="600"/>
              </a:spcBef>
              <a:buFont typeface="Arial"/>
              <a:buChar char="•"/>
            </a:pPr>
            <a:r>
              <a:rPr lang="en-US" sz="1800" dirty="0">
                <a:latin typeface="Verdana" pitchFamily="34" charset="0"/>
              </a:rPr>
              <a:t>Established protocols </a:t>
            </a:r>
          </a:p>
          <a:p>
            <a:pPr marL="228600" indent="-228600">
              <a:spcBef>
                <a:spcPts val="600"/>
              </a:spcBef>
              <a:buFont typeface="Arial"/>
              <a:buChar char="•"/>
            </a:pPr>
            <a:r>
              <a:rPr lang="en-US" sz="1800" dirty="0">
                <a:latin typeface="Verdana" pitchFamily="34" charset="0"/>
              </a:rPr>
              <a:t>Well understood meta-data</a:t>
            </a:r>
          </a:p>
          <a:p>
            <a:pPr marL="228600" indent="-228600">
              <a:spcBef>
                <a:spcPts val="600"/>
              </a:spcBef>
              <a:buFont typeface="Arial"/>
              <a:buChar char="•"/>
            </a:pPr>
            <a:r>
              <a:rPr lang="en-US" sz="1800" dirty="0">
                <a:latin typeface="Verdana" pitchFamily="34" charset="0"/>
              </a:rPr>
              <a:t>Huge masses of matching datasets</a:t>
            </a:r>
          </a:p>
          <a:p>
            <a:pPr marL="285750" indent="-285750">
              <a:spcBef>
                <a:spcPts val="600"/>
              </a:spcBef>
              <a:buFont typeface="Arial"/>
              <a:buChar char="•"/>
            </a:pPr>
            <a:endParaRPr lang="en-US" sz="1600" dirty="0"/>
          </a:p>
        </p:txBody>
      </p:sp>
      <p:sp>
        <p:nvSpPr>
          <p:cNvPr id="20" name="Rectangle 19"/>
          <p:cNvSpPr/>
          <p:nvPr/>
        </p:nvSpPr>
        <p:spPr bwMode="auto">
          <a:xfrm>
            <a:off x="4922902" y="2228311"/>
            <a:ext cx="3951300" cy="3840248"/>
          </a:xfrm>
          <a:prstGeom prst="rect">
            <a:avLst/>
          </a:prstGeom>
          <a:solidFill>
            <a:srgbClr val="CFE08B"/>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8" name="TextBox 7"/>
          <p:cNvSpPr txBox="1"/>
          <p:nvPr/>
        </p:nvSpPr>
        <p:spPr>
          <a:xfrm>
            <a:off x="4992159" y="2279493"/>
            <a:ext cx="3776205" cy="461665"/>
          </a:xfrm>
          <a:prstGeom prst="rect">
            <a:avLst/>
          </a:prstGeom>
          <a:solidFill>
            <a:srgbClr val="9EB74C"/>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defPPr>
              <a:defRPr lang="en-US"/>
            </a:defPPr>
            <a:lvl1pPr algn="ctr">
              <a:defRPr b="1">
                <a:solidFill>
                  <a:srgbClr val="000000"/>
                </a:solidFill>
                <a:latin typeface="+mn-lt"/>
                <a:ea typeface="ＭＳ Ｐゴシック" charset="-128"/>
                <a:cs typeface="ＭＳ Ｐゴシック"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dirty="0">
                <a:latin typeface="Avenir Light" charset="0"/>
                <a:ea typeface="Avenir Light" charset="0"/>
                <a:cs typeface="Avenir Light" charset="0"/>
              </a:rPr>
              <a:t>Broad Data</a:t>
            </a:r>
          </a:p>
        </p:txBody>
      </p:sp>
      <p:sp>
        <p:nvSpPr>
          <p:cNvPr id="21" name="TextBox 20"/>
          <p:cNvSpPr txBox="1"/>
          <p:nvPr/>
        </p:nvSpPr>
        <p:spPr>
          <a:xfrm>
            <a:off x="4941277" y="2873451"/>
            <a:ext cx="3880005" cy="2893100"/>
          </a:xfrm>
          <a:prstGeom prst="rect">
            <a:avLst/>
          </a:prstGeom>
          <a:noFill/>
        </p:spPr>
        <p:txBody>
          <a:bodyPr wrap="square" rtlCol="0">
            <a:spAutoFit/>
          </a:bodyPr>
          <a:lstStyle/>
          <a:p>
            <a:pPr marL="225425" indent="-225425">
              <a:spcBef>
                <a:spcPts val="600"/>
              </a:spcBef>
              <a:buFont typeface="Arial"/>
              <a:buChar char="•"/>
            </a:pPr>
            <a:r>
              <a:rPr lang="en-US" sz="1800" dirty="0">
                <a:latin typeface="Verdana" pitchFamily="34" charset="0"/>
              </a:rPr>
              <a:t>Huge number of possible parameters, inconsistently measured and reported</a:t>
            </a:r>
          </a:p>
          <a:p>
            <a:pPr marL="225425" indent="-225425">
              <a:spcBef>
                <a:spcPts val="600"/>
              </a:spcBef>
              <a:buFont typeface="Arial"/>
              <a:buChar char="•"/>
            </a:pPr>
            <a:r>
              <a:rPr lang="en-US" sz="1800" dirty="0">
                <a:latin typeface="Verdana" pitchFamily="34" charset="0"/>
              </a:rPr>
              <a:t>Complex and disparate meta-data</a:t>
            </a:r>
          </a:p>
          <a:p>
            <a:pPr marL="225425" indent="-225425">
              <a:spcBef>
                <a:spcPts val="600"/>
              </a:spcBef>
              <a:buFont typeface="Arial"/>
              <a:buChar char="•"/>
            </a:pPr>
            <a:r>
              <a:rPr lang="en-US" sz="1800" dirty="0">
                <a:latin typeface="Verdana" pitchFamily="34" charset="0"/>
              </a:rPr>
              <a:t>Masses of </a:t>
            </a:r>
            <a:r>
              <a:rPr lang="en-US" sz="1800" dirty="0" err="1">
                <a:latin typeface="Verdana" pitchFamily="34" charset="0"/>
              </a:rPr>
              <a:t>mis</a:t>
            </a:r>
            <a:r>
              <a:rPr lang="en-US" sz="1800" dirty="0">
                <a:latin typeface="Verdana" pitchFamily="34" charset="0"/>
              </a:rPr>
              <a:t>-matched datasets</a:t>
            </a:r>
          </a:p>
          <a:p>
            <a:pPr marL="225425" indent="-225425">
              <a:spcBef>
                <a:spcPts val="600"/>
              </a:spcBef>
              <a:buFont typeface="Arial"/>
              <a:buChar char="•"/>
            </a:pPr>
            <a:endParaRPr lang="en-US" sz="1800" dirty="0">
              <a:latin typeface="Verdana" pitchFamily="34" charset="0"/>
            </a:endParaRPr>
          </a:p>
          <a:p>
            <a:pPr marL="225425" indent="-225425">
              <a:spcBef>
                <a:spcPts val="600"/>
              </a:spcBef>
              <a:buFont typeface="Arial"/>
              <a:buChar char="•"/>
            </a:pPr>
            <a:endParaRPr lang="en-US" sz="1800" dirty="0">
              <a:latin typeface="Verdana" pitchFamily="34" charset="0"/>
            </a:endParaRPr>
          </a:p>
        </p:txBody>
      </p:sp>
      <p:pic>
        <p:nvPicPr>
          <p:cNvPr id="5" name="Picture 4"/>
          <p:cNvPicPr>
            <a:picLocks noChangeAspect="1"/>
          </p:cNvPicPr>
          <p:nvPr/>
        </p:nvPicPr>
        <p:blipFill>
          <a:blip r:embed="rId3"/>
          <a:stretch>
            <a:fillRect/>
          </a:stretch>
        </p:blipFill>
        <p:spPr>
          <a:xfrm>
            <a:off x="3026112" y="4107141"/>
            <a:ext cx="1491069" cy="1861982"/>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10027" y="2822585"/>
            <a:ext cx="1512951" cy="1212828"/>
          </a:xfrm>
          <a:prstGeom prst="rect">
            <a:avLst/>
          </a:prstGeom>
        </p:spPr>
      </p:pic>
      <p:pic>
        <p:nvPicPr>
          <p:cNvPr id="11" name="Picture 10"/>
          <p:cNvPicPr>
            <a:picLocks noChangeAspect="1"/>
          </p:cNvPicPr>
          <p:nvPr/>
        </p:nvPicPr>
        <p:blipFill>
          <a:blip r:embed="rId5"/>
          <a:stretch>
            <a:fillRect/>
          </a:stretch>
        </p:blipFill>
        <p:spPr>
          <a:xfrm>
            <a:off x="7480663" y="4772438"/>
            <a:ext cx="1217142" cy="1217142"/>
          </a:xfrm>
          <a:prstGeom prst="rect">
            <a:avLst/>
          </a:prstGeom>
        </p:spPr>
      </p:pic>
      <p:pic>
        <p:nvPicPr>
          <p:cNvPr id="12" name="Picture 11"/>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351720" y="4860353"/>
            <a:ext cx="1103179" cy="1080306"/>
          </a:xfrm>
          <a:prstGeom prst="rect">
            <a:avLst/>
          </a:prstGeom>
        </p:spPr>
      </p:pic>
    </p:spTree>
    <p:extLst>
      <p:ext uri="{BB962C8B-B14F-4D97-AF65-F5344CB8AC3E}">
        <p14:creationId xmlns:p14="http://schemas.microsoft.com/office/powerpoint/2010/main" val="104872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531" y="1973107"/>
            <a:ext cx="9043469" cy="3170099"/>
          </a:xfrm>
          <a:prstGeom prst="rect">
            <a:avLst/>
          </a:prstGeom>
          <a:noFill/>
        </p:spPr>
        <p:txBody>
          <a:bodyPr wrap="square" rtlCol="0">
            <a:spAutoFit/>
          </a:bodyPr>
          <a:lstStyle/>
          <a:p>
            <a:pPr marL="342900" indent="-342900">
              <a:spcAft>
                <a:spcPts val="1200"/>
              </a:spcAft>
              <a:buFont typeface="+mj-lt"/>
              <a:buAutoNum type="arabicPeriod"/>
            </a:pPr>
            <a:r>
              <a:rPr lang="en-US" sz="2000" dirty="0">
                <a:solidFill>
                  <a:schemeClr val="tx2">
                    <a:lumMod val="50000"/>
                  </a:schemeClr>
                </a:solidFill>
                <a:latin typeface="Verdana" pitchFamily="34" charset="0"/>
              </a:rPr>
              <a:t>Meet data needs of regulators, researchers, and industry</a:t>
            </a:r>
          </a:p>
          <a:p>
            <a:pPr marL="342900" indent="-342900">
              <a:spcAft>
                <a:spcPts val="1200"/>
              </a:spcAft>
              <a:buFont typeface="+mj-lt"/>
              <a:buAutoNum type="arabicPeriod"/>
            </a:pPr>
            <a:r>
              <a:rPr lang="en-US" sz="2000" dirty="0">
                <a:solidFill>
                  <a:schemeClr val="tx2">
                    <a:lumMod val="50000"/>
                  </a:schemeClr>
                </a:solidFill>
                <a:latin typeface="Verdana" pitchFamily="34" charset="0"/>
              </a:rPr>
              <a:t>Combine and re-use data</a:t>
            </a:r>
          </a:p>
          <a:p>
            <a:pPr marL="342900" indent="-342900">
              <a:spcAft>
                <a:spcPts val="1200"/>
              </a:spcAft>
              <a:buFont typeface="+mj-lt"/>
              <a:buAutoNum type="arabicPeriod"/>
            </a:pPr>
            <a:r>
              <a:rPr lang="en-US" sz="2000" dirty="0">
                <a:solidFill>
                  <a:schemeClr val="tx2">
                    <a:lumMod val="50000"/>
                  </a:schemeClr>
                </a:solidFill>
                <a:latin typeface="Verdana" pitchFamily="34" charset="0"/>
              </a:rPr>
              <a:t>Get these things right: </a:t>
            </a:r>
          </a:p>
          <a:p>
            <a:pPr marL="800100" lvl="1" indent="-342900">
              <a:spcAft>
                <a:spcPts val="1200"/>
              </a:spcAft>
              <a:buFont typeface="+mj-lt"/>
              <a:buAutoNum type="arabicPeriod"/>
            </a:pPr>
            <a:r>
              <a:rPr lang="en-US" sz="2000" dirty="0">
                <a:solidFill>
                  <a:schemeClr val="tx2">
                    <a:lumMod val="50000"/>
                  </a:schemeClr>
                </a:solidFill>
                <a:latin typeface="Verdana" pitchFamily="34" charset="0"/>
              </a:rPr>
              <a:t>Scale</a:t>
            </a:r>
          </a:p>
          <a:p>
            <a:pPr marL="800100" lvl="1" indent="-342900">
              <a:spcAft>
                <a:spcPts val="1200"/>
              </a:spcAft>
              <a:buFont typeface="+mj-lt"/>
              <a:buAutoNum type="arabicPeriod"/>
            </a:pPr>
            <a:r>
              <a:rPr lang="en-US" sz="2000" dirty="0">
                <a:solidFill>
                  <a:schemeClr val="tx2">
                    <a:lumMod val="50000"/>
                  </a:schemeClr>
                </a:solidFill>
                <a:latin typeface="Verdana" pitchFamily="34" charset="0"/>
              </a:rPr>
              <a:t>Sequencing</a:t>
            </a:r>
          </a:p>
          <a:p>
            <a:pPr marL="800100" lvl="1" indent="-342900">
              <a:spcAft>
                <a:spcPts val="1200"/>
              </a:spcAft>
              <a:buFont typeface="+mj-lt"/>
              <a:buAutoNum type="arabicPeriod"/>
            </a:pPr>
            <a:r>
              <a:rPr lang="en-US" sz="2000" dirty="0">
                <a:solidFill>
                  <a:schemeClr val="tx2">
                    <a:lumMod val="50000"/>
                  </a:schemeClr>
                </a:solidFill>
                <a:latin typeface="Verdana" pitchFamily="34" charset="0"/>
              </a:rPr>
              <a:t>Incentives</a:t>
            </a:r>
          </a:p>
          <a:p>
            <a:pPr marL="800100" lvl="1" indent="-342900">
              <a:spcAft>
                <a:spcPts val="1200"/>
              </a:spcAft>
              <a:buFont typeface="+mj-lt"/>
              <a:buAutoNum type="arabicPeriod"/>
            </a:pPr>
            <a:r>
              <a:rPr lang="en-US" sz="2000" dirty="0">
                <a:solidFill>
                  <a:schemeClr val="tx2">
                    <a:lumMod val="50000"/>
                  </a:schemeClr>
                </a:solidFill>
                <a:latin typeface="Verdana" pitchFamily="34" charset="0"/>
              </a:rPr>
              <a:t>Culture of open sharing </a:t>
            </a:r>
          </a:p>
        </p:txBody>
      </p:sp>
      <p:sp>
        <p:nvSpPr>
          <p:cNvPr id="15" name="Rectangle 14"/>
          <p:cNvSpPr/>
          <p:nvPr/>
        </p:nvSpPr>
        <p:spPr bwMode="auto">
          <a:xfrm>
            <a:off x="0" y="661013"/>
            <a:ext cx="9144000" cy="1095888"/>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cxnSp>
        <p:nvCxnSpPr>
          <p:cNvPr id="16" name="Straight Connector 15"/>
          <p:cNvCxnSpPr/>
          <p:nvPr/>
        </p:nvCxnSpPr>
        <p:spPr bwMode="auto">
          <a:xfrm>
            <a:off x="0" y="661012"/>
            <a:ext cx="9144000" cy="0"/>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cxnSp>
        <p:nvCxnSpPr>
          <p:cNvPr id="17" name="Straight Connector 16"/>
          <p:cNvCxnSpPr/>
          <p:nvPr/>
        </p:nvCxnSpPr>
        <p:spPr bwMode="auto">
          <a:xfrm>
            <a:off x="0" y="1770140"/>
            <a:ext cx="9144000" cy="0"/>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sp>
        <p:nvSpPr>
          <p:cNvPr id="18" name="Rectangle 2"/>
          <p:cNvSpPr>
            <a:spLocks noGrp="1" noChangeArrowheads="1"/>
          </p:cNvSpPr>
          <p:nvPr>
            <p:ph type="ctrTitle"/>
          </p:nvPr>
        </p:nvSpPr>
        <p:spPr>
          <a:xfrm>
            <a:off x="0" y="477132"/>
            <a:ext cx="9144000" cy="1495975"/>
          </a:xfrm>
        </p:spPr>
        <p:txBody>
          <a:bodyPr/>
          <a:lstStyle/>
          <a:p>
            <a:pPr defTabSz="914400">
              <a:spcAft>
                <a:spcPct val="35000"/>
              </a:spcAft>
            </a:pPr>
            <a:r>
              <a:rPr lang="en-US" sz="2800" dirty="0">
                <a:latin typeface="Verdana" pitchFamily="34" charset="0"/>
              </a:rPr>
              <a:t>What is needed from </a:t>
            </a:r>
            <a:r>
              <a:rPr lang="en-US" sz="2800" dirty="0" err="1">
                <a:latin typeface="Verdana" pitchFamily="34" charset="0"/>
              </a:rPr>
              <a:t>nanoinformatics</a:t>
            </a:r>
            <a:r>
              <a:rPr lang="en-US" sz="2800" dirty="0">
                <a:latin typeface="Verdana" pitchFamily="34" charset="0"/>
              </a:rPr>
              <a:t>?</a:t>
            </a:r>
            <a:endParaRPr lang="en-US" sz="2400" b="0" dirty="0">
              <a:solidFill>
                <a:srgbClr val="E46C0A"/>
              </a:solidFill>
            </a:endParaRPr>
          </a:p>
        </p:txBody>
      </p:sp>
    </p:spTree>
    <p:extLst>
      <p:ext uri="{BB962C8B-B14F-4D97-AF65-F5344CB8AC3E}">
        <p14:creationId xmlns:p14="http://schemas.microsoft.com/office/powerpoint/2010/main" val="116853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3887803" y="852156"/>
            <a:ext cx="4778375" cy="3520848"/>
          </a:xfrm>
          <a:prstGeom prst="roundRect">
            <a:avLst>
              <a:gd name="adj" fmla="val 12604"/>
            </a:avLst>
          </a:prstGeom>
          <a:solidFill>
            <a:schemeClr val="bg1">
              <a:lumMod val="85000"/>
            </a:schemeClr>
          </a:solidFill>
          <a:ln w="9525" cap="flat" cmpd="sng" algn="ctr">
            <a:solidFill>
              <a:schemeClr val="bg1">
                <a:lumMod val="50000"/>
              </a:schemeClr>
            </a:solidFill>
            <a:prstDash val="sysDash"/>
            <a:round/>
            <a:headEnd type="none" w="med" len="med"/>
            <a:tailEnd type="none" w="med" len="med"/>
          </a:ln>
          <a:effectLst/>
        </p:spPr>
        <p:txBody>
          <a:bodyPr/>
          <a:lstStyle/>
          <a:p>
            <a:pPr>
              <a:defRPr/>
            </a:pPr>
            <a:endParaRPr lang="en-US">
              <a:latin typeface="Arial" pitchFamily="-106" charset="0"/>
              <a:ea typeface="ＭＳ Ｐゴシック" pitchFamily="-106" charset="-128"/>
              <a:cs typeface="ＭＳ Ｐゴシック" pitchFamily="-106" charset="-128"/>
            </a:endParaRPr>
          </a:p>
        </p:txBody>
      </p:sp>
      <p:sp>
        <p:nvSpPr>
          <p:cNvPr id="10250" name="Rounded Rectangle 10249"/>
          <p:cNvSpPr/>
          <p:nvPr/>
        </p:nvSpPr>
        <p:spPr bwMode="auto">
          <a:xfrm>
            <a:off x="596900" y="864056"/>
            <a:ext cx="2870200" cy="3522550"/>
          </a:xfrm>
          <a:prstGeom prst="roundRect">
            <a:avLst>
              <a:gd name="adj" fmla="val 12604"/>
            </a:avLst>
          </a:prstGeom>
          <a:solidFill>
            <a:schemeClr val="bg1">
              <a:lumMod val="85000"/>
            </a:schemeClr>
          </a:solidFill>
          <a:ln w="9525" cap="flat" cmpd="sng" algn="ctr">
            <a:solidFill>
              <a:schemeClr val="bg1">
                <a:lumMod val="50000"/>
              </a:schemeClr>
            </a:solidFill>
            <a:prstDash val="sysDash"/>
            <a:round/>
            <a:headEnd type="none" w="med" len="med"/>
            <a:tailEnd type="none" w="med" len="med"/>
          </a:ln>
          <a:effectLst/>
        </p:spPr>
        <p:txBody>
          <a:bodyPr/>
          <a:lstStyle/>
          <a:p>
            <a:pPr>
              <a:defRPr/>
            </a:pPr>
            <a:endParaRPr lang="en-US">
              <a:latin typeface="Arial" pitchFamily="-106" charset="0"/>
              <a:ea typeface="ＭＳ Ｐゴシック" pitchFamily="-106" charset="-128"/>
              <a:cs typeface="ＭＳ Ｐゴシック" pitchFamily="-106" charset="-128"/>
            </a:endParaRPr>
          </a:p>
        </p:txBody>
      </p:sp>
      <p:sp>
        <p:nvSpPr>
          <p:cNvPr id="7171" name="Title 1"/>
          <p:cNvSpPr>
            <a:spLocks noGrp="1"/>
          </p:cNvSpPr>
          <p:nvPr>
            <p:ph type="title" idx="4294967295"/>
          </p:nvPr>
        </p:nvSpPr>
        <p:spPr>
          <a:xfrm>
            <a:off x="0" y="168389"/>
            <a:ext cx="9144000" cy="583406"/>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latin typeface="Century Gothic"/>
                <a:cs typeface="Century Gothic"/>
              </a:rPr>
              <a:t>Environmental Complexity: </a:t>
            </a:r>
            <a:r>
              <a:rPr lang="en-US" sz="2800">
                <a:latin typeface="Century Gothic"/>
                <a:cs typeface="Century Gothic"/>
              </a:rPr>
              <a:t>A Necessary Reality</a:t>
            </a:r>
            <a:endParaRPr lang="en-US" sz="2800" dirty="0">
              <a:latin typeface="Century Gothic"/>
              <a:cs typeface="Century Gothic"/>
            </a:endParaRPr>
          </a:p>
        </p:txBody>
      </p:sp>
      <p:grpSp>
        <p:nvGrpSpPr>
          <p:cNvPr id="7173" name="Group 10245"/>
          <p:cNvGrpSpPr>
            <a:grpSpLocks/>
          </p:cNvGrpSpPr>
          <p:nvPr/>
        </p:nvGrpSpPr>
        <p:grpSpPr bwMode="auto">
          <a:xfrm>
            <a:off x="971550" y="995031"/>
            <a:ext cx="2093913" cy="3201080"/>
            <a:chOff x="702235" y="729005"/>
            <a:chExt cx="2244164" cy="3200433"/>
          </a:xfrm>
        </p:grpSpPr>
        <p:sp>
          <p:nvSpPr>
            <p:cNvPr id="20" name="Rounded Rectangle 19"/>
            <p:cNvSpPr/>
            <p:nvPr/>
          </p:nvSpPr>
          <p:spPr bwMode="auto">
            <a:xfrm>
              <a:off x="705223" y="3194617"/>
              <a:ext cx="2241176" cy="734821"/>
            </a:xfrm>
            <a:prstGeom prst="roundRect">
              <a:avLst>
                <a:gd name="adj" fmla="val 40990"/>
              </a:avLst>
            </a:prstGeom>
            <a:solidFill>
              <a:srgbClr val="BC887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6" name="Rounded Rectangle 5"/>
            <p:cNvSpPr/>
            <p:nvPr/>
          </p:nvSpPr>
          <p:spPr bwMode="auto">
            <a:xfrm>
              <a:off x="702235" y="729005"/>
              <a:ext cx="2241176" cy="767628"/>
            </a:xfrm>
            <a:prstGeom prst="roundRect">
              <a:avLst>
                <a:gd name="adj" fmla="val 40990"/>
              </a:avLst>
            </a:prstGeom>
            <a:solidFill>
              <a:srgbClr val="808FBC"/>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7203" name="TextBox 3"/>
            <p:cNvSpPr txBox="1">
              <a:spLocks noChangeArrowheads="1"/>
            </p:cNvSpPr>
            <p:nvPr/>
          </p:nvSpPr>
          <p:spPr bwMode="auto">
            <a:xfrm>
              <a:off x="881526" y="917372"/>
              <a:ext cx="1970171" cy="400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Nanomaterials</a:t>
              </a:r>
            </a:p>
          </p:txBody>
        </p:sp>
        <p:sp>
          <p:nvSpPr>
            <p:cNvPr id="7204" name="TextBox 13"/>
            <p:cNvSpPr txBox="1">
              <a:spLocks noChangeArrowheads="1"/>
            </p:cNvSpPr>
            <p:nvPr/>
          </p:nvSpPr>
          <p:spPr bwMode="auto">
            <a:xfrm>
              <a:off x="1297602" y="3371951"/>
              <a:ext cx="1033174" cy="400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Effects</a:t>
              </a:r>
            </a:p>
          </p:txBody>
        </p:sp>
        <p:cxnSp>
          <p:nvCxnSpPr>
            <p:cNvPr id="7205" name="Straight Arrow Connector 7"/>
            <p:cNvCxnSpPr>
              <a:cxnSpLocks noChangeShapeType="1"/>
            </p:cNvCxnSpPr>
            <p:nvPr/>
          </p:nvCxnSpPr>
          <p:spPr bwMode="auto">
            <a:xfrm>
              <a:off x="1822823" y="1496633"/>
              <a:ext cx="2988" cy="1697984"/>
            </a:xfrm>
            <a:prstGeom prst="straightConnector1">
              <a:avLst/>
            </a:prstGeom>
            <a:noFill/>
            <a:ln w="9525">
              <a:solidFill>
                <a:schemeClr val="tx1"/>
              </a:solidFill>
              <a:round/>
              <a:headEnd/>
              <a:tailEnd type="arrow" w="med" len="med"/>
            </a:ln>
          </p:spPr>
        </p:cxnSp>
      </p:grpSp>
      <p:grpSp>
        <p:nvGrpSpPr>
          <p:cNvPr id="7174" name="Group 10246"/>
          <p:cNvGrpSpPr>
            <a:grpSpLocks/>
          </p:cNvGrpSpPr>
          <p:nvPr/>
        </p:nvGrpSpPr>
        <p:grpSpPr bwMode="auto">
          <a:xfrm>
            <a:off x="4033838" y="995023"/>
            <a:ext cx="4756150" cy="3189174"/>
            <a:chOff x="3765178" y="729005"/>
            <a:chExt cx="5094940" cy="3188471"/>
          </a:xfrm>
        </p:grpSpPr>
        <p:sp>
          <p:nvSpPr>
            <p:cNvPr id="19" name="Rounded Rectangle 18"/>
            <p:cNvSpPr/>
            <p:nvPr/>
          </p:nvSpPr>
          <p:spPr bwMode="auto">
            <a:xfrm>
              <a:off x="4915643" y="1793045"/>
              <a:ext cx="2540000" cy="1105711"/>
            </a:xfrm>
            <a:prstGeom prst="roundRect">
              <a:avLst>
                <a:gd name="adj" fmla="val 32794"/>
              </a:avLst>
            </a:prstGeom>
            <a:solidFill>
              <a:schemeClr val="bg2">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17" name="Rounded Rectangle 16"/>
            <p:cNvSpPr/>
            <p:nvPr/>
          </p:nvSpPr>
          <p:spPr bwMode="auto">
            <a:xfrm>
              <a:off x="3783106" y="729005"/>
              <a:ext cx="2241176" cy="767628"/>
            </a:xfrm>
            <a:prstGeom prst="roundRect">
              <a:avLst>
                <a:gd name="adj" fmla="val 40990"/>
              </a:avLst>
            </a:prstGeom>
            <a:solidFill>
              <a:srgbClr val="808FBC"/>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18" name="Rounded Rectangle 17"/>
            <p:cNvSpPr/>
            <p:nvPr/>
          </p:nvSpPr>
          <p:spPr bwMode="auto">
            <a:xfrm>
              <a:off x="6311153" y="731913"/>
              <a:ext cx="2241176" cy="762292"/>
            </a:xfrm>
            <a:prstGeom prst="roundRect">
              <a:avLst>
                <a:gd name="adj" fmla="val 40990"/>
              </a:avLst>
            </a:prstGeom>
            <a:solidFill>
              <a:srgbClr val="ABBC7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7187" name="TextBox 10"/>
            <p:cNvSpPr txBox="1">
              <a:spLocks noChangeArrowheads="1"/>
            </p:cNvSpPr>
            <p:nvPr/>
          </p:nvSpPr>
          <p:spPr bwMode="auto">
            <a:xfrm>
              <a:off x="3992282" y="917372"/>
              <a:ext cx="1969207" cy="400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Nanomaterials</a:t>
              </a:r>
            </a:p>
          </p:txBody>
        </p:sp>
        <p:sp>
          <p:nvSpPr>
            <p:cNvPr id="7188" name="TextBox 11"/>
            <p:cNvSpPr txBox="1">
              <a:spLocks noChangeArrowheads="1"/>
            </p:cNvSpPr>
            <p:nvPr/>
          </p:nvSpPr>
          <p:spPr bwMode="auto">
            <a:xfrm>
              <a:off x="6081059" y="763483"/>
              <a:ext cx="2779059" cy="707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Environmental Systems</a:t>
              </a:r>
            </a:p>
          </p:txBody>
        </p:sp>
        <p:sp>
          <p:nvSpPr>
            <p:cNvPr id="7189" name="TextBox 12"/>
            <p:cNvSpPr txBox="1">
              <a:spLocks noChangeArrowheads="1"/>
            </p:cNvSpPr>
            <p:nvPr/>
          </p:nvSpPr>
          <p:spPr bwMode="auto">
            <a:xfrm>
              <a:off x="4960466" y="1846810"/>
              <a:ext cx="2465296" cy="923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65100" indent="-1651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800"/>
                <a:t>Transformations</a:t>
              </a:r>
            </a:p>
            <a:p>
              <a:pPr>
                <a:buFont typeface="Arial" charset="0"/>
                <a:buChar char="•"/>
              </a:pPr>
              <a:r>
                <a:rPr lang="en-US" sz="1800"/>
                <a:t>By-products</a:t>
              </a:r>
            </a:p>
            <a:p>
              <a:pPr>
                <a:buFont typeface="Arial" charset="0"/>
                <a:buChar char="•"/>
              </a:pPr>
              <a:r>
                <a:rPr lang="en-US" sz="1800"/>
                <a:t>Co-contaminants</a:t>
              </a:r>
            </a:p>
          </p:txBody>
        </p:sp>
        <p:sp>
          <p:nvSpPr>
            <p:cNvPr id="21" name="Rounded Rectangle 20"/>
            <p:cNvSpPr/>
            <p:nvPr/>
          </p:nvSpPr>
          <p:spPr bwMode="auto">
            <a:xfrm>
              <a:off x="5065055" y="3182655"/>
              <a:ext cx="2241176" cy="734821"/>
            </a:xfrm>
            <a:prstGeom prst="roundRect">
              <a:avLst>
                <a:gd name="adj" fmla="val 40990"/>
              </a:avLst>
            </a:prstGeom>
            <a:solidFill>
              <a:srgbClr val="BC887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7193" name="TextBox 21"/>
            <p:cNvSpPr txBox="1">
              <a:spLocks noChangeArrowheads="1"/>
            </p:cNvSpPr>
            <p:nvPr/>
          </p:nvSpPr>
          <p:spPr bwMode="auto">
            <a:xfrm>
              <a:off x="5586483" y="3338101"/>
              <a:ext cx="1109003" cy="400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Effects</a:t>
              </a:r>
            </a:p>
          </p:txBody>
        </p:sp>
        <p:sp>
          <p:nvSpPr>
            <p:cNvPr id="7194" name="TextBox 25"/>
            <p:cNvSpPr txBox="1">
              <a:spLocks noChangeArrowheads="1"/>
            </p:cNvSpPr>
            <p:nvPr/>
          </p:nvSpPr>
          <p:spPr bwMode="auto">
            <a:xfrm>
              <a:off x="5931647" y="915885"/>
              <a:ext cx="448236" cy="400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a:t>
              </a:r>
            </a:p>
          </p:txBody>
        </p:sp>
        <p:sp>
          <p:nvSpPr>
            <p:cNvPr id="7195" name="Left Brace 23"/>
            <p:cNvSpPr>
              <a:spLocks/>
            </p:cNvSpPr>
            <p:nvPr/>
          </p:nvSpPr>
          <p:spPr bwMode="auto">
            <a:xfrm rot="-5400000">
              <a:off x="5976464" y="-806730"/>
              <a:ext cx="388489" cy="4811062"/>
            </a:xfrm>
            <a:prstGeom prst="leftBrace">
              <a:avLst>
                <a:gd name="adj1" fmla="val 39101"/>
                <a:gd name="adj2" fmla="val 50324"/>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196" name="Straight Arrow Connector 29"/>
            <p:cNvCxnSpPr>
              <a:cxnSpLocks noChangeShapeType="1"/>
            </p:cNvCxnSpPr>
            <p:nvPr/>
          </p:nvCxnSpPr>
          <p:spPr bwMode="auto">
            <a:xfrm>
              <a:off x="6185643" y="2898756"/>
              <a:ext cx="0" cy="283899"/>
            </a:xfrm>
            <a:prstGeom prst="straightConnector1">
              <a:avLst/>
            </a:prstGeom>
            <a:noFill/>
            <a:ln w="9525">
              <a:solidFill>
                <a:schemeClr val="tx1"/>
              </a:solidFill>
              <a:round/>
              <a:headEnd/>
              <a:tailEnd type="arrow" w="med" len="med"/>
            </a:ln>
          </p:spPr>
        </p:cxnSp>
      </p:grpSp>
      <p:pic>
        <p:nvPicPr>
          <p:cNvPr id="7175" name="Picture 1" descr="testtube_globe.jp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529013" y="4711473"/>
            <a:ext cx="969962" cy="1068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49911" y="4479229"/>
            <a:ext cx="1527175" cy="1634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 name="Picture 10239"/>
          <p:cNvPicPr>
            <a:picLocks noChangeAspect="1"/>
          </p:cNvPicPr>
          <p:nvPr/>
        </p:nvPicPr>
        <p:blipFill>
          <a:blip r:embed="rId5"/>
          <a:stretch>
            <a:fillRect/>
          </a:stretch>
        </p:blipFill>
        <p:spPr>
          <a:xfrm>
            <a:off x="1494118" y="4465061"/>
            <a:ext cx="1133002" cy="1656510"/>
          </a:xfrm>
          <a:prstGeom prst="roundRect">
            <a:avLst/>
          </a:prstGeom>
          <a:ln>
            <a:solidFill>
              <a:schemeClr val="bg1">
                <a:lumMod val="65000"/>
              </a:schemeClr>
            </a:solidFill>
          </a:ln>
        </p:spPr>
      </p:pic>
    </p:spTree>
    <p:extLst>
      <p:ext uri="{BB962C8B-B14F-4D97-AF65-F5344CB8AC3E}">
        <p14:creationId xmlns:p14="http://schemas.microsoft.com/office/powerpoint/2010/main" val="79983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ctangle 259"/>
          <p:cNvSpPr/>
          <p:nvPr/>
        </p:nvSpPr>
        <p:spPr bwMode="auto">
          <a:xfrm>
            <a:off x="0" y="622300"/>
            <a:ext cx="9144000" cy="62357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p>
            <a:r>
              <a:rPr lang="en-US" dirty="0">
                <a:latin typeface="Century Gothic"/>
                <a:cs typeface="Century Gothic"/>
              </a:rPr>
              <a:t>How to Address the Complexity? </a:t>
            </a:r>
          </a:p>
        </p:txBody>
      </p:sp>
      <p:sp>
        <p:nvSpPr>
          <p:cNvPr id="191" name="TextBox 190"/>
          <p:cNvSpPr txBox="1"/>
          <p:nvPr/>
        </p:nvSpPr>
        <p:spPr>
          <a:xfrm>
            <a:off x="3524806" y="1286561"/>
            <a:ext cx="1891144" cy="353943"/>
          </a:xfrm>
          <a:prstGeom prst="rect">
            <a:avLst/>
          </a:prstGeom>
          <a:noFill/>
        </p:spPr>
        <p:txBody>
          <a:bodyPr wrap="square" rtlCol="0">
            <a:spAutoFit/>
          </a:bodyPr>
          <a:lstStyle/>
          <a:p>
            <a:pPr algn="ctr"/>
            <a:r>
              <a:rPr lang="en-US" sz="1700" dirty="0">
                <a:solidFill>
                  <a:srgbClr val="000000"/>
                </a:solidFill>
                <a:ea typeface="ＭＳ Ｐゴシック" charset="0"/>
              </a:rPr>
              <a:t>Collect data</a:t>
            </a:r>
          </a:p>
        </p:txBody>
      </p:sp>
      <p:grpSp>
        <p:nvGrpSpPr>
          <p:cNvPr id="270" name="Group 269"/>
          <p:cNvGrpSpPr/>
          <p:nvPr/>
        </p:nvGrpSpPr>
        <p:grpSpPr>
          <a:xfrm>
            <a:off x="250495" y="819121"/>
            <a:ext cx="3596390" cy="5615781"/>
            <a:chOff x="385405" y="594271"/>
            <a:chExt cx="3596390" cy="5615781"/>
          </a:xfrm>
        </p:grpSpPr>
        <p:sp>
          <p:nvSpPr>
            <p:cNvPr id="134" name="Oval 133"/>
            <p:cNvSpPr/>
            <p:nvPr/>
          </p:nvSpPr>
          <p:spPr bwMode="auto">
            <a:xfrm>
              <a:off x="1066800" y="1707774"/>
              <a:ext cx="228600" cy="228600"/>
            </a:xfrm>
            <a:prstGeom prst="ellips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38" name="Manual Operation 137"/>
            <p:cNvSpPr/>
            <p:nvPr/>
          </p:nvSpPr>
          <p:spPr bwMode="auto">
            <a:xfrm>
              <a:off x="1055782" y="1836838"/>
              <a:ext cx="2215433" cy="1628715"/>
            </a:xfrm>
            <a:prstGeom prst="flowChartManualOperation">
              <a:avLst/>
            </a:prstGeom>
            <a:solidFill>
              <a:srgbClr val="DAEDEF">
                <a:lumMod val="75000"/>
              </a:srgbClr>
            </a:solidFill>
            <a:ln>
              <a:solidFill>
                <a:srgbClr val="DAEDEF">
                  <a:lumMod val="5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eta-ItalicCaps"/>
                <a:ea typeface="ＭＳ Ｐゴシック"/>
                <a:cs typeface="ＭＳ Ｐゴシック"/>
              </a:endParaRPr>
            </a:p>
          </p:txBody>
        </p:sp>
        <p:sp>
          <p:nvSpPr>
            <p:cNvPr id="139" name="Manual Operation 138"/>
            <p:cNvSpPr/>
            <p:nvPr/>
          </p:nvSpPr>
          <p:spPr bwMode="auto">
            <a:xfrm flipV="1">
              <a:off x="1053715" y="3513238"/>
              <a:ext cx="2228517" cy="1628715"/>
            </a:xfrm>
            <a:prstGeom prst="flowChartManualOperation">
              <a:avLst/>
            </a:prstGeom>
            <a:solidFill>
              <a:srgbClr val="DAEDEF">
                <a:lumMod val="75000"/>
              </a:srgbClr>
            </a:solidFill>
            <a:ln>
              <a:solidFill>
                <a:srgbClr val="DAEDEF">
                  <a:lumMod val="5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eta-ItalicCaps"/>
                <a:ea typeface="ＭＳ Ｐゴシック"/>
                <a:cs typeface="ＭＳ Ｐゴシック"/>
              </a:endParaRPr>
            </a:p>
          </p:txBody>
        </p:sp>
        <p:sp>
          <p:nvSpPr>
            <p:cNvPr id="140" name="Rounded Rectangle 139"/>
            <p:cNvSpPr/>
            <p:nvPr/>
          </p:nvSpPr>
          <p:spPr bwMode="auto">
            <a:xfrm>
              <a:off x="748915" y="5060574"/>
              <a:ext cx="2743200" cy="1149478"/>
            </a:xfrm>
            <a:prstGeom prst="roundRect">
              <a:avLst/>
            </a:prstGeom>
            <a:solidFill>
              <a:srgbClr val="E9872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a:cs typeface="ＭＳ Ｐゴシック"/>
              </a:endParaRPr>
            </a:p>
          </p:txBody>
        </p:sp>
        <p:grpSp>
          <p:nvGrpSpPr>
            <p:cNvPr id="143" name="Group 142"/>
            <p:cNvGrpSpPr/>
            <p:nvPr/>
          </p:nvGrpSpPr>
          <p:grpSpPr>
            <a:xfrm>
              <a:off x="385405" y="5100551"/>
              <a:ext cx="1082599" cy="1021255"/>
              <a:chOff x="-1905000" y="5715000"/>
              <a:chExt cx="1082599" cy="1021255"/>
            </a:xfrm>
          </p:grpSpPr>
          <p:grpSp>
            <p:nvGrpSpPr>
              <p:cNvPr id="144" name="Group 143"/>
              <p:cNvGrpSpPr/>
              <p:nvPr/>
            </p:nvGrpSpPr>
            <p:grpSpPr>
              <a:xfrm>
                <a:off x="-1905000" y="5715000"/>
                <a:ext cx="1082599" cy="1021255"/>
                <a:chOff x="7102399" y="3505200"/>
                <a:chExt cx="1082599" cy="1021255"/>
              </a:xfrm>
            </p:grpSpPr>
            <p:sp>
              <p:nvSpPr>
                <p:cNvPr id="153" name="Oval 152"/>
                <p:cNvSpPr/>
                <p:nvPr/>
              </p:nvSpPr>
              <p:spPr>
                <a:xfrm>
                  <a:off x="7102399" y="3505200"/>
                  <a:ext cx="1082599" cy="1021255"/>
                </a:xfrm>
                <a:prstGeom prst="ellipse">
                  <a:avLst/>
                </a:prstGeom>
                <a:solidFill>
                  <a:srgbClr val="EEECE1"/>
                </a:solidFill>
                <a:ln w="9525" cap="flat" cmpd="sng" algn="ctr">
                  <a:solidFill>
                    <a:srgbClr val="E46C0A"/>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a:endParaRPr>
                </a:p>
              </p:txBody>
            </p:sp>
            <p:grpSp>
              <p:nvGrpSpPr>
                <p:cNvPr id="154" name="Group 153"/>
                <p:cNvGrpSpPr/>
                <p:nvPr/>
              </p:nvGrpSpPr>
              <p:grpSpPr>
                <a:xfrm>
                  <a:off x="7407199" y="3657600"/>
                  <a:ext cx="609600" cy="685800"/>
                  <a:chOff x="7407199" y="3657600"/>
                  <a:chExt cx="609600" cy="685800"/>
                </a:xfrm>
              </p:grpSpPr>
              <p:cxnSp>
                <p:nvCxnSpPr>
                  <p:cNvPr id="155" name="Straight Arrow Connector 154"/>
                  <p:cNvCxnSpPr/>
                  <p:nvPr/>
                </p:nvCxnSpPr>
                <p:spPr bwMode="auto">
                  <a:xfrm flipV="1">
                    <a:off x="7407199" y="3657600"/>
                    <a:ext cx="0" cy="685800"/>
                  </a:xfrm>
                  <a:prstGeom prst="straightConnector1">
                    <a:avLst/>
                  </a:prstGeom>
                  <a:solidFill>
                    <a:srgbClr val="BBE0E3"/>
                  </a:solidFill>
                  <a:ln w="9525" cap="flat" cmpd="sng" algn="ctr">
                    <a:solidFill>
                      <a:srgbClr val="FF6600"/>
                    </a:solidFill>
                    <a:prstDash val="solid"/>
                    <a:round/>
                    <a:headEnd type="none" w="med" len="med"/>
                    <a:tailEnd type="arrow"/>
                  </a:ln>
                  <a:effectLst/>
                </p:spPr>
              </p:cxnSp>
              <p:cxnSp>
                <p:nvCxnSpPr>
                  <p:cNvPr id="156" name="Straight Arrow Connector 155"/>
                  <p:cNvCxnSpPr/>
                  <p:nvPr/>
                </p:nvCxnSpPr>
                <p:spPr bwMode="auto">
                  <a:xfrm rot="5400000" flipV="1">
                    <a:off x="7711999" y="4038600"/>
                    <a:ext cx="0" cy="609600"/>
                  </a:xfrm>
                  <a:prstGeom prst="straightConnector1">
                    <a:avLst/>
                  </a:prstGeom>
                  <a:solidFill>
                    <a:srgbClr val="BBE0E3"/>
                  </a:solidFill>
                  <a:ln w="9525" cap="flat" cmpd="sng" algn="ctr">
                    <a:solidFill>
                      <a:srgbClr val="FF6600"/>
                    </a:solidFill>
                    <a:prstDash val="solid"/>
                    <a:round/>
                    <a:headEnd type="none" w="med" len="med"/>
                    <a:tailEnd type="arrow"/>
                  </a:ln>
                  <a:effectLst/>
                </p:spPr>
              </p:cxnSp>
            </p:grpSp>
          </p:grpSp>
          <p:sp>
            <p:nvSpPr>
              <p:cNvPr id="145" name="Rectangle 144"/>
              <p:cNvSpPr/>
              <p:nvPr/>
            </p:nvSpPr>
            <p:spPr bwMode="auto">
              <a:xfrm>
                <a:off x="-1600200" y="6096000"/>
                <a:ext cx="457200" cy="4572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46" name="Rectangle 145"/>
              <p:cNvSpPr/>
              <p:nvPr/>
            </p:nvSpPr>
            <p:spPr bwMode="auto">
              <a:xfrm>
                <a:off x="-1600200" y="6096000"/>
                <a:ext cx="152400" cy="152400"/>
              </a:xfrm>
              <a:prstGeom prst="rect">
                <a:avLst/>
              </a:prstGeom>
              <a:solidFill>
                <a:srgbClr val="45B5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47" name="Rectangle 146"/>
              <p:cNvSpPr/>
              <p:nvPr/>
            </p:nvSpPr>
            <p:spPr bwMode="auto">
              <a:xfrm>
                <a:off x="-1295400" y="6248400"/>
                <a:ext cx="152400" cy="152400"/>
              </a:xfrm>
              <a:prstGeom prst="rect">
                <a:avLst/>
              </a:prstGeom>
              <a:solidFill>
                <a:srgbClr val="DAEDEF">
                  <a:lumMod val="7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48" name="Rectangle 147"/>
              <p:cNvSpPr/>
              <p:nvPr/>
            </p:nvSpPr>
            <p:spPr bwMode="auto">
              <a:xfrm>
                <a:off x="-1295400" y="6096000"/>
                <a:ext cx="152400"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49" name="Rectangle 148"/>
              <p:cNvSpPr/>
              <p:nvPr/>
            </p:nvSpPr>
            <p:spPr bwMode="auto">
              <a:xfrm>
                <a:off x="-1447800" y="6248400"/>
                <a:ext cx="152400"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50" name="Rectangle 149"/>
              <p:cNvSpPr/>
              <p:nvPr/>
            </p:nvSpPr>
            <p:spPr bwMode="auto">
              <a:xfrm>
                <a:off x="-1600200" y="6248400"/>
                <a:ext cx="152400" cy="1524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51" name="Rectangle 150"/>
              <p:cNvSpPr/>
              <p:nvPr/>
            </p:nvSpPr>
            <p:spPr bwMode="auto">
              <a:xfrm>
                <a:off x="-1447800" y="6400800"/>
                <a:ext cx="152400" cy="1524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52" name="Rectangle 151"/>
              <p:cNvSpPr/>
              <p:nvPr/>
            </p:nvSpPr>
            <p:spPr bwMode="auto">
              <a:xfrm>
                <a:off x="-1295400" y="6400800"/>
                <a:ext cx="152400" cy="152400"/>
              </a:xfrm>
              <a:prstGeom prst="rect">
                <a:avLst/>
              </a:prstGeom>
              <a:solidFill>
                <a:srgbClr val="45B5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grpSp>
        <p:grpSp>
          <p:nvGrpSpPr>
            <p:cNvPr id="157" name="Group 156"/>
            <p:cNvGrpSpPr/>
            <p:nvPr/>
          </p:nvGrpSpPr>
          <p:grpSpPr>
            <a:xfrm>
              <a:off x="1542145" y="5130531"/>
              <a:ext cx="1082599" cy="1021255"/>
              <a:chOff x="-777801" y="5867400"/>
              <a:chExt cx="1082599" cy="1021255"/>
            </a:xfrm>
          </p:grpSpPr>
          <p:grpSp>
            <p:nvGrpSpPr>
              <p:cNvPr id="158" name="Group 157"/>
              <p:cNvGrpSpPr/>
              <p:nvPr/>
            </p:nvGrpSpPr>
            <p:grpSpPr>
              <a:xfrm>
                <a:off x="-777801" y="5867400"/>
                <a:ext cx="1082599" cy="1021255"/>
                <a:chOff x="7102399" y="3505200"/>
                <a:chExt cx="1082599" cy="1021255"/>
              </a:xfrm>
            </p:grpSpPr>
            <p:sp>
              <p:nvSpPr>
                <p:cNvPr id="165" name="Oval 164"/>
                <p:cNvSpPr/>
                <p:nvPr/>
              </p:nvSpPr>
              <p:spPr>
                <a:xfrm>
                  <a:off x="7102399" y="3505200"/>
                  <a:ext cx="1082599" cy="1021255"/>
                </a:xfrm>
                <a:prstGeom prst="ellipse">
                  <a:avLst/>
                </a:prstGeom>
                <a:solidFill>
                  <a:srgbClr val="EEECE1"/>
                </a:solidFill>
                <a:ln w="9525" cap="flat" cmpd="sng" algn="ctr">
                  <a:solidFill>
                    <a:srgbClr val="E46C0A"/>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a:endParaRPr>
                </a:p>
              </p:txBody>
            </p:sp>
            <p:grpSp>
              <p:nvGrpSpPr>
                <p:cNvPr id="166" name="Group 165"/>
                <p:cNvGrpSpPr/>
                <p:nvPr/>
              </p:nvGrpSpPr>
              <p:grpSpPr>
                <a:xfrm>
                  <a:off x="7407199" y="3657600"/>
                  <a:ext cx="609600" cy="685800"/>
                  <a:chOff x="7407199" y="3657600"/>
                  <a:chExt cx="609600" cy="685800"/>
                </a:xfrm>
              </p:grpSpPr>
              <p:cxnSp>
                <p:nvCxnSpPr>
                  <p:cNvPr id="167" name="Straight Arrow Connector 166"/>
                  <p:cNvCxnSpPr/>
                  <p:nvPr/>
                </p:nvCxnSpPr>
                <p:spPr bwMode="auto">
                  <a:xfrm flipV="1">
                    <a:off x="7407199" y="3657600"/>
                    <a:ext cx="0" cy="685800"/>
                  </a:xfrm>
                  <a:prstGeom prst="straightConnector1">
                    <a:avLst/>
                  </a:prstGeom>
                  <a:solidFill>
                    <a:srgbClr val="BBE0E3"/>
                  </a:solidFill>
                  <a:ln w="9525" cap="flat" cmpd="sng" algn="ctr">
                    <a:solidFill>
                      <a:srgbClr val="FF6600"/>
                    </a:solidFill>
                    <a:prstDash val="solid"/>
                    <a:round/>
                    <a:headEnd type="none" w="med" len="med"/>
                    <a:tailEnd type="arrow"/>
                  </a:ln>
                  <a:effectLst/>
                </p:spPr>
              </p:cxnSp>
              <p:cxnSp>
                <p:nvCxnSpPr>
                  <p:cNvPr id="168" name="Straight Arrow Connector 167"/>
                  <p:cNvCxnSpPr/>
                  <p:nvPr/>
                </p:nvCxnSpPr>
                <p:spPr bwMode="auto">
                  <a:xfrm rot="5400000" flipV="1">
                    <a:off x="7711999" y="4038600"/>
                    <a:ext cx="0" cy="609600"/>
                  </a:xfrm>
                  <a:prstGeom prst="straightConnector1">
                    <a:avLst/>
                  </a:prstGeom>
                  <a:solidFill>
                    <a:srgbClr val="BBE0E3"/>
                  </a:solidFill>
                  <a:ln w="9525" cap="flat" cmpd="sng" algn="ctr">
                    <a:solidFill>
                      <a:srgbClr val="FF6600"/>
                    </a:solidFill>
                    <a:prstDash val="solid"/>
                    <a:round/>
                    <a:headEnd type="none" w="med" len="med"/>
                    <a:tailEnd type="arrow"/>
                  </a:ln>
                  <a:effectLst/>
                </p:spPr>
              </p:cxnSp>
            </p:grpSp>
          </p:grpSp>
          <p:sp>
            <p:nvSpPr>
              <p:cNvPr id="159" name="Rectangle 158"/>
              <p:cNvSpPr/>
              <p:nvPr/>
            </p:nvSpPr>
            <p:spPr bwMode="auto">
              <a:xfrm>
                <a:off x="-473001" y="6248400"/>
                <a:ext cx="76200" cy="457200"/>
              </a:xfrm>
              <a:prstGeom prst="rect">
                <a:avLst/>
              </a:prstGeom>
              <a:solidFill>
                <a:srgbClr val="DAEDEF">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60" name="Rectangle 159"/>
              <p:cNvSpPr/>
              <p:nvPr/>
            </p:nvSpPr>
            <p:spPr bwMode="auto">
              <a:xfrm>
                <a:off x="-396801" y="6400800"/>
                <a:ext cx="76200" cy="304800"/>
              </a:xfrm>
              <a:prstGeom prst="rect">
                <a:avLst/>
              </a:prstGeom>
              <a:solidFill>
                <a:srgbClr val="DAAB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61" name="Rectangle 160"/>
              <p:cNvSpPr/>
              <p:nvPr/>
            </p:nvSpPr>
            <p:spPr bwMode="auto">
              <a:xfrm>
                <a:off x="-320601" y="6477000"/>
                <a:ext cx="76200" cy="228600"/>
              </a:xfrm>
              <a:prstGeom prst="rect">
                <a:avLst/>
              </a:prstGeom>
              <a:solidFill>
                <a:srgbClr val="4597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62" name="Rectangle 161"/>
              <p:cNvSpPr/>
              <p:nvPr/>
            </p:nvSpPr>
            <p:spPr bwMode="auto">
              <a:xfrm>
                <a:off x="-244401" y="6324600"/>
                <a:ext cx="76200" cy="381000"/>
              </a:xfrm>
              <a:prstGeom prst="rect">
                <a:avLst/>
              </a:prstGeom>
              <a:solidFill>
                <a:srgbClr val="DAAB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63" name="Rectangle 162"/>
              <p:cNvSpPr/>
              <p:nvPr/>
            </p:nvSpPr>
            <p:spPr bwMode="auto">
              <a:xfrm>
                <a:off x="-168201" y="6553200"/>
                <a:ext cx="76200" cy="152400"/>
              </a:xfrm>
              <a:prstGeom prst="rect">
                <a:avLst/>
              </a:prstGeom>
              <a:solidFill>
                <a:srgbClr val="4597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64" name="Rectangle 163"/>
              <p:cNvSpPr/>
              <p:nvPr/>
            </p:nvSpPr>
            <p:spPr bwMode="auto">
              <a:xfrm>
                <a:off x="-92001" y="6629400"/>
                <a:ext cx="76200" cy="76200"/>
              </a:xfrm>
              <a:prstGeom prst="rect">
                <a:avLst/>
              </a:prstGeom>
              <a:solidFill>
                <a:srgbClr val="DAAB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grpSp>
        <p:grpSp>
          <p:nvGrpSpPr>
            <p:cNvPr id="169" name="Group 168"/>
            <p:cNvGrpSpPr/>
            <p:nvPr/>
          </p:nvGrpSpPr>
          <p:grpSpPr>
            <a:xfrm>
              <a:off x="2683895" y="5100551"/>
              <a:ext cx="1082599" cy="1021255"/>
              <a:chOff x="76200" y="5943600"/>
              <a:chExt cx="1082599" cy="1021255"/>
            </a:xfrm>
          </p:grpSpPr>
          <p:grpSp>
            <p:nvGrpSpPr>
              <p:cNvPr id="170" name="Group 169"/>
              <p:cNvGrpSpPr/>
              <p:nvPr/>
            </p:nvGrpSpPr>
            <p:grpSpPr>
              <a:xfrm>
                <a:off x="76200" y="5943600"/>
                <a:ext cx="1082599" cy="1021255"/>
                <a:chOff x="7102399" y="3505200"/>
                <a:chExt cx="1082599" cy="1021255"/>
              </a:xfrm>
            </p:grpSpPr>
            <p:sp>
              <p:nvSpPr>
                <p:cNvPr id="174" name="Oval 173"/>
                <p:cNvSpPr/>
                <p:nvPr/>
              </p:nvSpPr>
              <p:spPr>
                <a:xfrm>
                  <a:off x="7102399" y="3505200"/>
                  <a:ext cx="1082599" cy="1021255"/>
                </a:xfrm>
                <a:prstGeom prst="ellipse">
                  <a:avLst/>
                </a:prstGeom>
                <a:solidFill>
                  <a:srgbClr val="EEECE1"/>
                </a:solidFill>
                <a:ln w="9525" cap="flat" cmpd="sng" algn="ctr">
                  <a:solidFill>
                    <a:srgbClr val="E46C0A"/>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a:endParaRPr>
                </a:p>
              </p:txBody>
            </p:sp>
            <p:grpSp>
              <p:nvGrpSpPr>
                <p:cNvPr id="175" name="Group 174"/>
                <p:cNvGrpSpPr/>
                <p:nvPr/>
              </p:nvGrpSpPr>
              <p:grpSpPr>
                <a:xfrm>
                  <a:off x="7407199" y="3657600"/>
                  <a:ext cx="609600" cy="685800"/>
                  <a:chOff x="7407199" y="3657600"/>
                  <a:chExt cx="609600" cy="685800"/>
                </a:xfrm>
              </p:grpSpPr>
              <p:cxnSp>
                <p:nvCxnSpPr>
                  <p:cNvPr id="176" name="Straight Arrow Connector 175"/>
                  <p:cNvCxnSpPr/>
                  <p:nvPr/>
                </p:nvCxnSpPr>
                <p:spPr bwMode="auto">
                  <a:xfrm flipV="1">
                    <a:off x="7407199" y="3657600"/>
                    <a:ext cx="0" cy="685800"/>
                  </a:xfrm>
                  <a:prstGeom prst="straightConnector1">
                    <a:avLst/>
                  </a:prstGeom>
                  <a:solidFill>
                    <a:srgbClr val="BBE0E3"/>
                  </a:solidFill>
                  <a:ln w="9525" cap="flat" cmpd="sng" algn="ctr">
                    <a:solidFill>
                      <a:srgbClr val="FF6600"/>
                    </a:solidFill>
                    <a:prstDash val="solid"/>
                    <a:round/>
                    <a:headEnd type="none" w="med" len="med"/>
                    <a:tailEnd type="arrow"/>
                  </a:ln>
                  <a:effectLst/>
                </p:spPr>
              </p:cxnSp>
              <p:cxnSp>
                <p:nvCxnSpPr>
                  <p:cNvPr id="177" name="Straight Arrow Connector 176"/>
                  <p:cNvCxnSpPr/>
                  <p:nvPr/>
                </p:nvCxnSpPr>
                <p:spPr bwMode="auto">
                  <a:xfrm rot="5400000" flipV="1">
                    <a:off x="7711999" y="4038600"/>
                    <a:ext cx="0" cy="609600"/>
                  </a:xfrm>
                  <a:prstGeom prst="straightConnector1">
                    <a:avLst/>
                  </a:prstGeom>
                  <a:solidFill>
                    <a:srgbClr val="BBE0E3"/>
                  </a:solidFill>
                  <a:ln w="9525" cap="flat" cmpd="sng" algn="ctr">
                    <a:solidFill>
                      <a:srgbClr val="FF6600"/>
                    </a:solidFill>
                    <a:prstDash val="solid"/>
                    <a:round/>
                    <a:headEnd type="none" w="med" len="med"/>
                    <a:tailEnd type="arrow"/>
                  </a:ln>
                  <a:effectLst/>
                </p:spPr>
              </p:cxnSp>
              <p:sp>
                <p:nvSpPr>
                  <p:cNvPr id="178" name="Freeform 177"/>
                  <p:cNvSpPr/>
                  <p:nvPr/>
                </p:nvSpPr>
                <p:spPr>
                  <a:xfrm>
                    <a:off x="7427182" y="3725067"/>
                    <a:ext cx="506232" cy="609275"/>
                  </a:xfrm>
                  <a:custGeom>
                    <a:avLst/>
                    <a:gdLst>
                      <a:gd name="connsiteX0" fmla="*/ 0 w 951822"/>
                      <a:gd name="connsiteY0" fmla="*/ 880064 h 880064"/>
                      <a:gd name="connsiteX1" fmla="*/ 40001 w 951822"/>
                      <a:gd name="connsiteY1" fmla="*/ 830060 h 880064"/>
                      <a:gd name="connsiteX2" fmla="*/ 50002 w 951822"/>
                      <a:gd name="connsiteY2" fmla="*/ 800058 h 880064"/>
                      <a:gd name="connsiteX3" fmla="*/ 100003 w 951822"/>
                      <a:gd name="connsiteY3" fmla="*/ 750054 h 880064"/>
                      <a:gd name="connsiteX4" fmla="*/ 130004 w 951822"/>
                      <a:gd name="connsiteY4" fmla="*/ 720052 h 880064"/>
                      <a:gd name="connsiteX5" fmla="*/ 150004 w 951822"/>
                      <a:gd name="connsiteY5" fmla="*/ 690050 h 880064"/>
                      <a:gd name="connsiteX6" fmla="*/ 180005 w 951822"/>
                      <a:gd name="connsiteY6" fmla="*/ 630045 h 880064"/>
                      <a:gd name="connsiteX7" fmla="*/ 210006 w 951822"/>
                      <a:gd name="connsiteY7" fmla="*/ 610044 h 880064"/>
                      <a:gd name="connsiteX8" fmla="*/ 260007 w 951822"/>
                      <a:gd name="connsiteY8" fmla="*/ 550040 h 880064"/>
                      <a:gd name="connsiteX9" fmla="*/ 280008 w 951822"/>
                      <a:gd name="connsiteY9" fmla="*/ 580042 h 880064"/>
                      <a:gd name="connsiteX10" fmla="*/ 310009 w 951822"/>
                      <a:gd name="connsiteY10" fmla="*/ 650047 h 880064"/>
                      <a:gd name="connsiteX11" fmla="*/ 340010 w 951822"/>
                      <a:gd name="connsiteY11" fmla="*/ 670048 h 880064"/>
                      <a:gd name="connsiteX12" fmla="*/ 360010 w 951822"/>
                      <a:gd name="connsiteY12" fmla="*/ 700051 h 880064"/>
                      <a:gd name="connsiteX13" fmla="*/ 450013 w 951822"/>
                      <a:gd name="connsiteY13" fmla="*/ 650047 h 880064"/>
                      <a:gd name="connsiteX14" fmla="*/ 470013 w 951822"/>
                      <a:gd name="connsiteY14" fmla="*/ 580042 h 880064"/>
                      <a:gd name="connsiteX15" fmla="*/ 480013 w 951822"/>
                      <a:gd name="connsiteY15" fmla="*/ 550040 h 880064"/>
                      <a:gd name="connsiteX16" fmla="*/ 490014 w 951822"/>
                      <a:gd name="connsiteY16" fmla="*/ 500036 h 880064"/>
                      <a:gd name="connsiteX17" fmla="*/ 520015 w 951822"/>
                      <a:gd name="connsiteY17" fmla="*/ 470034 h 880064"/>
                      <a:gd name="connsiteX18" fmla="*/ 530015 w 951822"/>
                      <a:gd name="connsiteY18" fmla="*/ 390028 h 880064"/>
                      <a:gd name="connsiteX19" fmla="*/ 560016 w 951822"/>
                      <a:gd name="connsiteY19" fmla="*/ 430031 h 880064"/>
                      <a:gd name="connsiteX20" fmla="*/ 600017 w 951822"/>
                      <a:gd name="connsiteY20" fmla="*/ 470034 h 880064"/>
                      <a:gd name="connsiteX21" fmla="*/ 670019 w 951822"/>
                      <a:gd name="connsiteY21" fmla="*/ 430031 h 880064"/>
                      <a:gd name="connsiteX22" fmla="*/ 690019 w 951822"/>
                      <a:gd name="connsiteY22" fmla="*/ 370027 h 880064"/>
                      <a:gd name="connsiteX23" fmla="*/ 720020 w 951822"/>
                      <a:gd name="connsiteY23" fmla="*/ 310022 h 880064"/>
                      <a:gd name="connsiteX24" fmla="*/ 730020 w 951822"/>
                      <a:gd name="connsiteY24" fmla="*/ 270019 h 880064"/>
                      <a:gd name="connsiteX25" fmla="*/ 750021 w 951822"/>
                      <a:gd name="connsiteY25" fmla="*/ 200014 h 880064"/>
                      <a:gd name="connsiteX26" fmla="*/ 770021 w 951822"/>
                      <a:gd name="connsiteY26" fmla="*/ 100007 h 880064"/>
                      <a:gd name="connsiteX27" fmla="*/ 830023 w 951822"/>
                      <a:gd name="connsiteY27" fmla="*/ 150010 h 880064"/>
                      <a:gd name="connsiteX28" fmla="*/ 870024 w 951822"/>
                      <a:gd name="connsiteY28" fmla="*/ 140010 h 880064"/>
                      <a:gd name="connsiteX29" fmla="*/ 930026 w 951822"/>
                      <a:gd name="connsiteY29" fmla="*/ 80005 h 880064"/>
                      <a:gd name="connsiteX30" fmla="*/ 950026 w 951822"/>
                      <a:gd name="connsiteY30" fmla="*/ 50003 h 880064"/>
                      <a:gd name="connsiteX31" fmla="*/ 950026 w 951822"/>
                      <a:gd name="connsiteY31" fmla="*/ 0 h 88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1822" h="880064">
                        <a:moveTo>
                          <a:pt x="0" y="880064"/>
                        </a:moveTo>
                        <a:cubicBezTo>
                          <a:pt x="13334" y="863396"/>
                          <a:pt x="28688" y="848161"/>
                          <a:pt x="40001" y="830060"/>
                        </a:cubicBezTo>
                        <a:cubicBezTo>
                          <a:pt x="45588" y="821121"/>
                          <a:pt x="43677" y="808491"/>
                          <a:pt x="50002" y="800058"/>
                        </a:cubicBezTo>
                        <a:cubicBezTo>
                          <a:pt x="64144" y="781201"/>
                          <a:pt x="83336" y="766722"/>
                          <a:pt x="100003" y="750054"/>
                        </a:cubicBezTo>
                        <a:cubicBezTo>
                          <a:pt x="110003" y="740053"/>
                          <a:pt x="122159" y="731820"/>
                          <a:pt x="130004" y="720052"/>
                        </a:cubicBezTo>
                        <a:cubicBezTo>
                          <a:pt x="136671" y="710051"/>
                          <a:pt x="144629" y="700800"/>
                          <a:pt x="150004" y="690050"/>
                        </a:cubicBezTo>
                        <a:cubicBezTo>
                          <a:pt x="166269" y="657519"/>
                          <a:pt x="151350" y="658702"/>
                          <a:pt x="180005" y="630045"/>
                        </a:cubicBezTo>
                        <a:cubicBezTo>
                          <a:pt x="188503" y="621546"/>
                          <a:pt x="200006" y="616711"/>
                          <a:pt x="210006" y="610044"/>
                        </a:cubicBezTo>
                        <a:cubicBezTo>
                          <a:pt x="216038" y="600995"/>
                          <a:pt x="247175" y="550040"/>
                          <a:pt x="260007" y="550040"/>
                        </a:cubicBezTo>
                        <a:cubicBezTo>
                          <a:pt x="272026" y="550040"/>
                          <a:pt x="273341" y="570041"/>
                          <a:pt x="280008" y="580042"/>
                        </a:cubicBezTo>
                        <a:cubicBezTo>
                          <a:pt x="287658" y="610645"/>
                          <a:pt x="286988" y="627025"/>
                          <a:pt x="310009" y="650047"/>
                        </a:cubicBezTo>
                        <a:cubicBezTo>
                          <a:pt x="318508" y="658546"/>
                          <a:pt x="330010" y="663381"/>
                          <a:pt x="340010" y="670048"/>
                        </a:cubicBezTo>
                        <a:cubicBezTo>
                          <a:pt x="346677" y="680049"/>
                          <a:pt x="348064" y="698724"/>
                          <a:pt x="360010" y="700051"/>
                        </a:cubicBezTo>
                        <a:cubicBezTo>
                          <a:pt x="421479" y="706881"/>
                          <a:pt x="426501" y="685316"/>
                          <a:pt x="450013" y="650047"/>
                        </a:cubicBezTo>
                        <a:cubicBezTo>
                          <a:pt x="473989" y="578113"/>
                          <a:pt x="444900" y="667944"/>
                          <a:pt x="470013" y="580042"/>
                        </a:cubicBezTo>
                        <a:cubicBezTo>
                          <a:pt x="472909" y="569906"/>
                          <a:pt x="477456" y="560267"/>
                          <a:pt x="480013" y="550040"/>
                        </a:cubicBezTo>
                        <a:cubicBezTo>
                          <a:pt x="484136" y="533549"/>
                          <a:pt x="482412" y="515240"/>
                          <a:pt x="490014" y="500036"/>
                        </a:cubicBezTo>
                        <a:cubicBezTo>
                          <a:pt x="496339" y="487386"/>
                          <a:pt x="510015" y="480035"/>
                          <a:pt x="520015" y="470034"/>
                        </a:cubicBezTo>
                        <a:cubicBezTo>
                          <a:pt x="523348" y="443365"/>
                          <a:pt x="511011" y="409033"/>
                          <a:pt x="530015" y="390028"/>
                        </a:cubicBezTo>
                        <a:cubicBezTo>
                          <a:pt x="541801" y="378242"/>
                          <a:pt x="551747" y="415559"/>
                          <a:pt x="560016" y="430031"/>
                        </a:cubicBezTo>
                        <a:cubicBezTo>
                          <a:pt x="585115" y="473955"/>
                          <a:pt x="548250" y="452777"/>
                          <a:pt x="600017" y="470034"/>
                        </a:cubicBezTo>
                        <a:cubicBezTo>
                          <a:pt x="626137" y="461327"/>
                          <a:pt x="652722" y="455978"/>
                          <a:pt x="670019" y="430031"/>
                        </a:cubicBezTo>
                        <a:cubicBezTo>
                          <a:pt x="681713" y="412489"/>
                          <a:pt x="683352" y="390028"/>
                          <a:pt x="690019" y="370027"/>
                        </a:cubicBezTo>
                        <a:cubicBezTo>
                          <a:pt x="703820" y="328621"/>
                          <a:pt x="694171" y="348796"/>
                          <a:pt x="720020" y="310022"/>
                        </a:cubicBezTo>
                        <a:cubicBezTo>
                          <a:pt x="723353" y="296688"/>
                          <a:pt x="726404" y="283279"/>
                          <a:pt x="730020" y="270019"/>
                        </a:cubicBezTo>
                        <a:cubicBezTo>
                          <a:pt x="736405" y="246605"/>
                          <a:pt x="744463" y="223638"/>
                          <a:pt x="750021" y="200014"/>
                        </a:cubicBezTo>
                        <a:cubicBezTo>
                          <a:pt x="757807" y="166922"/>
                          <a:pt x="770021" y="100007"/>
                          <a:pt x="770021" y="100007"/>
                        </a:cubicBezTo>
                        <a:cubicBezTo>
                          <a:pt x="778486" y="108472"/>
                          <a:pt x="813779" y="147689"/>
                          <a:pt x="830023" y="150010"/>
                        </a:cubicBezTo>
                        <a:cubicBezTo>
                          <a:pt x="843629" y="151954"/>
                          <a:pt x="856690" y="143343"/>
                          <a:pt x="870024" y="140010"/>
                        </a:cubicBezTo>
                        <a:cubicBezTo>
                          <a:pt x="890025" y="120008"/>
                          <a:pt x="914337" y="103541"/>
                          <a:pt x="930026" y="80005"/>
                        </a:cubicBezTo>
                        <a:cubicBezTo>
                          <a:pt x="936693" y="70004"/>
                          <a:pt x="947111" y="61663"/>
                          <a:pt x="950026" y="50003"/>
                        </a:cubicBezTo>
                        <a:cubicBezTo>
                          <a:pt x="954068" y="33833"/>
                          <a:pt x="950026" y="16668"/>
                          <a:pt x="950026" y="0"/>
                        </a:cubicBezTo>
                      </a:path>
                    </a:pathLst>
                  </a:custGeom>
                  <a:ln>
                    <a:solidFill>
                      <a:srgbClr val="FF6600"/>
                    </a:solid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sp>
                <p:nvSpPr>
                  <p:cNvPr id="179" name="Freeform 178"/>
                  <p:cNvSpPr/>
                  <p:nvPr/>
                </p:nvSpPr>
                <p:spPr>
                  <a:xfrm>
                    <a:off x="7410629" y="3662754"/>
                    <a:ext cx="499958" cy="671588"/>
                  </a:xfrm>
                  <a:custGeom>
                    <a:avLst/>
                    <a:gdLst>
                      <a:gd name="connsiteX0" fmla="*/ 0 w 940026"/>
                      <a:gd name="connsiteY0" fmla="*/ 970071 h 970071"/>
                      <a:gd name="connsiteX1" fmla="*/ 20001 w 940026"/>
                      <a:gd name="connsiteY1" fmla="*/ 920067 h 970071"/>
                      <a:gd name="connsiteX2" fmla="*/ 60002 w 940026"/>
                      <a:gd name="connsiteY2" fmla="*/ 840061 h 970071"/>
                      <a:gd name="connsiteX3" fmla="*/ 80002 w 940026"/>
                      <a:gd name="connsiteY3" fmla="*/ 760055 h 970071"/>
                      <a:gd name="connsiteX4" fmla="*/ 100003 w 940026"/>
                      <a:gd name="connsiteY4" fmla="*/ 700051 h 970071"/>
                      <a:gd name="connsiteX5" fmla="*/ 120003 w 940026"/>
                      <a:gd name="connsiteY5" fmla="*/ 640047 h 970071"/>
                      <a:gd name="connsiteX6" fmla="*/ 140004 w 940026"/>
                      <a:gd name="connsiteY6" fmla="*/ 700051 h 970071"/>
                      <a:gd name="connsiteX7" fmla="*/ 200006 w 940026"/>
                      <a:gd name="connsiteY7" fmla="*/ 760055 h 970071"/>
                      <a:gd name="connsiteX8" fmla="*/ 260007 w 940026"/>
                      <a:gd name="connsiteY8" fmla="*/ 840061 h 970071"/>
                      <a:gd name="connsiteX9" fmla="*/ 270007 w 940026"/>
                      <a:gd name="connsiteY9" fmla="*/ 870063 h 970071"/>
                      <a:gd name="connsiteX10" fmla="*/ 340009 w 940026"/>
                      <a:gd name="connsiteY10" fmla="*/ 780057 h 970071"/>
                      <a:gd name="connsiteX11" fmla="*/ 350010 w 940026"/>
                      <a:gd name="connsiteY11" fmla="*/ 710052 h 970071"/>
                      <a:gd name="connsiteX12" fmla="*/ 360010 w 940026"/>
                      <a:gd name="connsiteY12" fmla="*/ 670049 h 970071"/>
                      <a:gd name="connsiteX13" fmla="*/ 400011 w 940026"/>
                      <a:gd name="connsiteY13" fmla="*/ 660048 h 970071"/>
                      <a:gd name="connsiteX14" fmla="*/ 430012 w 940026"/>
                      <a:gd name="connsiteY14" fmla="*/ 650047 h 970071"/>
                      <a:gd name="connsiteX15" fmla="*/ 540015 w 940026"/>
                      <a:gd name="connsiteY15" fmla="*/ 690050 h 970071"/>
                      <a:gd name="connsiteX16" fmla="*/ 580016 w 940026"/>
                      <a:gd name="connsiteY16" fmla="*/ 680050 h 970071"/>
                      <a:gd name="connsiteX17" fmla="*/ 590016 w 940026"/>
                      <a:gd name="connsiteY17" fmla="*/ 610044 h 970071"/>
                      <a:gd name="connsiteX18" fmla="*/ 610017 w 940026"/>
                      <a:gd name="connsiteY18" fmla="*/ 530039 h 970071"/>
                      <a:gd name="connsiteX19" fmla="*/ 630017 w 940026"/>
                      <a:gd name="connsiteY19" fmla="*/ 470034 h 970071"/>
                      <a:gd name="connsiteX20" fmla="*/ 650018 w 940026"/>
                      <a:gd name="connsiteY20" fmla="*/ 390028 h 970071"/>
                      <a:gd name="connsiteX21" fmla="*/ 670018 w 940026"/>
                      <a:gd name="connsiteY21" fmla="*/ 330024 h 970071"/>
                      <a:gd name="connsiteX22" fmla="*/ 690019 w 940026"/>
                      <a:gd name="connsiteY22" fmla="*/ 270020 h 970071"/>
                      <a:gd name="connsiteX23" fmla="*/ 720020 w 940026"/>
                      <a:gd name="connsiteY23" fmla="*/ 180013 h 970071"/>
                      <a:gd name="connsiteX24" fmla="*/ 730020 w 940026"/>
                      <a:gd name="connsiteY24" fmla="*/ 120009 h 970071"/>
                      <a:gd name="connsiteX25" fmla="*/ 740020 w 940026"/>
                      <a:gd name="connsiteY25" fmla="*/ 50004 h 970071"/>
                      <a:gd name="connsiteX26" fmla="*/ 750021 w 940026"/>
                      <a:gd name="connsiteY26" fmla="*/ 0 h 970071"/>
                      <a:gd name="connsiteX27" fmla="*/ 770021 w 940026"/>
                      <a:gd name="connsiteY27" fmla="*/ 30002 h 970071"/>
                      <a:gd name="connsiteX28" fmla="*/ 810022 w 940026"/>
                      <a:gd name="connsiteY28" fmla="*/ 40003 h 970071"/>
                      <a:gd name="connsiteX29" fmla="*/ 860024 w 940026"/>
                      <a:gd name="connsiteY29" fmla="*/ 80006 h 970071"/>
                      <a:gd name="connsiteX30" fmla="*/ 880024 w 940026"/>
                      <a:gd name="connsiteY30" fmla="*/ 150011 h 970071"/>
                      <a:gd name="connsiteX31" fmla="*/ 900025 w 940026"/>
                      <a:gd name="connsiteY31" fmla="*/ 190014 h 970071"/>
                      <a:gd name="connsiteX32" fmla="*/ 910025 w 940026"/>
                      <a:gd name="connsiteY32" fmla="*/ 230017 h 970071"/>
                      <a:gd name="connsiteX33" fmla="*/ 940026 w 940026"/>
                      <a:gd name="connsiteY33" fmla="*/ 300022 h 97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0026" h="970071">
                        <a:moveTo>
                          <a:pt x="0" y="970071"/>
                        </a:moveTo>
                        <a:cubicBezTo>
                          <a:pt x="6667" y="953403"/>
                          <a:pt x="12478" y="936367"/>
                          <a:pt x="20001" y="920067"/>
                        </a:cubicBezTo>
                        <a:cubicBezTo>
                          <a:pt x="32495" y="892995"/>
                          <a:pt x="50574" y="868347"/>
                          <a:pt x="60002" y="840061"/>
                        </a:cubicBezTo>
                        <a:cubicBezTo>
                          <a:pt x="90348" y="749016"/>
                          <a:pt x="43794" y="892824"/>
                          <a:pt x="80002" y="760055"/>
                        </a:cubicBezTo>
                        <a:cubicBezTo>
                          <a:pt x="85549" y="739715"/>
                          <a:pt x="93336" y="720052"/>
                          <a:pt x="100003" y="700051"/>
                        </a:cubicBezTo>
                        <a:lnTo>
                          <a:pt x="120003" y="640047"/>
                        </a:lnTo>
                        <a:cubicBezTo>
                          <a:pt x="126670" y="660048"/>
                          <a:pt x="125096" y="685143"/>
                          <a:pt x="140004" y="700051"/>
                        </a:cubicBezTo>
                        <a:lnTo>
                          <a:pt x="200006" y="760055"/>
                        </a:lnTo>
                        <a:cubicBezTo>
                          <a:pt x="223696" y="783746"/>
                          <a:pt x="248702" y="806144"/>
                          <a:pt x="260007" y="840061"/>
                        </a:cubicBezTo>
                        <a:lnTo>
                          <a:pt x="270007" y="870063"/>
                        </a:lnTo>
                        <a:cubicBezTo>
                          <a:pt x="337463" y="802605"/>
                          <a:pt x="321065" y="836893"/>
                          <a:pt x="340009" y="780057"/>
                        </a:cubicBezTo>
                        <a:cubicBezTo>
                          <a:pt x="343343" y="756722"/>
                          <a:pt x="345793" y="733244"/>
                          <a:pt x="350010" y="710052"/>
                        </a:cubicBezTo>
                        <a:cubicBezTo>
                          <a:pt x="352469" y="696529"/>
                          <a:pt x="350291" y="679768"/>
                          <a:pt x="360010" y="670049"/>
                        </a:cubicBezTo>
                        <a:cubicBezTo>
                          <a:pt x="369728" y="660330"/>
                          <a:pt x="386796" y="663824"/>
                          <a:pt x="400011" y="660048"/>
                        </a:cubicBezTo>
                        <a:cubicBezTo>
                          <a:pt x="410147" y="657152"/>
                          <a:pt x="420012" y="653381"/>
                          <a:pt x="430012" y="650047"/>
                        </a:cubicBezTo>
                        <a:cubicBezTo>
                          <a:pt x="521674" y="672964"/>
                          <a:pt x="487143" y="654801"/>
                          <a:pt x="540015" y="690050"/>
                        </a:cubicBezTo>
                        <a:cubicBezTo>
                          <a:pt x="553349" y="686717"/>
                          <a:pt x="572732" y="691705"/>
                          <a:pt x="580016" y="680050"/>
                        </a:cubicBezTo>
                        <a:cubicBezTo>
                          <a:pt x="592509" y="660061"/>
                          <a:pt x="585393" y="633158"/>
                          <a:pt x="590016" y="610044"/>
                        </a:cubicBezTo>
                        <a:cubicBezTo>
                          <a:pt x="595407" y="583089"/>
                          <a:pt x="601325" y="556118"/>
                          <a:pt x="610017" y="530039"/>
                        </a:cubicBezTo>
                        <a:cubicBezTo>
                          <a:pt x="616684" y="510037"/>
                          <a:pt x="624904" y="490488"/>
                          <a:pt x="630017" y="470034"/>
                        </a:cubicBezTo>
                        <a:cubicBezTo>
                          <a:pt x="636684" y="443365"/>
                          <a:pt x="641326" y="416107"/>
                          <a:pt x="650018" y="390028"/>
                        </a:cubicBezTo>
                        <a:lnTo>
                          <a:pt x="670018" y="330024"/>
                        </a:lnTo>
                        <a:cubicBezTo>
                          <a:pt x="676685" y="310023"/>
                          <a:pt x="684906" y="290474"/>
                          <a:pt x="690019" y="270020"/>
                        </a:cubicBezTo>
                        <a:cubicBezTo>
                          <a:pt x="704373" y="212601"/>
                          <a:pt x="694914" y="242779"/>
                          <a:pt x="720020" y="180013"/>
                        </a:cubicBezTo>
                        <a:cubicBezTo>
                          <a:pt x="723353" y="160012"/>
                          <a:pt x="726937" y="140050"/>
                          <a:pt x="730020" y="120009"/>
                        </a:cubicBezTo>
                        <a:cubicBezTo>
                          <a:pt x="733604" y="96711"/>
                          <a:pt x="736145" y="73255"/>
                          <a:pt x="740020" y="50004"/>
                        </a:cubicBezTo>
                        <a:cubicBezTo>
                          <a:pt x="742814" y="33237"/>
                          <a:pt x="746687" y="16668"/>
                          <a:pt x="750021" y="0"/>
                        </a:cubicBezTo>
                        <a:cubicBezTo>
                          <a:pt x="756688" y="10001"/>
                          <a:pt x="760021" y="23335"/>
                          <a:pt x="770021" y="30002"/>
                        </a:cubicBezTo>
                        <a:cubicBezTo>
                          <a:pt x="781457" y="37626"/>
                          <a:pt x="797389" y="34589"/>
                          <a:pt x="810022" y="40003"/>
                        </a:cubicBezTo>
                        <a:cubicBezTo>
                          <a:pt x="832100" y="49465"/>
                          <a:pt x="843894" y="63876"/>
                          <a:pt x="860024" y="80006"/>
                        </a:cubicBezTo>
                        <a:cubicBezTo>
                          <a:pt x="865098" y="100304"/>
                          <a:pt x="871417" y="129926"/>
                          <a:pt x="880024" y="150011"/>
                        </a:cubicBezTo>
                        <a:cubicBezTo>
                          <a:pt x="885896" y="163714"/>
                          <a:pt x="893358" y="176680"/>
                          <a:pt x="900025" y="190014"/>
                        </a:cubicBezTo>
                        <a:cubicBezTo>
                          <a:pt x="903358" y="203348"/>
                          <a:pt x="906076" y="216852"/>
                          <a:pt x="910025" y="230017"/>
                        </a:cubicBezTo>
                        <a:cubicBezTo>
                          <a:pt x="928446" y="291424"/>
                          <a:pt x="915804" y="275800"/>
                          <a:pt x="940026" y="300022"/>
                        </a:cubicBezTo>
                      </a:path>
                    </a:pathLst>
                  </a:custGeom>
                  <a:ln>
                    <a:solidFill>
                      <a:srgbClr val="DAEDEF">
                        <a:lumMod val="50000"/>
                      </a:srgbClr>
                    </a:solid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grpSp>
          </p:grpSp>
          <p:sp>
            <p:nvSpPr>
              <p:cNvPr id="171" name="Oval 170"/>
              <p:cNvSpPr/>
              <p:nvPr/>
            </p:nvSpPr>
            <p:spPr bwMode="auto">
              <a:xfrm>
                <a:off x="614965" y="6519333"/>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charset="-128"/>
                </a:endParaRPr>
              </a:p>
            </p:txBody>
          </p:sp>
          <p:cxnSp>
            <p:nvCxnSpPr>
              <p:cNvPr id="172" name="Straight Connector 171"/>
              <p:cNvCxnSpPr>
                <a:stCxn id="193" idx="4"/>
              </p:cNvCxnSpPr>
              <p:nvPr/>
            </p:nvCxnSpPr>
            <p:spPr bwMode="auto">
              <a:xfrm>
                <a:off x="533145" y="6718097"/>
                <a:ext cx="1" cy="215900"/>
              </a:xfrm>
              <a:prstGeom prst="line">
                <a:avLst/>
              </a:prstGeom>
              <a:solidFill>
                <a:srgbClr val="BBE0E3"/>
              </a:solidFill>
              <a:ln w="9525" cap="flat" cmpd="sng" algn="ctr">
                <a:solidFill>
                  <a:srgbClr val="FF0000"/>
                </a:solidFill>
                <a:prstDash val="sysDash"/>
                <a:round/>
                <a:headEnd type="none" w="med" len="med"/>
                <a:tailEnd type="none" w="med" len="med"/>
              </a:ln>
              <a:effectLst/>
            </p:spPr>
          </p:cxnSp>
          <p:cxnSp>
            <p:nvCxnSpPr>
              <p:cNvPr id="173" name="Straight Connector 172"/>
              <p:cNvCxnSpPr/>
              <p:nvPr/>
            </p:nvCxnSpPr>
            <p:spPr bwMode="auto">
              <a:xfrm>
                <a:off x="365201" y="6553200"/>
                <a:ext cx="292099" cy="0"/>
              </a:xfrm>
              <a:prstGeom prst="line">
                <a:avLst/>
              </a:prstGeom>
              <a:solidFill>
                <a:srgbClr val="BBE0E3"/>
              </a:solidFill>
              <a:ln w="9525" cap="flat" cmpd="sng" algn="ctr">
                <a:solidFill>
                  <a:srgbClr val="FF0000"/>
                </a:solidFill>
                <a:prstDash val="sysDash"/>
                <a:round/>
                <a:headEnd type="none" w="med" len="med"/>
                <a:tailEnd type="none" w="med" len="med"/>
              </a:ln>
              <a:effectLst/>
            </p:spPr>
          </p:cxnSp>
        </p:grpSp>
        <p:sp>
          <p:nvSpPr>
            <p:cNvPr id="180" name="TextBox 179"/>
            <p:cNvSpPr txBox="1"/>
            <p:nvPr/>
          </p:nvSpPr>
          <p:spPr>
            <a:xfrm>
              <a:off x="1315685" y="1961822"/>
              <a:ext cx="1701800" cy="830997"/>
            </a:xfrm>
            <a:prstGeom prst="rect">
              <a:avLst/>
            </a:prstGeom>
            <a:noFill/>
          </p:spPr>
          <p:txBody>
            <a:bodyPr wrap="square" rtlCol="0">
              <a:spAutoFit/>
            </a:bodyPr>
            <a:lstStyle/>
            <a:p>
              <a:pPr algn="ctr"/>
              <a:r>
                <a:rPr lang="en-US" sz="1600" dirty="0">
                  <a:solidFill>
                    <a:srgbClr val="2D656B"/>
                  </a:solidFill>
                  <a:ea typeface="ＭＳ Ｐゴシック" charset="0"/>
                </a:rPr>
                <a:t>Curators </a:t>
              </a:r>
              <a:r>
                <a:rPr lang="en-US" sz="1600">
                  <a:solidFill>
                    <a:srgbClr val="2D656B"/>
                  </a:solidFill>
                  <a:ea typeface="ＭＳ Ｐゴシック" charset="0"/>
                </a:rPr>
                <a:t>and Researchers Enter Data</a:t>
              </a:r>
              <a:endParaRPr lang="en-US" sz="1600" dirty="0">
                <a:solidFill>
                  <a:srgbClr val="2D656B"/>
                </a:solidFill>
                <a:ea typeface="ＭＳ Ｐゴシック" charset="0"/>
              </a:endParaRPr>
            </a:p>
          </p:txBody>
        </p:sp>
        <p:sp>
          <p:nvSpPr>
            <p:cNvPr id="181" name="TextBox 180"/>
            <p:cNvSpPr txBox="1"/>
            <p:nvPr/>
          </p:nvSpPr>
          <p:spPr>
            <a:xfrm>
              <a:off x="1313689" y="4225093"/>
              <a:ext cx="1701800" cy="830997"/>
            </a:xfrm>
            <a:prstGeom prst="rect">
              <a:avLst/>
            </a:prstGeom>
            <a:noFill/>
          </p:spPr>
          <p:txBody>
            <a:bodyPr wrap="square" rtlCol="0">
              <a:spAutoFit/>
            </a:bodyPr>
            <a:lstStyle/>
            <a:p>
              <a:pPr algn="ctr"/>
              <a:r>
                <a:rPr lang="en-US" sz="1600" dirty="0">
                  <a:solidFill>
                    <a:srgbClr val="2D656B"/>
                  </a:solidFill>
                  <a:ea typeface="ＭＳ Ｐゴシック" charset="0"/>
                </a:rPr>
                <a:t>App Developers &amp; Researchers Analyze</a:t>
              </a:r>
            </a:p>
          </p:txBody>
        </p:sp>
        <p:cxnSp>
          <p:nvCxnSpPr>
            <p:cNvPr id="188" name="Straight Arrow Connector 187"/>
            <p:cNvCxnSpPr/>
            <p:nvPr/>
          </p:nvCxnSpPr>
          <p:spPr bwMode="auto">
            <a:xfrm>
              <a:off x="1155315" y="1891924"/>
              <a:ext cx="419100" cy="1263650"/>
            </a:xfrm>
            <a:prstGeom prst="straightConnector1">
              <a:avLst/>
            </a:prstGeom>
            <a:solidFill>
              <a:srgbClr val="BBE0E3"/>
            </a:solidFill>
            <a:ln w="38100" cap="flat" cmpd="sng" algn="ctr">
              <a:solidFill>
                <a:srgbClr val="BBE0E3">
                  <a:lumMod val="50000"/>
                </a:srgbClr>
              </a:solidFill>
              <a:prstDash val="solid"/>
              <a:round/>
              <a:headEnd type="none" w="med" len="med"/>
              <a:tailEnd type="triangle" w="lg" len="lg"/>
            </a:ln>
            <a:effectLst/>
          </p:spPr>
        </p:cxnSp>
        <p:cxnSp>
          <p:nvCxnSpPr>
            <p:cNvPr id="189" name="Straight Arrow Connector 188"/>
            <p:cNvCxnSpPr/>
            <p:nvPr/>
          </p:nvCxnSpPr>
          <p:spPr bwMode="auto">
            <a:xfrm flipH="1">
              <a:off x="2768215" y="1860174"/>
              <a:ext cx="419100" cy="1263650"/>
            </a:xfrm>
            <a:prstGeom prst="straightConnector1">
              <a:avLst/>
            </a:prstGeom>
            <a:solidFill>
              <a:srgbClr val="BBE0E3"/>
            </a:solidFill>
            <a:ln w="38100" cap="flat" cmpd="sng" algn="ctr">
              <a:solidFill>
                <a:srgbClr val="BBE0E3">
                  <a:lumMod val="50000"/>
                </a:srgbClr>
              </a:solidFill>
              <a:prstDash val="solid"/>
              <a:round/>
              <a:headEnd type="none" w="med" len="med"/>
              <a:tailEnd type="triangle" w="lg" len="lg"/>
            </a:ln>
            <a:effectLst/>
          </p:spPr>
        </p:cxnSp>
        <p:sp>
          <p:nvSpPr>
            <p:cNvPr id="190" name="Rounded Rectangle 189"/>
            <p:cNvSpPr/>
            <p:nvPr/>
          </p:nvSpPr>
          <p:spPr bwMode="auto">
            <a:xfrm>
              <a:off x="748916" y="725536"/>
              <a:ext cx="2743200" cy="1195848"/>
            </a:xfrm>
            <a:prstGeom prst="roundRect">
              <a:avLst>
                <a:gd name="adj" fmla="val 10113"/>
              </a:avLst>
            </a:prstGeom>
            <a:solidFill>
              <a:srgbClr val="E9872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charset="0"/>
                <a:ea typeface="ＭＳ Ｐゴシック"/>
                <a:cs typeface="ＭＳ Ｐゴシック"/>
              </a:endParaRPr>
            </a:p>
          </p:txBody>
        </p:sp>
        <p:pic>
          <p:nvPicPr>
            <p:cNvPr id="192" name="Picture 191"/>
            <p:cNvPicPr>
              <a:picLocks noChangeAspect="1"/>
            </p:cNvPicPr>
            <p:nvPr/>
          </p:nvPicPr>
          <p:blipFill>
            <a:blip r:embed="rId3"/>
            <a:stretch>
              <a:fillRect/>
            </a:stretch>
          </p:blipFill>
          <p:spPr>
            <a:xfrm>
              <a:off x="426625" y="594271"/>
              <a:ext cx="1143000" cy="1265903"/>
            </a:xfrm>
            <a:prstGeom prst="rect">
              <a:avLst/>
            </a:prstGeom>
          </p:spPr>
        </p:pic>
        <p:pic>
          <p:nvPicPr>
            <p:cNvPr id="193" name="Picture 192"/>
            <p:cNvPicPr>
              <a:picLocks noChangeAspect="1"/>
            </p:cNvPicPr>
            <p:nvPr/>
          </p:nvPicPr>
          <p:blipFill>
            <a:blip r:embed="rId4"/>
            <a:stretch>
              <a:fillRect/>
            </a:stretch>
          </p:blipFill>
          <p:spPr>
            <a:xfrm>
              <a:off x="2787995" y="744864"/>
              <a:ext cx="1193800" cy="1130300"/>
            </a:xfrm>
            <a:prstGeom prst="rect">
              <a:avLst/>
            </a:prstGeom>
          </p:spPr>
        </p:pic>
        <p:cxnSp>
          <p:nvCxnSpPr>
            <p:cNvPr id="195" name="Straight Arrow Connector 194"/>
            <p:cNvCxnSpPr/>
            <p:nvPr/>
          </p:nvCxnSpPr>
          <p:spPr bwMode="auto">
            <a:xfrm flipH="1">
              <a:off x="1157557" y="3708024"/>
              <a:ext cx="448584" cy="1352550"/>
            </a:xfrm>
            <a:prstGeom prst="straightConnector1">
              <a:avLst/>
            </a:prstGeom>
            <a:solidFill>
              <a:srgbClr val="BBE0E3"/>
            </a:solidFill>
            <a:ln w="38100" cap="flat" cmpd="sng" algn="ctr">
              <a:solidFill>
                <a:srgbClr val="BBE0E3">
                  <a:lumMod val="50000"/>
                </a:srgbClr>
              </a:solidFill>
              <a:prstDash val="solid"/>
              <a:round/>
              <a:headEnd type="none" w="med" len="med"/>
              <a:tailEnd type="triangle" w="lg" len="lg"/>
            </a:ln>
            <a:effectLst/>
          </p:spPr>
        </p:cxnSp>
        <p:cxnSp>
          <p:nvCxnSpPr>
            <p:cNvPr id="196" name="Straight Arrow Connector 195"/>
            <p:cNvCxnSpPr/>
            <p:nvPr/>
          </p:nvCxnSpPr>
          <p:spPr bwMode="auto">
            <a:xfrm>
              <a:off x="2708951" y="3720724"/>
              <a:ext cx="444372" cy="1339850"/>
            </a:xfrm>
            <a:prstGeom prst="straightConnector1">
              <a:avLst/>
            </a:prstGeom>
            <a:solidFill>
              <a:srgbClr val="BBE0E3"/>
            </a:solidFill>
            <a:ln w="38100" cap="flat" cmpd="sng" algn="ctr">
              <a:solidFill>
                <a:srgbClr val="BBE0E3">
                  <a:lumMod val="50000"/>
                </a:srgbClr>
              </a:solidFill>
              <a:prstDash val="solid"/>
              <a:round/>
              <a:headEnd type="none" w="med" len="med"/>
              <a:tailEnd type="triangle" w="lg" len="lg"/>
            </a:ln>
            <a:effectLst/>
          </p:spPr>
        </p:cxnSp>
        <p:grpSp>
          <p:nvGrpSpPr>
            <p:cNvPr id="197" name="Group 196"/>
            <p:cNvGrpSpPr/>
            <p:nvPr/>
          </p:nvGrpSpPr>
          <p:grpSpPr>
            <a:xfrm>
              <a:off x="1468104" y="799339"/>
              <a:ext cx="1395757" cy="3318632"/>
              <a:chOff x="1144481" y="289381"/>
              <a:chExt cx="1395757" cy="3318632"/>
            </a:xfrm>
          </p:grpSpPr>
          <p:sp>
            <p:nvSpPr>
              <p:cNvPr id="198" name="Oval 197"/>
              <p:cNvSpPr/>
              <p:nvPr/>
            </p:nvSpPr>
            <p:spPr bwMode="auto">
              <a:xfrm>
                <a:off x="1144481" y="2312613"/>
                <a:ext cx="1395757" cy="1295400"/>
              </a:xfrm>
              <a:prstGeom prst="ellipse">
                <a:avLst/>
              </a:prstGeom>
              <a:solidFill>
                <a:srgbClr val="B5CB4B"/>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a:cs typeface="ＭＳ Ｐゴシック"/>
                </a:endParaRPr>
              </a:p>
            </p:txBody>
          </p:sp>
          <p:sp>
            <p:nvSpPr>
              <p:cNvPr id="199" name="Oval 198"/>
              <p:cNvSpPr/>
              <p:nvPr/>
            </p:nvSpPr>
            <p:spPr>
              <a:xfrm>
                <a:off x="1293593" y="289381"/>
                <a:ext cx="1082599" cy="1021255"/>
              </a:xfrm>
              <a:prstGeom prst="ellipse">
                <a:avLst/>
              </a:prstGeom>
              <a:solidFill>
                <a:srgbClr val="EEECE1"/>
              </a:solidFill>
              <a:ln w="9525" cap="flat" cmpd="sng" algn="ctr">
                <a:solidFill>
                  <a:srgbClr val="E46C0A"/>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a:endParaRPr>
              </a:p>
            </p:txBody>
          </p:sp>
          <p:sp>
            <p:nvSpPr>
              <p:cNvPr id="200" name="Multidocument 199"/>
              <p:cNvSpPr/>
              <p:nvPr/>
            </p:nvSpPr>
            <p:spPr>
              <a:xfrm>
                <a:off x="1599268" y="522103"/>
                <a:ext cx="500741" cy="615950"/>
              </a:xfrm>
              <a:prstGeom prst="flowChartMultidocument">
                <a:avLst/>
              </a:prstGeom>
              <a:solidFill>
                <a:srgbClr val="F79646">
                  <a:lumMod val="75000"/>
                </a:srgbClr>
              </a:solidFill>
              <a:ln w="9525" cap="flat" cmpd="sng" algn="ctr">
                <a:solidFill>
                  <a:srgbClr val="5B7816">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a:endParaRPr>
              </a:p>
            </p:txBody>
          </p:sp>
        </p:grpSp>
        <p:sp>
          <p:nvSpPr>
            <p:cNvPr id="251" name="TextBox 250"/>
            <p:cNvSpPr txBox="1"/>
            <p:nvPr/>
          </p:nvSpPr>
          <p:spPr>
            <a:xfrm flipH="1">
              <a:off x="664805" y="5024351"/>
              <a:ext cx="533400" cy="523220"/>
            </a:xfrm>
            <a:prstGeom prst="rect">
              <a:avLst/>
            </a:prstGeom>
            <a:noFill/>
          </p:spPr>
          <p:txBody>
            <a:bodyPr wrap="square" rtlCol="0">
              <a:spAutoFit/>
            </a:bodyPr>
            <a:lstStyle/>
            <a:p>
              <a:pPr algn="ctr"/>
              <a:r>
                <a:rPr lang="en-US" sz="2800" b="1" dirty="0">
                  <a:solidFill>
                    <a:srgbClr val="000000"/>
                  </a:solidFill>
                  <a:ea typeface="ＭＳ Ｐゴシック" charset="0"/>
                </a:rPr>
                <a:t>?</a:t>
              </a:r>
            </a:p>
          </p:txBody>
        </p:sp>
        <p:sp>
          <p:nvSpPr>
            <p:cNvPr id="252" name="TextBox 251"/>
            <p:cNvSpPr txBox="1"/>
            <p:nvPr/>
          </p:nvSpPr>
          <p:spPr>
            <a:xfrm flipH="1">
              <a:off x="1834245" y="5054331"/>
              <a:ext cx="533400" cy="523220"/>
            </a:xfrm>
            <a:prstGeom prst="rect">
              <a:avLst/>
            </a:prstGeom>
            <a:noFill/>
          </p:spPr>
          <p:txBody>
            <a:bodyPr wrap="square" rtlCol="0">
              <a:spAutoFit/>
            </a:bodyPr>
            <a:lstStyle/>
            <a:p>
              <a:pPr algn="ctr"/>
              <a:r>
                <a:rPr lang="en-US" sz="2800" b="1" dirty="0">
                  <a:solidFill>
                    <a:srgbClr val="000000"/>
                  </a:solidFill>
                  <a:ea typeface="ＭＳ Ｐゴシック" charset="0"/>
                </a:rPr>
                <a:t>?</a:t>
              </a:r>
            </a:p>
          </p:txBody>
        </p:sp>
        <p:sp>
          <p:nvSpPr>
            <p:cNvPr id="253" name="TextBox 252"/>
            <p:cNvSpPr txBox="1"/>
            <p:nvPr/>
          </p:nvSpPr>
          <p:spPr>
            <a:xfrm flipH="1">
              <a:off x="2988695" y="5024351"/>
              <a:ext cx="533400" cy="523220"/>
            </a:xfrm>
            <a:prstGeom prst="rect">
              <a:avLst/>
            </a:prstGeom>
            <a:noFill/>
          </p:spPr>
          <p:txBody>
            <a:bodyPr wrap="square" rtlCol="0">
              <a:spAutoFit/>
            </a:bodyPr>
            <a:lstStyle/>
            <a:p>
              <a:pPr algn="ctr"/>
              <a:r>
                <a:rPr lang="en-US" sz="2800" b="1" dirty="0">
                  <a:solidFill>
                    <a:srgbClr val="000000"/>
                  </a:solidFill>
                  <a:ea typeface="ＭＳ Ｐゴシック" charset="0"/>
                </a:rPr>
                <a:t>?</a:t>
              </a:r>
            </a:p>
          </p:txBody>
        </p:sp>
        <p:sp>
          <p:nvSpPr>
            <p:cNvPr id="259" name="Can 258"/>
            <p:cNvSpPr/>
            <p:nvPr/>
          </p:nvSpPr>
          <p:spPr bwMode="auto">
            <a:xfrm>
              <a:off x="1712621" y="3249262"/>
              <a:ext cx="914400" cy="457200"/>
            </a:xfrm>
            <a:prstGeom prst="can">
              <a:avLst/>
            </a:prstGeom>
            <a:solidFill>
              <a:srgbClr val="F79646">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ＭＳ Ｐゴシック"/>
              </a:endParaRPr>
            </a:p>
          </p:txBody>
        </p:sp>
      </p:grpSp>
      <p:sp>
        <p:nvSpPr>
          <p:cNvPr id="261" name="TextBox 260"/>
          <p:cNvSpPr txBox="1"/>
          <p:nvPr/>
        </p:nvSpPr>
        <p:spPr>
          <a:xfrm>
            <a:off x="2665918" y="3352720"/>
            <a:ext cx="1891144" cy="353943"/>
          </a:xfrm>
          <a:prstGeom prst="rect">
            <a:avLst/>
          </a:prstGeom>
          <a:noFill/>
        </p:spPr>
        <p:txBody>
          <a:bodyPr wrap="square" rtlCol="0">
            <a:spAutoFit/>
          </a:bodyPr>
          <a:lstStyle/>
          <a:p>
            <a:pPr algn="ctr"/>
            <a:r>
              <a:rPr lang="mr-IN" sz="1700" dirty="0">
                <a:solidFill>
                  <a:srgbClr val="000000"/>
                </a:solidFill>
                <a:ea typeface="ＭＳ Ｐゴシック" charset="0"/>
              </a:rPr>
              <a:t>…</a:t>
            </a:r>
            <a:r>
              <a:rPr lang="en-US" sz="1700" dirty="0">
                <a:solidFill>
                  <a:srgbClr val="000000"/>
                </a:solidFill>
                <a:ea typeface="ＭＳ Ｐゴシック" charset="0"/>
              </a:rPr>
              <a:t>to repositories</a:t>
            </a:r>
          </a:p>
        </p:txBody>
      </p:sp>
      <p:sp>
        <p:nvSpPr>
          <p:cNvPr id="262" name="TextBox 261"/>
          <p:cNvSpPr txBox="1"/>
          <p:nvPr/>
        </p:nvSpPr>
        <p:spPr>
          <a:xfrm>
            <a:off x="2792055" y="2372867"/>
            <a:ext cx="3007449" cy="615553"/>
          </a:xfrm>
          <a:prstGeom prst="rect">
            <a:avLst/>
          </a:prstGeom>
          <a:noFill/>
        </p:spPr>
        <p:txBody>
          <a:bodyPr wrap="square" rtlCol="0">
            <a:spAutoFit/>
          </a:bodyPr>
          <a:lstStyle/>
          <a:p>
            <a:pPr algn="ctr"/>
            <a:r>
              <a:rPr lang="mr-IN" sz="1700" dirty="0">
                <a:solidFill>
                  <a:srgbClr val="000000"/>
                </a:solidFill>
                <a:ea typeface="ＭＳ Ｐゴシック" charset="0"/>
              </a:rPr>
              <a:t>…</a:t>
            </a:r>
            <a:r>
              <a:rPr lang="en-US" sz="1700" dirty="0">
                <a:solidFill>
                  <a:srgbClr val="000000"/>
                </a:solidFill>
                <a:ea typeface="ＭＳ Ｐゴシック" charset="0"/>
              </a:rPr>
              <a:t>in consistent format</a:t>
            </a:r>
          </a:p>
          <a:p>
            <a:pPr algn="ctr"/>
            <a:r>
              <a:rPr lang="mr-IN" sz="1700" dirty="0">
                <a:solidFill>
                  <a:srgbClr val="000000"/>
                </a:solidFill>
                <a:ea typeface="ＭＳ Ｐゴシック" charset="0"/>
              </a:rPr>
              <a:t>…</a:t>
            </a:r>
            <a:r>
              <a:rPr lang="en-US" sz="1700" dirty="0">
                <a:solidFill>
                  <a:srgbClr val="000000"/>
                </a:solidFill>
                <a:ea typeface="ＭＳ Ｐゴシック" charset="0"/>
              </a:rPr>
              <a:t>with consistent language</a:t>
            </a:r>
          </a:p>
        </p:txBody>
      </p:sp>
      <p:sp>
        <p:nvSpPr>
          <p:cNvPr id="263" name="TextBox 262"/>
          <p:cNvSpPr txBox="1"/>
          <p:nvPr/>
        </p:nvSpPr>
        <p:spPr>
          <a:xfrm>
            <a:off x="2694545" y="4326873"/>
            <a:ext cx="2690258" cy="615553"/>
          </a:xfrm>
          <a:prstGeom prst="rect">
            <a:avLst/>
          </a:prstGeom>
          <a:noFill/>
        </p:spPr>
        <p:txBody>
          <a:bodyPr wrap="square" rtlCol="0">
            <a:spAutoFit/>
          </a:bodyPr>
          <a:lstStyle/>
          <a:p>
            <a:pPr algn="ctr"/>
            <a:r>
              <a:rPr lang="mr-IN" sz="1700" dirty="0">
                <a:solidFill>
                  <a:srgbClr val="000000"/>
                </a:solidFill>
                <a:ea typeface="ＭＳ Ｐゴシック" charset="0"/>
              </a:rPr>
              <a:t>…</a:t>
            </a:r>
            <a:r>
              <a:rPr lang="en-US" sz="1700" dirty="0">
                <a:solidFill>
                  <a:srgbClr val="000000"/>
                </a:solidFill>
                <a:ea typeface="ＭＳ Ｐゴシック" charset="0"/>
              </a:rPr>
              <a:t>to query, combine, compare</a:t>
            </a:r>
          </a:p>
        </p:txBody>
      </p:sp>
      <p:sp>
        <p:nvSpPr>
          <p:cNvPr id="264" name="TextBox 263"/>
          <p:cNvSpPr txBox="1"/>
          <p:nvPr/>
        </p:nvSpPr>
        <p:spPr>
          <a:xfrm>
            <a:off x="3351714" y="5777750"/>
            <a:ext cx="2690258" cy="615553"/>
          </a:xfrm>
          <a:prstGeom prst="rect">
            <a:avLst/>
          </a:prstGeom>
          <a:noFill/>
        </p:spPr>
        <p:txBody>
          <a:bodyPr wrap="square" rtlCol="0">
            <a:spAutoFit/>
          </a:bodyPr>
          <a:lstStyle/>
          <a:p>
            <a:pPr algn="ctr"/>
            <a:r>
              <a:rPr lang="mr-IN" sz="1700" dirty="0">
                <a:solidFill>
                  <a:srgbClr val="000000"/>
                </a:solidFill>
                <a:ea typeface="ＭＳ Ｐゴシック" charset="0"/>
              </a:rPr>
              <a:t>…</a:t>
            </a:r>
            <a:r>
              <a:rPr lang="en-US" sz="1700" dirty="0">
                <a:solidFill>
                  <a:srgbClr val="000000"/>
                </a:solidFill>
                <a:ea typeface="ＭＳ Ｐゴシック" charset="0"/>
              </a:rPr>
              <a:t>to answer research questions</a:t>
            </a:r>
          </a:p>
        </p:txBody>
      </p:sp>
      <p:grpSp>
        <p:nvGrpSpPr>
          <p:cNvPr id="271" name="Group 270"/>
          <p:cNvGrpSpPr/>
          <p:nvPr/>
        </p:nvGrpSpPr>
        <p:grpSpPr>
          <a:xfrm>
            <a:off x="5433528" y="1332011"/>
            <a:ext cx="3708158" cy="4517617"/>
            <a:chOff x="5471628" y="1332011"/>
            <a:chExt cx="3708158" cy="4517617"/>
          </a:xfrm>
        </p:grpSpPr>
        <p:cxnSp>
          <p:nvCxnSpPr>
            <p:cNvPr id="135" name="Curved Connector 134"/>
            <p:cNvCxnSpPr/>
            <p:nvPr/>
          </p:nvCxnSpPr>
          <p:spPr bwMode="auto">
            <a:xfrm rot="10800000">
              <a:off x="5593299" y="1490900"/>
              <a:ext cx="546485" cy="4358728"/>
            </a:xfrm>
            <a:prstGeom prst="curvedConnector3">
              <a:avLst>
                <a:gd name="adj1" fmla="val -291176"/>
              </a:avLst>
            </a:prstGeom>
            <a:solidFill>
              <a:srgbClr val="BBE0E3"/>
            </a:solidFill>
            <a:ln w="28575" cap="flat" cmpd="sng" algn="ctr">
              <a:solidFill>
                <a:srgbClr val="3C8C93"/>
              </a:solidFill>
              <a:prstDash val="lgDash"/>
              <a:round/>
              <a:headEnd type="none" w="med" len="med"/>
              <a:tailEnd type="none" w="med" len="med"/>
            </a:ln>
            <a:effectLst/>
          </p:spPr>
        </p:cxnSp>
        <p:sp>
          <p:nvSpPr>
            <p:cNvPr id="265" name="TextBox 264"/>
            <p:cNvSpPr txBox="1"/>
            <p:nvPr/>
          </p:nvSpPr>
          <p:spPr>
            <a:xfrm>
              <a:off x="6008597" y="2833719"/>
              <a:ext cx="3171189" cy="1600438"/>
            </a:xfrm>
            <a:prstGeom prst="rect">
              <a:avLst/>
            </a:prstGeom>
            <a:solidFill>
              <a:schemeClr val="bg1"/>
            </a:solidFill>
          </p:spPr>
          <p:txBody>
            <a:bodyPr wrap="square" rtlCol="0">
              <a:spAutoFit/>
            </a:bodyPr>
            <a:lstStyle/>
            <a:p>
              <a:pPr marL="228600" indent="-228600"/>
              <a:r>
                <a:rPr lang="mr-IN" sz="1800" dirty="0">
                  <a:solidFill>
                    <a:srgbClr val="000000"/>
                  </a:solidFill>
                  <a:ea typeface="ＭＳ Ｐゴシック" charset="0"/>
                </a:rPr>
                <a:t>…</a:t>
              </a:r>
              <a:r>
                <a:rPr lang="en-US" sz="1800" dirty="0">
                  <a:solidFill>
                    <a:srgbClr val="000000"/>
                  </a:solidFill>
                  <a:ea typeface="ＭＳ Ｐゴシック" charset="0"/>
                </a:rPr>
                <a:t>to pose new research questions</a:t>
              </a:r>
            </a:p>
            <a:p>
              <a:pPr marL="228600" indent="-228600"/>
              <a:endParaRPr lang="en-US" sz="800" dirty="0">
                <a:solidFill>
                  <a:srgbClr val="000000"/>
                </a:solidFill>
                <a:ea typeface="ＭＳ Ｐゴシック" charset="0"/>
              </a:endParaRPr>
            </a:p>
            <a:p>
              <a:pPr marL="228600" indent="-228600"/>
              <a:r>
                <a:rPr lang="mr-IN" sz="1800" dirty="0">
                  <a:solidFill>
                    <a:srgbClr val="000000"/>
                  </a:solidFill>
                  <a:ea typeface="ＭＳ Ｐゴシック" charset="0"/>
                </a:rPr>
                <a:t>…</a:t>
              </a:r>
              <a:r>
                <a:rPr lang="en-US" sz="1800" dirty="0">
                  <a:solidFill>
                    <a:srgbClr val="000000"/>
                  </a:solidFill>
                  <a:ea typeface="ＭＳ Ｐゴシック" charset="0"/>
                </a:rPr>
                <a:t>to make sure we get enough of the same data that we can compare</a:t>
              </a:r>
            </a:p>
          </p:txBody>
        </p:sp>
        <p:sp>
          <p:nvSpPr>
            <p:cNvPr id="257" name="Isosceles Triangle 221"/>
            <p:cNvSpPr/>
            <p:nvPr/>
          </p:nvSpPr>
          <p:spPr bwMode="auto">
            <a:xfrm rot="1037211">
              <a:off x="7422744" y="4419057"/>
              <a:ext cx="278432" cy="213466"/>
            </a:xfrm>
            <a:prstGeom prst="triangle">
              <a:avLst/>
            </a:prstGeom>
            <a:solidFill>
              <a:srgbClr val="8AC6CD"/>
            </a:solidFill>
            <a:ln w="19050" cap="flat" cmpd="sng" algn="ctr">
              <a:solidFill>
                <a:srgbClr val="3C8C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a typeface="ＭＳ Ｐゴシック" charset="-128"/>
              </a:endParaRPr>
            </a:p>
          </p:txBody>
        </p:sp>
        <p:sp>
          <p:nvSpPr>
            <p:cNvPr id="269" name="Isosceles Triangle 221"/>
            <p:cNvSpPr/>
            <p:nvPr/>
          </p:nvSpPr>
          <p:spPr bwMode="auto">
            <a:xfrm rot="16734513">
              <a:off x="5439145" y="1364494"/>
              <a:ext cx="278432" cy="213466"/>
            </a:xfrm>
            <a:prstGeom prst="triangle">
              <a:avLst/>
            </a:prstGeom>
            <a:solidFill>
              <a:srgbClr val="8AC6CD"/>
            </a:solidFill>
            <a:ln w="19050" cap="flat" cmpd="sng" algn="ctr">
              <a:solidFill>
                <a:srgbClr val="3C8C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a typeface="ＭＳ Ｐゴシック" charset="-128"/>
              </a:endParaRPr>
            </a:p>
          </p:txBody>
        </p:sp>
      </p:grpSp>
    </p:spTree>
    <p:extLst>
      <p:ext uri="{BB962C8B-B14F-4D97-AF65-F5344CB8AC3E}">
        <p14:creationId xmlns:p14="http://schemas.microsoft.com/office/powerpoint/2010/main" val="8122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261" grpId="0"/>
      <p:bldP spid="262" grpId="0"/>
      <p:bldP spid="263" grpId="0"/>
      <p:bldP spid="2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279918" y="5980922"/>
            <a:ext cx="8761445" cy="4985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5" name="Rounded Rectangle 4"/>
          <p:cNvSpPr/>
          <p:nvPr/>
        </p:nvSpPr>
        <p:spPr bwMode="auto">
          <a:xfrm>
            <a:off x="345989" y="1334529"/>
            <a:ext cx="3326993" cy="5362833"/>
          </a:xfrm>
          <a:prstGeom prst="roundRect">
            <a:avLst>
              <a:gd name="adj" fmla="val 18757"/>
            </a:avLst>
          </a:prstGeom>
          <a:solidFill>
            <a:schemeClr val="bg1"/>
          </a:solidFill>
          <a:ln w="9525" cap="flat" cmpd="sng" algn="ctr">
            <a:solidFill>
              <a:schemeClr val="bg1">
                <a:lumMod val="50000"/>
              </a:schemeClr>
            </a:solidFill>
            <a:prstDash val="sysDash"/>
            <a:round/>
            <a:headEnd type="none" w="med" len="med"/>
            <a:tailEnd type="none" w="med" len="med"/>
          </a:ln>
          <a:effectLst/>
        </p:spPr>
        <p:txBody>
          <a:bodyPr/>
          <a:lstStyle/>
          <a:p>
            <a:endParaRPr lang="en-US">
              <a:latin typeface="Arial" pitchFamily="-106" charset="0"/>
              <a:ea typeface="ＭＳ Ｐゴシック" pitchFamily="-106" charset="-128"/>
              <a:cs typeface="ＭＳ Ｐゴシック" pitchFamily="-106" charset="-128"/>
            </a:endParaRPr>
          </a:p>
        </p:txBody>
      </p:sp>
      <p:sp>
        <p:nvSpPr>
          <p:cNvPr id="45" name="Rounded Rectangle 44"/>
          <p:cNvSpPr/>
          <p:nvPr/>
        </p:nvSpPr>
        <p:spPr bwMode="auto">
          <a:xfrm>
            <a:off x="3838376" y="2197443"/>
            <a:ext cx="4778375" cy="3400168"/>
          </a:xfrm>
          <a:prstGeom prst="roundRect">
            <a:avLst>
              <a:gd name="adj" fmla="val 12604"/>
            </a:avLst>
          </a:prstGeom>
          <a:solidFill>
            <a:schemeClr val="bg1">
              <a:lumMod val="85000"/>
            </a:schemeClr>
          </a:solidFill>
          <a:ln w="9525" cap="flat" cmpd="sng" algn="ctr">
            <a:solidFill>
              <a:schemeClr val="bg1">
                <a:lumMod val="50000"/>
              </a:schemeClr>
            </a:solidFill>
            <a:prstDash val="sysDash"/>
            <a:round/>
            <a:headEnd type="none" w="med" len="med"/>
            <a:tailEnd type="none" w="med" len="med"/>
          </a:ln>
          <a:effectLst/>
        </p:spPr>
        <p:txBody>
          <a:bodyPr/>
          <a:lstStyle/>
          <a:p>
            <a:pPr>
              <a:defRPr/>
            </a:pPr>
            <a:endParaRPr lang="en-US">
              <a:latin typeface="Arial" pitchFamily="-106" charset="0"/>
              <a:ea typeface="ＭＳ Ｐゴシック" pitchFamily="-106" charset="-128"/>
              <a:cs typeface="ＭＳ Ｐゴシック" pitchFamily="-106" charset="-128"/>
            </a:endParaRPr>
          </a:p>
        </p:txBody>
      </p:sp>
      <p:sp>
        <p:nvSpPr>
          <p:cNvPr id="27" name="Right Arrow 26"/>
          <p:cNvSpPr/>
          <p:nvPr/>
        </p:nvSpPr>
        <p:spPr bwMode="auto">
          <a:xfrm rot="10800000">
            <a:off x="3508575" y="3530825"/>
            <a:ext cx="2051002" cy="801869"/>
          </a:xfrm>
          <a:prstGeom prst="rightArrow">
            <a:avLst>
              <a:gd name="adj1" fmla="val 60526"/>
              <a:gd name="adj2" fmla="val 52631"/>
            </a:avLst>
          </a:prstGeom>
          <a:solidFill>
            <a:schemeClr val="accent3">
              <a:lumMod val="20000"/>
              <a:lumOff val="80000"/>
            </a:schemeClr>
          </a:solidFill>
          <a:ln w="9525" cap="flat" cmpd="sng" algn="ctr">
            <a:solidFill>
              <a:srgbClr val="5B78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06" charset="0"/>
              <a:ea typeface="ＭＳ Ｐゴシック" pitchFamily="-106" charset="-128"/>
              <a:cs typeface="ＭＳ Ｐゴシック" pitchFamily="-106" charset="-128"/>
            </a:endParaRPr>
          </a:p>
        </p:txBody>
      </p:sp>
      <p:sp>
        <p:nvSpPr>
          <p:cNvPr id="7171" name="Title 1"/>
          <p:cNvSpPr>
            <a:spLocks noGrp="1"/>
          </p:cNvSpPr>
          <p:nvPr>
            <p:ph type="title" idx="4294967295"/>
          </p:nvPr>
        </p:nvSpPr>
        <p:spPr>
          <a:xfrm>
            <a:off x="0" y="168389"/>
            <a:ext cx="9144000" cy="583406"/>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latin typeface="Century Gothic"/>
                <a:cs typeface="Century Gothic"/>
              </a:rPr>
              <a:t>Focus on Shared Methods &amp; Questions</a:t>
            </a:r>
          </a:p>
        </p:txBody>
      </p:sp>
      <p:grpSp>
        <p:nvGrpSpPr>
          <p:cNvPr id="7174" name="Group 10246"/>
          <p:cNvGrpSpPr>
            <a:grpSpLocks/>
          </p:cNvGrpSpPr>
          <p:nvPr/>
        </p:nvGrpSpPr>
        <p:grpSpPr bwMode="auto">
          <a:xfrm>
            <a:off x="4009125" y="2278525"/>
            <a:ext cx="4756150" cy="3189174"/>
            <a:chOff x="3765178" y="729005"/>
            <a:chExt cx="5094940" cy="3188471"/>
          </a:xfrm>
        </p:grpSpPr>
        <p:sp>
          <p:nvSpPr>
            <p:cNvPr id="19" name="Rounded Rectangle 18"/>
            <p:cNvSpPr/>
            <p:nvPr/>
          </p:nvSpPr>
          <p:spPr bwMode="auto">
            <a:xfrm>
              <a:off x="4915642" y="1793045"/>
              <a:ext cx="2669085" cy="1105711"/>
            </a:xfrm>
            <a:prstGeom prst="roundRect">
              <a:avLst>
                <a:gd name="adj" fmla="val 32794"/>
              </a:avLst>
            </a:prstGeom>
            <a:solidFill>
              <a:schemeClr val="bg2">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17" name="Rounded Rectangle 16"/>
            <p:cNvSpPr/>
            <p:nvPr/>
          </p:nvSpPr>
          <p:spPr bwMode="auto">
            <a:xfrm>
              <a:off x="3783106" y="729005"/>
              <a:ext cx="2241176" cy="767628"/>
            </a:xfrm>
            <a:prstGeom prst="roundRect">
              <a:avLst>
                <a:gd name="adj" fmla="val 40990"/>
              </a:avLst>
            </a:prstGeom>
            <a:solidFill>
              <a:srgbClr val="808FBC"/>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18" name="Rounded Rectangle 17"/>
            <p:cNvSpPr/>
            <p:nvPr/>
          </p:nvSpPr>
          <p:spPr bwMode="auto">
            <a:xfrm>
              <a:off x="6311153" y="731913"/>
              <a:ext cx="2241176" cy="762292"/>
            </a:xfrm>
            <a:prstGeom prst="roundRect">
              <a:avLst>
                <a:gd name="adj" fmla="val 40990"/>
              </a:avLst>
            </a:prstGeom>
            <a:solidFill>
              <a:srgbClr val="ABBC7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7187" name="TextBox 10"/>
            <p:cNvSpPr txBox="1">
              <a:spLocks noChangeArrowheads="1"/>
            </p:cNvSpPr>
            <p:nvPr/>
          </p:nvSpPr>
          <p:spPr bwMode="auto">
            <a:xfrm>
              <a:off x="3992282" y="917372"/>
              <a:ext cx="1969207" cy="400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Nanomaterials</a:t>
              </a:r>
            </a:p>
          </p:txBody>
        </p:sp>
        <p:sp>
          <p:nvSpPr>
            <p:cNvPr id="7188" name="TextBox 11"/>
            <p:cNvSpPr txBox="1">
              <a:spLocks noChangeArrowheads="1"/>
            </p:cNvSpPr>
            <p:nvPr/>
          </p:nvSpPr>
          <p:spPr bwMode="auto">
            <a:xfrm>
              <a:off x="6081059" y="763483"/>
              <a:ext cx="2779059" cy="707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Environmental Systems</a:t>
              </a:r>
            </a:p>
          </p:txBody>
        </p:sp>
        <p:sp>
          <p:nvSpPr>
            <p:cNvPr id="7189" name="TextBox 12"/>
            <p:cNvSpPr txBox="1">
              <a:spLocks noChangeArrowheads="1"/>
            </p:cNvSpPr>
            <p:nvPr/>
          </p:nvSpPr>
          <p:spPr bwMode="auto">
            <a:xfrm>
              <a:off x="4986937" y="1834454"/>
              <a:ext cx="2611025" cy="107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65100" indent="-1651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1600" dirty="0"/>
                <a:t>Exposure Descriptors</a:t>
              </a:r>
            </a:p>
            <a:p>
              <a:pPr>
                <a:buFont typeface="Arial" charset="0"/>
                <a:buChar char="•"/>
              </a:pPr>
              <a:r>
                <a:rPr lang="en-US" sz="1600" dirty="0"/>
                <a:t>Surface affinity </a:t>
              </a:r>
              <a:r>
                <a:rPr lang="en-US" sz="1600" b="1" dirty="0"/>
                <a:t>∝</a:t>
              </a:r>
              <a:r>
                <a:rPr lang="en-US" sz="1600" dirty="0"/>
                <a:t> </a:t>
              </a:r>
            </a:p>
            <a:p>
              <a:pPr>
                <a:buFont typeface="Arial" charset="0"/>
                <a:buChar char="•"/>
              </a:pPr>
              <a:r>
                <a:rPr lang="en-US" sz="1600" dirty="0"/>
                <a:t>Dissolution </a:t>
              </a:r>
            </a:p>
            <a:p>
              <a:pPr>
                <a:buFont typeface="Arial" charset="0"/>
                <a:buChar char="•"/>
              </a:pPr>
              <a:r>
                <a:rPr lang="en-US" sz="1600" dirty="0"/>
                <a:t>Other transformations</a:t>
              </a:r>
            </a:p>
          </p:txBody>
        </p:sp>
        <p:sp>
          <p:nvSpPr>
            <p:cNvPr id="21" name="Rounded Rectangle 20"/>
            <p:cNvSpPr/>
            <p:nvPr/>
          </p:nvSpPr>
          <p:spPr bwMode="auto">
            <a:xfrm>
              <a:off x="5065055" y="3182655"/>
              <a:ext cx="2241176" cy="734821"/>
            </a:xfrm>
            <a:prstGeom prst="roundRect">
              <a:avLst>
                <a:gd name="adj" fmla="val 40990"/>
              </a:avLst>
            </a:prstGeom>
            <a:solidFill>
              <a:srgbClr val="BC887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pitchFamily="-106" charset="0"/>
                <a:ea typeface="ＭＳ Ｐゴシック" pitchFamily="-106" charset="-128"/>
                <a:cs typeface="ＭＳ Ｐゴシック" pitchFamily="-106" charset="-128"/>
              </a:endParaRPr>
            </a:p>
          </p:txBody>
        </p:sp>
        <p:sp>
          <p:nvSpPr>
            <p:cNvPr id="7193" name="TextBox 21"/>
            <p:cNvSpPr txBox="1">
              <a:spLocks noChangeArrowheads="1"/>
            </p:cNvSpPr>
            <p:nvPr/>
          </p:nvSpPr>
          <p:spPr bwMode="auto">
            <a:xfrm>
              <a:off x="5586483" y="3338101"/>
              <a:ext cx="1109003" cy="400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Effects</a:t>
              </a:r>
            </a:p>
          </p:txBody>
        </p:sp>
        <p:sp>
          <p:nvSpPr>
            <p:cNvPr id="7194" name="TextBox 25"/>
            <p:cNvSpPr txBox="1">
              <a:spLocks noChangeArrowheads="1"/>
            </p:cNvSpPr>
            <p:nvPr/>
          </p:nvSpPr>
          <p:spPr bwMode="auto">
            <a:xfrm>
              <a:off x="5931647" y="915885"/>
              <a:ext cx="448236" cy="400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a:t>
              </a:r>
            </a:p>
          </p:txBody>
        </p:sp>
        <p:sp>
          <p:nvSpPr>
            <p:cNvPr id="7195" name="Left Brace 23"/>
            <p:cNvSpPr>
              <a:spLocks/>
            </p:cNvSpPr>
            <p:nvPr/>
          </p:nvSpPr>
          <p:spPr bwMode="auto">
            <a:xfrm rot="-5400000">
              <a:off x="5976464" y="-806730"/>
              <a:ext cx="388489" cy="4811062"/>
            </a:xfrm>
            <a:prstGeom prst="leftBrace">
              <a:avLst>
                <a:gd name="adj1" fmla="val 39101"/>
                <a:gd name="adj2" fmla="val 50324"/>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196" name="Straight Arrow Connector 29"/>
            <p:cNvCxnSpPr>
              <a:cxnSpLocks noChangeShapeType="1"/>
            </p:cNvCxnSpPr>
            <p:nvPr/>
          </p:nvCxnSpPr>
          <p:spPr bwMode="auto">
            <a:xfrm>
              <a:off x="6185643" y="2898756"/>
              <a:ext cx="0" cy="283899"/>
            </a:xfrm>
            <a:prstGeom prst="straightConnector1">
              <a:avLst/>
            </a:prstGeom>
            <a:noFill/>
            <a:ln w="9525">
              <a:solidFill>
                <a:schemeClr val="tx1"/>
              </a:solidFill>
              <a:round/>
              <a:headEnd/>
              <a:tailEnd type="arrow" w="med" len="med"/>
            </a:ln>
          </p:spPr>
        </p:cxnSp>
      </p:grpSp>
      <p:grpSp>
        <p:nvGrpSpPr>
          <p:cNvPr id="4" name="Group 3"/>
          <p:cNvGrpSpPr/>
          <p:nvPr/>
        </p:nvGrpSpPr>
        <p:grpSpPr>
          <a:xfrm>
            <a:off x="2093166" y="2356096"/>
            <a:ext cx="1265022" cy="1814274"/>
            <a:chOff x="776955" y="1582054"/>
            <a:chExt cx="1440898" cy="2106670"/>
          </a:xfrm>
        </p:grpSpPr>
        <p:pic>
          <p:nvPicPr>
            <p:cNvPr id="10240" name="Picture 10239"/>
            <p:cNvPicPr>
              <a:picLocks noChangeAspect="1"/>
            </p:cNvPicPr>
            <p:nvPr/>
          </p:nvPicPr>
          <p:blipFill>
            <a:blip r:embed="rId3"/>
            <a:stretch>
              <a:fillRect/>
            </a:stretch>
          </p:blipFill>
          <p:spPr>
            <a:xfrm>
              <a:off x="776955" y="1582054"/>
              <a:ext cx="1440898" cy="2106670"/>
            </a:xfrm>
            <a:prstGeom prst="roundRect">
              <a:avLst/>
            </a:prstGeom>
            <a:ln>
              <a:solidFill>
                <a:schemeClr val="bg1">
                  <a:lumMod val="65000"/>
                </a:schemeClr>
              </a:solidFill>
            </a:ln>
          </p:spPr>
        </p:pic>
        <p:sp>
          <p:nvSpPr>
            <p:cNvPr id="2" name="TextBox 1"/>
            <p:cNvSpPr txBox="1"/>
            <p:nvPr/>
          </p:nvSpPr>
          <p:spPr>
            <a:xfrm>
              <a:off x="966649" y="1932497"/>
              <a:ext cx="1061509" cy="523220"/>
            </a:xfrm>
            <a:prstGeom prst="rect">
              <a:avLst/>
            </a:prstGeom>
            <a:noFill/>
          </p:spPr>
          <p:txBody>
            <a:bodyPr wrap="none" rtlCol="0">
              <a:spAutoFit/>
            </a:bodyPr>
            <a:lstStyle/>
            <a:p>
              <a:pPr algn="ctr"/>
              <a:r>
                <a:rPr lang="en-US" sz="1200" i="1" dirty="0">
                  <a:solidFill>
                    <a:srgbClr val="C00000"/>
                  </a:solidFill>
                </a:rPr>
                <a:t>Dissolution</a:t>
              </a:r>
            </a:p>
            <a:p>
              <a:pPr algn="ctr"/>
              <a:r>
                <a:rPr lang="en-US" sz="1200" i="1" dirty="0">
                  <a:solidFill>
                    <a:srgbClr val="C00000"/>
                  </a:solidFill>
                </a:rPr>
                <a:t>Rate</a:t>
              </a:r>
            </a:p>
          </p:txBody>
        </p:sp>
      </p:grpSp>
      <p:grpSp>
        <p:nvGrpSpPr>
          <p:cNvPr id="7" name="Group 6"/>
          <p:cNvGrpSpPr/>
          <p:nvPr/>
        </p:nvGrpSpPr>
        <p:grpSpPr>
          <a:xfrm>
            <a:off x="520899" y="2358337"/>
            <a:ext cx="1265022" cy="1814274"/>
            <a:chOff x="2253197" y="1544167"/>
            <a:chExt cx="1440898" cy="2106670"/>
          </a:xfrm>
        </p:grpSpPr>
        <p:pic>
          <p:nvPicPr>
            <p:cNvPr id="28" name="Picture 27"/>
            <p:cNvPicPr>
              <a:picLocks noChangeAspect="1"/>
            </p:cNvPicPr>
            <p:nvPr/>
          </p:nvPicPr>
          <p:blipFill>
            <a:blip r:embed="rId3"/>
            <a:stretch>
              <a:fillRect/>
            </a:stretch>
          </p:blipFill>
          <p:spPr>
            <a:xfrm>
              <a:off x="2253197" y="1544167"/>
              <a:ext cx="1440898" cy="2106670"/>
            </a:xfrm>
            <a:prstGeom prst="roundRect">
              <a:avLst/>
            </a:prstGeom>
            <a:ln>
              <a:solidFill>
                <a:schemeClr val="bg1">
                  <a:lumMod val="65000"/>
                </a:schemeClr>
              </a:solidFill>
            </a:ln>
          </p:spPr>
        </p:pic>
        <p:pic>
          <p:nvPicPr>
            <p:cNvPr id="3" name="Picture 2"/>
            <p:cNvPicPr>
              <a:picLocks noChangeAspect="1"/>
            </p:cNvPicPr>
            <p:nvPr/>
          </p:nvPicPr>
          <p:blipFill rotWithShape="1">
            <a:blip r:embed="rId4" cstate="hqprint">
              <a:extLst>
                <a:ext uri="{28A0092B-C50C-407E-A947-70E740481C1C}">
                  <a14:useLocalDpi xmlns:a14="http://schemas.microsoft.com/office/drawing/2010/main"/>
                </a:ext>
              </a:extLst>
            </a:blip>
            <a:srcRect r="35121"/>
            <a:stretch/>
          </p:blipFill>
          <p:spPr>
            <a:xfrm>
              <a:off x="2511192" y="1652134"/>
              <a:ext cx="541635" cy="1079500"/>
            </a:xfrm>
            <a:prstGeom prst="rect">
              <a:avLst/>
            </a:prstGeom>
          </p:spPr>
        </p:pic>
      </p:grpSp>
      <p:grpSp>
        <p:nvGrpSpPr>
          <p:cNvPr id="6" name="Group 5"/>
          <p:cNvGrpSpPr/>
          <p:nvPr/>
        </p:nvGrpSpPr>
        <p:grpSpPr>
          <a:xfrm>
            <a:off x="1331581" y="4538734"/>
            <a:ext cx="1265022" cy="1814274"/>
            <a:chOff x="1310603" y="3781671"/>
            <a:chExt cx="1440898" cy="2106670"/>
          </a:xfrm>
        </p:grpSpPr>
        <p:pic>
          <p:nvPicPr>
            <p:cNvPr id="32" name="Picture 31"/>
            <p:cNvPicPr>
              <a:picLocks noChangeAspect="1"/>
            </p:cNvPicPr>
            <p:nvPr/>
          </p:nvPicPr>
          <p:blipFill>
            <a:blip r:embed="rId3"/>
            <a:stretch>
              <a:fillRect/>
            </a:stretch>
          </p:blipFill>
          <p:spPr>
            <a:xfrm>
              <a:off x="1310603" y="3781671"/>
              <a:ext cx="1440898" cy="2106670"/>
            </a:xfrm>
            <a:prstGeom prst="roundRect">
              <a:avLst/>
            </a:prstGeom>
            <a:ln>
              <a:solidFill>
                <a:schemeClr val="bg1">
                  <a:lumMod val="65000"/>
                </a:schemeClr>
              </a:solidFill>
            </a:ln>
          </p:spPr>
        </p:pic>
        <p:sp>
          <p:nvSpPr>
            <p:cNvPr id="33" name="TextBox 32"/>
            <p:cNvSpPr txBox="1"/>
            <p:nvPr/>
          </p:nvSpPr>
          <p:spPr>
            <a:xfrm>
              <a:off x="1545232" y="4153292"/>
              <a:ext cx="1032655" cy="430887"/>
            </a:xfrm>
            <a:prstGeom prst="rect">
              <a:avLst/>
            </a:prstGeom>
            <a:noFill/>
          </p:spPr>
          <p:txBody>
            <a:bodyPr wrap="none" rtlCol="0">
              <a:spAutoFit/>
            </a:bodyPr>
            <a:lstStyle/>
            <a:p>
              <a:pPr algn="ctr"/>
              <a:r>
                <a:rPr lang="en-US" sz="1100" i="1" dirty="0">
                  <a:solidFill>
                    <a:srgbClr val="C00000"/>
                  </a:solidFill>
                </a:rPr>
                <a:t>UV Reactivity</a:t>
              </a:r>
            </a:p>
            <a:p>
              <a:pPr algn="ctr"/>
              <a:r>
                <a:rPr lang="en-US" sz="1100" i="1" dirty="0">
                  <a:solidFill>
                    <a:srgbClr val="C00000"/>
                  </a:solidFill>
                </a:rPr>
                <a:t>?</a:t>
              </a:r>
            </a:p>
          </p:txBody>
        </p:sp>
      </p:grpSp>
      <p:sp>
        <p:nvSpPr>
          <p:cNvPr id="8" name="TextBox 7"/>
          <p:cNvSpPr txBox="1"/>
          <p:nvPr/>
        </p:nvSpPr>
        <p:spPr>
          <a:xfrm>
            <a:off x="477189" y="1437965"/>
            <a:ext cx="2973807" cy="923330"/>
          </a:xfrm>
          <a:prstGeom prst="rect">
            <a:avLst/>
          </a:prstGeom>
          <a:noFill/>
        </p:spPr>
        <p:txBody>
          <a:bodyPr wrap="square" rtlCol="0">
            <a:spAutoFit/>
          </a:bodyPr>
          <a:lstStyle/>
          <a:p>
            <a:pPr algn="ctr"/>
            <a:r>
              <a:rPr lang="en-US" sz="1800" i="1" dirty="0">
                <a:solidFill>
                  <a:schemeClr val="accent2">
                    <a:lumMod val="50000"/>
                  </a:schemeClr>
                </a:solidFill>
              </a:rPr>
              <a:t>Functional Assay Methods and Data Input Tools for Key Parameters</a:t>
            </a:r>
          </a:p>
        </p:txBody>
      </p:sp>
      <p:sp>
        <p:nvSpPr>
          <p:cNvPr id="9" name="TextBox 8"/>
          <p:cNvSpPr txBox="1"/>
          <p:nvPr/>
        </p:nvSpPr>
        <p:spPr>
          <a:xfrm>
            <a:off x="477189" y="4168204"/>
            <a:ext cx="1411077" cy="369332"/>
          </a:xfrm>
          <a:prstGeom prst="rect">
            <a:avLst/>
          </a:prstGeom>
          <a:noFill/>
        </p:spPr>
        <p:txBody>
          <a:bodyPr wrap="square" rtlCol="0">
            <a:spAutoFit/>
          </a:bodyPr>
          <a:lstStyle/>
          <a:p>
            <a:r>
              <a:rPr lang="en-US" sz="1800">
                <a:solidFill>
                  <a:schemeClr val="accent5">
                    <a:lumMod val="50000"/>
                  </a:schemeClr>
                </a:solidFill>
              </a:rPr>
              <a:t>Established</a:t>
            </a:r>
            <a:endParaRPr lang="en-US" sz="1800" dirty="0">
              <a:solidFill>
                <a:schemeClr val="accent5">
                  <a:lumMod val="50000"/>
                </a:schemeClr>
              </a:solidFill>
            </a:endParaRPr>
          </a:p>
        </p:txBody>
      </p:sp>
      <p:sp>
        <p:nvSpPr>
          <p:cNvPr id="31" name="TextBox 30"/>
          <p:cNvSpPr txBox="1"/>
          <p:nvPr/>
        </p:nvSpPr>
        <p:spPr>
          <a:xfrm>
            <a:off x="2093166" y="4160783"/>
            <a:ext cx="1411077" cy="369332"/>
          </a:xfrm>
          <a:prstGeom prst="rect">
            <a:avLst/>
          </a:prstGeom>
          <a:noFill/>
        </p:spPr>
        <p:txBody>
          <a:bodyPr wrap="square" rtlCol="0">
            <a:spAutoFit/>
          </a:bodyPr>
          <a:lstStyle/>
          <a:p>
            <a:r>
              <a:rPr lang="en-US" sz="1800">
                <a:solidFill>
                  <a:schemeClr val="accent5">
                    <a:lumMod val="50000"/>
                  </a:schemeClr>
                </a:solidFill>
              </a:rPr>
              <a:t>Developing</a:t>
            </a:r>
            <a:endParaRPr lang="en-US" sz="1800" dirty="0">
              <a:solidFill>
                <a:schemeClr val="accent5">
                  <a:lumMod val="50000"/>
                </a:schemeClr>
              </a:solidFill>
            </a:endParaRPr>
          </a:p>
        </p:txBody>
      </p:sp>
      <p:sp>
        <p:nvSpPr>
          <p:cNvPr id="34" name="TextBox 33"/>
          <p:cNvSpPr txBox="1"/>
          <p:nvPr/>
        </p:nvSpPr>
        <p:spPr>
          <a:xfrm>
            <a:off x="1285336" y="6331891"/>
            <a:ext cx="1411077" cy="369332"/>
          </a:xfrm>
          <a:prstGeom prst="rect">
            <a:avLst/>
          </a:prstGeom>
          <a:noFill/>
        </p:spPr>
        <p:txBody>
          <a:bodyPr wrap="square" rtlCol="0">
            <a:spAutoFit/>
          </a:bodyPr>
          <a:lstStyle/>
          <a:p>
            <a:pPr algn="ctr"/>
            <a:r>
              <a:rPr lang="en-US" sz="1800" dirty="0">
                <a:solidFill>
                  <a:schemeClr val="accent5">
                    <a:lumMod val="50000"/>
                  </a:schemeClr>
                </a:solidFill>
              </a:rPr>
              <a:t>Next?</a:t>
            </a:r>
          </a:p>
        </p:txBody>
      </p:sp>
      <p:sp>
        <p:nvSpPr>
          <p:cNvPr id="35" name="TextBox 34"/>
          <p:cNvSpPr txBox="1"/>
          <p:nvPr/>
        </p:nvSpPr>
        <p:spPr>
          <a:xfrm>
            <a:off x="3717970" y="5565432"/>
            <a:ext cx="5339532" cy="1261884"/>
          </a:xfrm>
          <a:prstGeom prst="rect">
            <a:avLst/>
          </a:prstGeom>
          <a:noFill/>
        </p:spPr>
        <p:txBody>
          <a:bodyPr wrap="square" rtlCol="0">
            <a:spAutoFit/>
          </a:bodyPr>
          <a:lstStyle/>
          <a:p>
            <a:pPr marL="230188" indent="-230188">
              <a:buFont typeface="Arial"/>
              <a:buChar char="•"/>
            </a:pPr>
            <a:r>
              <a:rPr lang="en-US" sz="1800" dirty="0"/>
              <a:t>Parameter modules added one by one via: </a:t>
            </a:r>
            <a:endParaRPr lang="en-US" sz="1400" dirty="0"/>
          </a:p>
          <a:p>
            <a:pPr marL="461963" lvl="1" indent="-231775">
              <a:spcBef>
                <a:spcPts val="600"/>
              </a:spcBef>
              <a:buFont typeface="Arial"/>
              <a:buChar char="•"/>
            </a:pPr>
            <a:r>
              <a:rPr lang="en-US" sz="1600" dirty="0">
                <a:solidFill>
                  <a:srgbClr val="445A10"/>
                </a:solidFill>
              </a:rPr>
              <a:t>Utilizing existing ontologies &amp; augmenting NIKC dictionaries with new terms only when needed</a:t>
            </a:r>
          </a:p>
          <a:p>
            <a:pPr marL="461963" lvl="1" indent="-231775">
              <a:spcBef>
                <a:spcPts val="600"/>
              </a:spcBef>
              <a:buFont typeface="Arial"/>
              <a:buChar char="•"/>
            </a:pPr>
            <a:r>
              <a:rPr lang="en-US" sz="1600" dirty="0">
                <a:solidFill>
                  <a:srgbClr val="445A10"/>
                </a:solidFill>
              </a:rPr>
              <a:t>Custom template development</a:t>
            </a:r>
          </a:p>
        </p:txBody>
      </p:sp>
      <p:grpSp>
        <p:nvGrpSpPr>
          <p:cNvPr id="13" name="Group 12"/>
          <p:cNvGrpSpPr/>
          <p:nvPr/>
        </p:nvGrpSpPr>
        <p:grpSpPr>
          <a:xfrm>
            <a:off x="3951459" y="838655"/>
            <a:ext cx="4491149" cy="1346728"/>
            <a:chOff x="3951459" y="838655"/>
            <a:chExt cx="4491149" cy="1346728"/>
          </a:xfrm>
        </p:grpSpPr>
        <p:pic>
          <p:nvPicPr>
            <p:cNvPr id="12" name="Picture 11"/>
            <p:cNvPicPr>
              <a:picLocks noChangeAspect="1"/>
            </p:cNvPicPr>
            <p:nvPr/>
          </p:nvPicPr>
          <p:blipFill>
            <a:blip r:embed="rId5"/>
            <a:stretch>
              <a:fillRect/>
            </a:stretch>
          </p:blipFill>
          <p:spPr>
            <a:xfrm>
              <a:off x="4104654" y="838655"/>
              <a:ext cx="4217621" cy="1035907"/>
            </a:xfrm>
            <a:prstGeom prst="rect">
              <a:avLst/>
            </a:prstGeom>
          </p:spPr>
        </p:pic>
        <p:sp>
          <p:nvSpPr>
            <p:cNvPr id="157" name="Left Brace 23"/>
            <p:cNvSpPr>
              <a:spLocks/>
            </p:cNvSpPr>
            <p:nvPr/>
          </p:nvSpPr>
          <p:spPr bwMode="auto">
            <a:xfrm rot="16200000">
              <a:off x="6002746" y="-254479"/>
              <a:ext cx="388575" cy="4491149"/>
            </a:xfrm>
            <a:prstGeom prst="leftBrace">
              <a:avLst>
                <a:gd name="adj1" fmla="val 39101"/>
                <a:gd name="adj2" fmla="val 50324"/>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Tree>
    <p:extLst>
      <p:ext uri="{BB962C8B-B14F-4D97-AF65-F5344CB8AC3E}">
        <p14:creationId xmlns:p14="http://schemas.microsoft.com/office/powerpoint/2010/main" val="187676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228606" y="5943603"/>
            <a:ext cx="8767763" cy="33020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58370" name="Group 6"/>
          <p:cNvGrpSpPr>
            <a:grpSpLocks/>
          </p:cNvGrpSpPr>
          <p:nvPr/>
        </p:nvGrpSpPr>
        <p:grpSpPr bwMode="auto">
          <a:xfrm>
            <a:off x="394225" y="152400"/>
            <a:ext cx="7903391" cy="6516688"/>
            <a:chOff x="-1241345" y="260964"/>
            <a:chExt cx="7904542" cy="6515480"/>
          </a:xfrm>
        </p:grpSpPr>
        <p:sp>
          <p:nvSpPr>
            <p:cNvPr id="8" name="Oval 7"/>
            <p:cNvSpPr>
              <a:spLocks noChangeArrowheads="1"/>
            </p:cNvSpPr>
            <p:nvPr/>
          </p:nvSpPr>
          <p:spPr bwMode="auto">
            <a:xfrm>
              <a:off x="3296667" y="260964"/>
              <a:ext cx="2322423" cy="1823529"/>
            </a:xfrm>
            <a:prstGeom prst="ellipse">
              <a:avLst/>
            </a:prstGeom>
            <a:solidFill>
              <a:srgbClr val="C4AF6E">
                <a:alpha val="23000"/>
              </a:srgbClr>
            </a:solidFill>
            <a:ln>
              <a:solidFill>
                <a:schemeClr val="accent3">
                  <a:lumMod val="75000"/>
                </a:schemeClr>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sz="1800" b="1" dirty="0">
                <a:solidFill>
                  <a:srgbClr val="1F497D"/>
                </a:solidFill>
                <a:latin typeface="Meta-BoldCaps" charset="0"/>
              </a:endParaRPr>
            </a:p>
          </p:txBody>
        </p:sp>
        <p:sp>
          <p:nvSpPr>
            <p:cNvPr id="9" name="Oval 7"/>
            <p:cNvSpPr>
              <a:spLocks noChangeArrowheads="1"/>
            </p:cNvSpPr>
            <p:nvPr/>
          </p:nvSpPr>
          <p:spPr bwMode="auto">
            <a:xfrm>
              <a:off x="2409403" y="956876"/>
              <a:ext cx="2652955" cy="1822252"/>
            </a:xfrm>
            <a:prstGeom prst="ellipse">
              <a:avLst/>
            </a:prstGeom>
            <a:solidFill>
              <a:srgbClr val="C4AF6E">
                <a:alpha val="23000"/>
              </a:srgbClr>
            </a:solidFill>
            <a:ln>
              <a:solidFill>
                <a:schemeClr val="accent3">
                  <a:lumMod val="75000"/>
                </a:schemeClr>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sz="1400" i="1" dirty="0">
                <a:solidFill>
                  <a:schemeClr val="tx1"/>
                </a:solidFill>
                <a:latin typeface="Arial" charset="0"/>
                <a:ea typeface="ＭＳ Ｐゴシック" pitchFamily="-64" charset="-128"/>
              </a:endParaRPr>
            </a:p>
          </p:txBody>
        </p:sp>
        <p:sp>
          <p:nvSpPr>
            <p:cNvPr id="58377" name="TextBox 9"/>
            <p:cNvSpPr txBox="1">
              <a:spLocks noChangeArrowheads="1"/>
            </p:cNvSpPr>
            <p:nvPr/>
          </p:nvSpPr>
          <p:spPr bwMode="auto">
            <a:xfrm>
              <a:off x="-1241345" y="1354569"/>
              <a:ext cx="2640118" cy="3415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solidFill>
                    <a:srgbClr val="445A10"/>
                  </a:solidFill>
                </a:rPr>
                <a:t>Intermediary, semi-empirical parameters that bridge the gap between nanomaterial properties and potential outcomes</a:t>
              </a:r>
            </a:p>
          </p:txBody>
        </p:sp>
        <p:sp>
          <p:nvSpPr>
            <p:cNvPr id="58378" name="TextBox 10"/>
            <p:cNvSpPr txBox="1">
              <a:spLocks noChangeArrowheads="1"/>
            </p:cNvSpPr>
            <p:nvPr/>
          </p:nvSpPr>
          <p:spPr bwMode="auto">
            <a:xfrm>
              <a:off x="3457584" y="417544"/>
              <a:ext cx="2000589" cy="5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a:t>Intrinsic NM</a:t>
              </a:r>
            </a:p>
            <a:p>
              <a:pPr algn="ctr"/>
              <a:r>
                <a:rPr lang="en-US" sz="1400" i="1"/>
                <a:t>Properties</a:t>
              </a:r>
            </a:p>
          </p:txBody>
        </p:sp>
        <p:sp>
          <p:nvSpPr>
            <p:cNvPr id="58379" name="TextBox 11"/>
            <p:cNvSpPr txBox="1">
              <a:spLocks noChangeArrowheads="1"/>
            </p:cNvSpPr>
            <p:nvPr/>
          </p:nvSpPr>
          <p:spPr bwMode="auto">
            <a:xfrm>
              <a:off x="2335653" y="1761693"/>
              <a:ext cx="2000589" cy="800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a:t>Social</a:t>
              </a:r>
              <a:r>
                <a:rPr lang="en-US" sz="1800" b="1">
                  <a:solidFill>
                    <a:srgbClr val="1F497D"/>
                  </a:solidFill>
                  <a:latin typeface="Meta-BoldCaps" charset="0"/>
                </a:rPr>
                <a:t> </a:t>
              </a:r>
              <a:r>
                <a:rPr lang="en-US" sz="1400" i="1"/>
                <a:t>&amp; </a:t>
              </a:r>
            </a:p>
            <a:p>
              <a:pPr algn="ctr"/>
              <a:r>
                <a:rPr lang="en-US" sz="1400" i="1"/>
                <a:t>Engineered </a:t>
              </a:r>
            </a:p>
            <a:p>
              <a:pPr algn="ctr"/>
              <a:r>
                <a:rPr lang="en-US" sz="1400" i="1"/>
                <a:t>Properties</a:t>
              </a:r>
            </a:p>
          </p:txBody>
        </p:sp>
        <p:sp>
          <p:nvSpPr>
            <p:cNvPr id="13" name="Oval 7"/>
            <p:cNvSpPr>
              <a:spLocks noChangeArrowheads="1"/>
            </p:cNvSpPr>
            <p:nvPr/>
          </p:nvSpPr>
          <p:spPr bwMode="auto">
            <a:xfrm>
              <a:off x="3823045" y="956876"/>
              <a:ext cx="2652955" cy="1822252"/>
            </a:xfrm>
            <a:prstGeom prst="ellipse">
              <a:avLst/>
            </a:prstGeom>
            <a:solidFill>
              <a:srgbClr val="C4AF6E">
                <a:alpha val="23000"/>
              </a:srgbClr>
            </a:solidFill>
            <a:ln>
              <a:solidFill>
                <a:schemeClr val="accent3">
                  <a:lumMod val="75000"/>
                </a:schemeClr>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sz="1400" i="1" dirty="0">
                <a:solidFill>
                  <a:schemeClr val="tx1"/>
                </a:solidFill>
                <a:latin typeface="Arial" charset="0"/>
                <a:ea typeface="ＭＳ Ｐゴシック" pitchFamily="-64" charset="-128"/>
              </a:endParaRPr>
            </a:p>
          </p:txBody>
        </p:sp>
        <p:sp>
          <p:nvSpPr>
            <p:cNvPr id="58383" name="TextBox 13"/>
            <p:cNvSpPr txBox="1">
              <a:spLocks noChangeArrowheads="1"/>
            </p:cNvSpPr>
            <p:nvPr/>
          </p:nvSpPr>
          <p:spPr bwMode="auto">
            <a:xfrm>
              <a:off x="4662608" y="1783609"/>
              <a:ext cx="2000589" cy="5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a:t>System</a:t>
              </a:r>
            </a:p>
            <a:p>
              <a:pPr algn="ctr"/>
              <a:r>
                <a:rPr lang="en-US" sz="1400" i="1"/>
                <a:t>Properties</a:t>
              </a:r>
            </a:p>
          </p:txBody>
        </p:sp>
        <p:sp>
          <p:nvSpPr>
            <p:cNvPr id="58384" name="TextBox 14"/>
            <p:cNvSpPr txBox="1">
              <a:spLocks noChangeArrowheads="1"/>
            </p:cNvSpPr>
            <p:nvPr/>
          </p:nvSpPr>
          <p:spPr bwMode="auto">
            <a:xfrm>
              <a:off x="3457584" y="1448533"/>
              <a:ext cx="2000589" cy="5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a:t>Extrinsic NM</a:t>
              </a:r>
            </a:p>
            <a:p>
              <a:pPr algn="ctr"/>
              <a:r>
                <a:rPr lang="en-US" sz="1400" i="1"/>
                <a:t> Properties</a:t>
              </a:r>
            </a:p>
          </p:txBody>
        </p:sp>
        <p:sp>
          <p:nvSpPr>
            <p:cNvPr id="58385" name="Left Brace 15"/>
            <p:cNvSpPr>
              <a:spLocks/>
            </p:cNvSpPr>
            <p:nvPr/>
          </p:nvSpPr>
          <p:spPr bwMode="auto">
            <a:xfrm rot="-5400000">
              <a:off x="3985975" y="869987"/>
              <a:ext cx="943806" cy="4127405"/>
            </a:xfrm>
            <a:prstGeom prst="leftBrace">
              <a:avLst>
                <a:gd name="adj1" fmla="val 58329"/>
                <a:gd name="adj2" fmla="val 50000"/>
              </a:avLst>
            </a:prstGeom>
            <a:noFill/>
            <a:ln w="9525">
              <a:solidFill>
                <a:srgbClr val="394A3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8386" name="Left Brace 16"/>
            <p:cNvSpPr>
              <a:spLocks/>
            </p:cNvSpPr>
            <p:nvPr/>
          </p:nvSpPr>
          <p:spPr bwMode="auto">
            <a:xfrm rot="5400000" flipV="1">
              <a:off x="3985975" y="2596890"/>
              <a:ext cx="943806" cy="4127405"/>
            </a:xfrm>
            <a:prstGeom prst="leftBrace">
              <a:avLst>
                <a:gd name="adj1" fmla="val 58329"/>
                <a:gd name="adj2" fmla="val 50000"/>
              </a:avLst>
            </a:prstGeom>
            <a:noFill/>
            <a:ln w="9525">
              <a:solidFill>
                <a:srgbClr val="394A3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8" name="Oval 7"/>
            <p:cNvSpPr>
              <a:spLocks noChangeArrowheads="1"/>
            </p:cNvSpPr>
            <p:nvPr/>
          </p:nvSpPr>
          <p:spPr bwMode="auto">
            <a:xfrm>
              <a:off x="3447434" y="3389266"/>
              <a:ext cx="2020888" cy="821532"/>
            </a:xfrm>
            <a:prstGeom prst="ellipse">
              <a:avLst/>
            </a:prstGeom>
            <a:solidFill>
              <a:srgbClr val="8DB9E1"/>
            </a:solidFill>
            <a:ln>
              <a:solidFill>
                <a:srgbClr val="445A10"/>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800" b="1" dirty="0">
                  <a:solidFill>
                    <a:schemeClr val="accent5">
                      <a:lumMod val="10000"/>
                    </a:schemeClr>
                  </a:solidFill>
                  <a:latin typeface="Meta-BoldCaps" charset="0"/>
                </a:rPr>
                <a:t>Functional </a:t>
              </a:r>
            </a:p>
            <a:p>
              <a:pPr algn="ctr">
                <a:defRPr/>
              </a:pPr>
              <a:r>
                <a:rPr lang="en-US" sz="1800" b="1" dirty="0">
                  <a:solidFill>
                    <a:schemeClr val="accent5">
                      <a:lumMod val="10000"/>
                    </a:schemeClr>
                  </a:solidFill>
                  <a:latin typeface="Meta-BoldCaps" charset="0"/>
                </a:rPr>
                <a:t>Assays</a:t>
              </a:r>
            </a:p>
          </p:txBody>
        </p:sp>
        <p:sp>
          <p:nvSpPr>
            <p:cNvPr id="19" name="TextBox 18"/>
            <p:cNvSpPr txBox="1"/>
            <p:nvPr/>
          </p:nvSpPr>
          <p:spPr>
            <a:xfrm>
              <a:off x="1991684" y="687923"/>
              <a:ext cx="1181906" cy="400036"/>
            </a:xfrm>
            <a:prstGeom prst="rect">
              <a:avLst/>
            </a:prstGeom>
            <a:noFill/>
          </p:spPr>
          <p:txBody>
            <a:bodyPr wrap="none">
              <a:spAutoFit/>
            </a:bodyPr>
            <a:lstStyle/>
            <a:p>
              <a:pPr>
                <a:defRPr/>
              </a:pPr>
              <a:r>
                <a:rPr lang="en-US" sz="2000" i="1" dirty="0">
                  <a:solidFill>
                    <a:schemeClr val="accent6">
                      <a:lumMod val="50000"/>
                    </a:schemeClr>
                  </a:solidFill>
                </a:rPr>
                <a:t>Measure</a:t>
              </a:r>
            </a:p>
          </p:txBody>
        </p:sp>
        <p:sp>
          <p:nvSpPr>
            <p:cNvPr id="20" name="TextBox 19"/>
            <p:cNvSpPr txBox="1"/>
            <p:nvPr/>
          </p:nvSpPr>
          <p:spPr>
            <a:xfrm>
              <a:off x="2291765" y="3544893"/>
              <a:ext cx="1245282" cy="400036"/>
            </a:xfrm>
            <a:prstGeom prst="rect">
              <a:avLst/>
            </a:prstGeom>
            <a:noFill/>
          </p:spPr>
          <p:txBody>
            <a:bodyPr wrap="none">
              <a:spAutoFit/>
            </a:bodyPr>
            <a:lstStyle/>
            <a:p>
              <a:pPr>
                <a:defRPr/>
              </a:pPr>
              <a:r>
                <a:rPr lang="en-US" sz="2000" i="1" dirty="0">
                  <a:solidFill>
                    <a:schemeClr val="accent6">
                      <a:lumMod val="50000"/>
                    </a:schemeClr>
                  </a:solidFill>
                </a:rPr>
                <a:t>Measure</a:t>
              </a:r>
            </a:p>
          </p:txBody>
        </p:sp>
        <p:sp>
          <p:nvSpPr>
            <p:cNvPr id="21" name="TextBox 20"/>
            <p:cNvSpPr txBox="1"/>
            <p:nvPr/>
          </p:nvSpPr>
          <p:spPr>
            <a:xfrm>
              <a:off x="1131134" y="5036867"/>
              <a:ext cx="1245157" cy="400036"/>
            </a:xfrm>
            <a:prstGeom prst="rect">
              <a:avLst/>
            </a:prstGeom>
            <a:noFill/>
          </p:spPr>
          <p:txBody>
            <a:bodyPr wrap="none">
              <a:spAutoFit/>
            </a:bodyPr>
            <a:lstStyle/>
            <a:p>
              <a:pPr>
                <a:defRPr/>
              </a:pPr>
              <a:r>
                <a:rPr lang="en-US" sz="2000" i="1" dirty="0">
                  <a:solidFill>
                    <a:schemeClr val="accent6">
                      <a:lumMod val="50000"/>
                    </a:schemeClr>
                  </a:solidFill>
                </a:rPr>
                <a:t>Forecast</a:t>
              </a:r>
            </a:p>
          </p:txBody>
        </p:sp>
        <p:grpSp>
          <p:nvGrpSpPr>
            <p:cNvPr id="58393" name="Group 21"/>
            <p:cNvGrpSpPr>
              <a:grpSpLocks/>
            </p:cNvGrpSpPr>
            <p:nvPr/>
          </p:nvGrpSpPr>
          <p:grpSpPr bwMode="auto">
            <a:xfrm>
              <a:off x="3817927" y="4829104"/>
              <a:ext cx="1300245" cy="821532"/>
              <a:chOff x="3871819" y="5381320"/>
              <a:chExt cx="1300245" cy="821532"/>
            </a:xfrm>
          </p:grpSpPr>
          <p:sp>
            <p:nvSpPr>
              <p:cNvPr id="30" name="Oval 7"/>
              <p:cNvSpPr>
                <a:spLocks noChangeArrowheads="1"/>
              </p:cNvSpPr>
              <p:nvPr/>
            </p:nvSpPr>
            <p:spPr bwMode="auto">
              <a:xfrm>
                <a:off x="3871819" y="5381320"/>
                <a:ext cx="1300245" cy="821532"/>
              </a:xfrm>
              <a:prstGeom prst="ellipse">
                <a:avLst/>
              </a:prstGeom>
              <a:solidFill>
                <a:srgbClr val="445A10">
                  <a:alpha val="23000"/>
                </a:srgbClr>
              </a:solidFill>
              <a:ln>
                <a:solidFill>
                  <a:schemeClr val="accent3">
                    <a:lumMod val="75000"/>
                  </a:schemeClr>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sz="1800" b="1" dirty="0">
                  <a:solidFill>
                    <a:srgbClr val="1F497D"/>
                  </a:solidFill>
                  <a:latin typeface="Meta-BoldCaps" charset="0"/>
                </a:endParaRPr>
              </a:p>
            </p:txBody>
          </p:sp>
          <p:sp>
            <p:nvSpPr>
              <p:cNvPr id="58410" name="TextBox 30"/>
              <p:cNvSpPr txBox="1">
                <a:spLocks noChangeArrowheads="1"/>
              </p:cNvSpPr>
              <p:nvPr/>
            </p:nvSpPr>
            <p:spPr bwMode="auto">
              <a:xfrm>
                <a:off x="3882737" y="5530476"/>
                <a:ext cx="1278409" cy="430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i="1"/>
                  <a:t>Exposure &amp; Bioaccumulation</a:t>
                </a:r>
              </a:p>
            </p:txBody>
          </p:sp>
        </p:grpSp>
        <p:grpSp>
          <p:nvGrpSpPr>
            <p:cNvPr id="58394" name="Group 22"/>
            <p:cNvGrpSpPr>
              <a:grpSpLocks/>
            </p:cNvGrpSpPr>
            <p:nvPr/>
          </p:nvGrpSpPr>
          <p:grpSpPr bwMode="auto">
            <a:xfrm>
              <a:off x="2441142" y="4829104"/>
              <a:ext cx="1300245" cy="821532"/>
              <a:chOff x="2371558" y="5429333"/>
              <a:chExt cx="1300245" cy="821532"/>
            </a:xfrm>
          </p:grpSpPr>
          <p:sp>
            <p:nvSpPr>
              <p:cNvPr id="58403" name="TextBox 27"/>
              <p:cNvSpPr txBox="1">
                <a:spLocks noChangeArrowheads="1"/>
              </p:cNvSpPr>
              <p:nvPr/>
            </p:nvSpPr>
            <p:spPr bwMode="auto">
              <a:xfrm>
                <a:off x="2467845" y="5578489"/>
                <a:ext cx="1107671" cy="5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a:t>Fate &amp; Transport</a:t>
                </a:r>
              </a:p>
            </p:txBody>
          </p:sp>
          <p:sp>
            <p:nvSpPr>
              <p:cNvPr id="29" name="Oval 7"/>
              <p:cNvSpPr>
                <a:spLocks noChangeArrowheads="1"/>
              </p:cNvSpPr>
              <p:nvPr/>
            </p:nvSpPr>
            <p:spPr bwMode="auto">
              <a:xfrm>
                <a:off x="2371558" y="5429333"/>
                <a:ext cx="1300245" cy="821532"/>
              </a:xfrm>
              <a:prstGeom prst="ellipse">
                <a:avLst/>
              </a:prstGeom>
              <a:solidFill>
                <a:srgbClr val="445A10">
                  <a:alpha val="23000"/>
                </a:srgbClr>
              </a:solidFill>
              <a:ln>
                <a:solidFill>
                  <a:schemeClr val="accent3">
                    <a:lumMod val="75000"/>
                  </a:schemeClr>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sz="1800" b="1" dirty="0">
                  <a:solidFill>
                    <a:srgbClr val="1F497D"/>
                  </a:solidFill>
                  <a:latin typeface="Meta-BoldCaps" charset="0"/>
                </a:endParaRPr>
              </a:p>
            </p:txBody>
          </p:sp>
        </p:grpSp>
        <p:sp>
          <p:nvSpPr>
            <p:cNvPr id="58395" name="TextBox 23"/>
            <p:cNvSpPr txBox="1">
              <a:spLocks noChangeArrowheads="1"/>
            </p:cNvSpPr>
            <p:nvPr/>
          </p:nvSpPr>
          <p:spPr bwMode="auto">
            <a:xfrm>
              <a:off x="5214328" y="5085981"/>
              <a:ext cx="1278409" cy="307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a:t>Hazard</a:t>
              </a:r>
            </a:p>
          </p:txBody>
        </p:sp>
        <p:sp>
          <p:nvSpPr>
            <p:cNvPr id="25" name="Oval 7"/>
            <p:cNvSpPr>
              <a:spLocks noChangeArrowheads="1"/>
            </p:cNvSpPr>
            <p:nvPr/>
          </p:nvSpPr>
          <p:spPr bwMode="auto">
            <a:xfrm>
              <a:off x="5194712" y="4829104"/>
              <a:ext cx="1300245" cy="821532"/>
            </a:xfrm>
            <a:prstGeom prst="ellipse">
              <a:avLst/>
            </a:prstGeom>
            <a:solidFill>
              <a:srgbClr val="445A10">
                <a:alpha val="23000"/>
              </a:srgbClr>
            </a:solidFill>
            <a:ln>
              <a:solidFill>
                <a:schemeClr val="accent3">
                  <a:lumMod val="75000"/>
                </a:schemeClr>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sz="1800" b="1" dirty="0">
                <a:solidFill>
                  <a:srgbClr val="1F497D"/>
                </a:solidFill>
                <a:latin typeface="Meta-BoldCaps" charset="0"/>
              </a:endParaRPr>
            </a:p>
          </p:txBody>
        </p:sp>
        <p:sp>
          <p:nvSpPr>
            <p:cNvPr id="58399" name="Left Brace 25"/>
            <p:cNvSpPr>
              <a:spLocks/>
            </p:cNvSpPr>
            <p:nvPr/>
          </p:nvSpPr>
          <p:spPr bwMode="auto">
            <a:xfrm rot="-5400000">
              <a:off x="3990506" y="3779940"/>
              <a:ext cx="943806" cy="4127405"/>
            </a:xfrm>
            <a:prstGeom prst="leftBrace">
              <a:avLst>
                <a:gd name="adj1" fmla="val 58329"/>
                <a:gd name="adj2" fmla="val 50000"/>
              </a:avLst>
            </a:prstGeom>
            <a:noFill/>
            <a:ln w="9525">
              <a:solidFill>
                <a:srgbClr val="394A3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 name="Oval 61"/>
            <p:cNvSpPr>
              <a:spLocks noChangeArrowheads="1"/>
            </p:cNvSpPr>
            <p:nvPr/>
          </p:nvSpPr>
          <p:spPr bwMode="auto">
            <a:xfrm>
              <a:off x="3445633" y="6263208"/>
              <a:ext cx="2020888" cy="513236"/>
            </a:xfrm>
            <a:prstGeom prst="ellipse">
              <a:avLst/>
            </a:prstGeom>
            <a:solidFill>
              <a:srgbClr val="D09D5D"/>
            </a:solidFill>
            <a:ln>
              <a:solidFill>
                <a:schemeClr val="accent3">
                  <a:lumMod val="75000"/>
                </a:schemeClr>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800" b="1" dirty="0">
                  <a:solidFill>
                    <a:srgbClr val="1F497D"/>
                  </a:solidFill>
                  <a:latin typeface="Meta-BoldCaps" charset="0"/>
                </a:rPr>
                <a:t>RISK</a:t>
              </a:r>
            </a:p>
          </p:txBody>
        </p:sp>
      </p:grpSp>
      <p:sp>
        <p:nvSpPr>
          <p:cNvPr id="28" name="Title 1"/>
          <p:cNvSpPr>
            <a:spLocks noGrp="1"/>
          </p:cNvSpPr>
          <p:nvPr>
            <p:ph type="title"/>
          </p:nvPr>
        </p:nvSpPr>
        <p:spPr>
          <a:xfrm>
            <a:off x="0" y="152400"/>
            <a:ext cx="3829206" cy="533400"/>
          </a:xfrm>
        </p:spPr>
        <p:txBody>
          <a:bodyPr/>
          <a:lstStyle/>
          <a:p>
            <a:r>
              <a:rPr lang="en-US">
                <a:latin typeface="Calibri" charset="0"/>
                <a:ea typeface="Calibri" charset="0"/>
                <a:cs typeface="Calibri" charset="0"/>
              </a:rPr>
              <a:t>Functional Assays</a:t>
            </a:r>
            <a:endParaRPr lang="en-US" dirty="0">
              <a:latin typeface="Calibri" charset="0"/>
              <a:ea typeface="Calibri" charset="0"/>
              <a:cs typeface="Calibri" charset="0"/>
            </a:endParaRPr>
          </a:p>
        </p:txBody>
      </p:sp>
      <p:grpSp>
        <p:nvGrpSpPr>
          <p:cNvPr id="4" name="Group 3">
            <a:extLst>
              <a:ext uri="{FF2B5EF4-FFF2-40B4-BE49-F238E27FC236}">
                <a16:creationId xmlns:a16="http://schemas.microsoft.com/office/drawing/2014/main" id="{4E64CE29-0FB2-394B-AA9E-ED9A18EDEFCF}"/>
              </a:ext>
            </a:extLst>
          </p:cNvPr>
          <p:cNvGrpSpPr/>
          <p:nvPr/>
        </p:nvGrpSpPr>
        <p:grpSpPr>
          <a:xfrm>
            <a:off x="4129285" y="4754163"/>
            <a:ext cx="4907696" cy="575134"/>
            <a:chOff x="4129285" y="4754163"/>
            <a:chExt cx="4907696" cy="575134"/>
          </a:xfrm>
        </p:grpSpPr>
        <p:sp>
          <p:nvSpPr>
            <p:cNvPr id="2" name="TextBox 1">
              <a:extLst>
                <a:ext uri="{FF2B5EF4-FFF2-40B4-BE49-F238E27FC236}">
                  <a16:creationId xmlns:a16="http://schemas.microsoft.com/office/drawing/2014/main" id="{BD6CF59A-18BF-0D45-8A3D-12A7FF1A6412}"/>
                </a:ext>
              </a:extLst>
            </p:cNvPr>
            <p:cNvSpPr txBox="1"/>
            <p:nvPr/>
          </p:nvSpPr>
          <p:spPr>
            <a:xfrm rot="19929008">
              <a:off x="5213064" y="4929187"/>
              <a:ext cx="1867819" cy="400110"/>
            </a:xfrm>
            <a:prstGeom prst="rect">
              <a:avLst/>
            </a:prstGeom>
            <a:solidFill>
              <a:schemeClr val="bg1"/>
            </a:solidFill>
            <a:ln w="28575">
              <a:solidFill>
                <a:srgbClr val="FFFF00"/>
              </a:solidFill>
            </a:ln>
          </p:spPr>
          <p:txBody>
            <a:bodyPr wrap="none" rtlCol="0">
              <a:spAutoFit/>
            </a:bodyPr>
            <a:lstStyle/>
            <a:p>
              <a:r>
                <a:rPr lang="en-US" sz="2000" i="1" dirty="0" err="1">
                  <a:solidFill>
                    <a:srgbClr val="C00000"/>
                  </a:solidFill>
                </a:rPr>
                <a:t>Biopersistence</a:t>
              </a:r>
              <a:endParaRPr lang="en-US" sz="2000" i="1" dirty="0">
                <a:solidFill>
                  <a:srgbClr val="C00000"/>
                </a:solidFill>
              </a:endParaRPr>
            </a:p>
          </p:txBody>
        </p:sp>
        <p:sp>
          <p:nvSpPr>
            <p:cNvPr id="31" name="TextBox 30">
              <a:extLst>
                <a:ext uri="{FF2B5EF4-FFF2-40B4-BE49-F238E27FC236}">
                  <a16:creationId xmlns:a16="http://schemas.microsoft.com/office/drawing/2014/main" id="{638C2E14-FE6C-2648-B9D8-1B43AE3C84F4}"/>
                </a:ext>
              </a:extLst>
            </p:cNvPr>
            <p:cNvSpPr txBox="1"/>
            <p:nvPr/>
          </p:nvSpPr>
          <p:spPr>
            <a:xfrm rot="19683843">
              <a:off x="4129285" y="4874534"/>
              <a:ext cx="1542410" cy="400110"/>
            </a:xfrm>
            <a:prstGeom prst="rect">
              <a:avLst/>
            </a:prstGeom>
            <a:solidFill>
              <a:schemeClr val="bg1"/>
            </a:solidFill>
            <a:ln w="28575">
              <a:solidFill>
                <a:srgbClr val="FFFF00"/>
              </a:solidFill>
            </a:ln>
          </p:spPr>
          <p:txBody>
            <a:bodyPr wrap="none" rtlCol="0">
              <a:spAutoFit/>
            </a:bodyPr>
            <a:lstStyle>
              <a:defPPr>
                <a:defRPr lang="en-US"/>
              </a:defPPr>
              <a:lvl1pPr>
                <a:defRPr sz="2000" i="1">
                  <a:solidFill>
                    <a:srgbClr val="C00000"/>
                  </a:solidFill>
                </a:defRPr>
              </a:lvl1pPr>
            </a:lstStyle>
            <a:p>
              <a:r>
                <a:rPr lang="en-US" dirty="0" err="1"/>
                <a:t>Biosolubility</a:t>
              </a:r>
              <a:endParaRPr lang="en-US" dirty="0"/>
            </a:p>
          </p:txBody>
        </p:sp>
        <p:sp>
          <p:nvSpPr>
            <p:cNvPr id="32" name="TextBox 31">
              <a:extLst>
                <a:ext uri="{FF2B5EF4-FFF2-40B4-BE49-F238E27FC236}">
                  <a16:creationId xmlns:a16="http://schemas.microsoft.com/office/drawing/2014/main" id="{81D50D29-353A-7043-B65E-5D43AAB35411}"/>
                </a:ext>
              </a:extLst>
            </p:cNvPr>
            <p:cNvSpPr txBox="1"/>
            <p:nvPr/>
          </p:nvSpPr>
          <p:spPr>
            <a:xfrm rot="19637692">
              <a:off x="6146446" y="4754163"/>
              <a:ext cx="2890535" cy="400110"/>
            </a:xfrm>
            <a:prstGeom prst="rect">
              <a:avLst/>
            </a:prstGeom>
            <a:solidFill>
              <a:schemeClr val="bg1"/>
            </a:solidFill>
            <a:ln w="28575">
              <a:solidFill>
                <a:srgbClr val="FFFF00"/>
              </a:solidFill>
            </a:ln>
          </p:spPr>
          <p:txBody>
            <a:bodyPr wrap="none" rtlCol="0">
              <a:spAutoFit/>
            </a:bodyPr>
            <a:lstStyle/>
            <a:p>
              <a:r>
                <a:rPr lang="en-US" sz="2000" i="1" dirty="0">
                  <a:solidFill>
                    <a:srgbClr val="C00000"/>
                  </a:solidFill>
                </a:rPr>
                <a:t>Inflammatory Response</a:t>
              </a:r>
            </a:p>
          </p:txBody>
        </p:sp>
      </p:grpSp>
      <p:grpSp>
        <p:nvGrpSpPr>
          <p:cNvPr id="3" name="Group 2">
            <a:extLst>
              <a:ext uri="{FF2B5EF4-FFF2-40B4-BE49-F238E27FC236}">
                <a16:creationId xmlns:a16="http://schemas.microsoft.com/office/drawing/2014/main" id="{CE42471A-07AA-E843-9B2D-C81D050EF12F}"/>
              </a:ext>
            </a:extLst>
          </p:cNvPr>
          <p:cNvGrpSpPr/>
          <p:nvPr/>
        </p:nvGrpSpPr>
        <p:grpSpPr>
          <a:xfrm>
            <a:off x="4336072" y="3447413"/>
            <a:ext cx="3548627" cy="412146"/>
            <a:chOff x="4336072" y="3447413"/>
            <a:chExt cx="3548627" cy="412146"/>
          </a:xfrm>
        </p:grpSpPr>
        <p:sp>
          <p:nvSpPr>
            <p:cNvPr id="33" name="TextBox 32">
              <a:extLst>
                <a:ext uri="{FF2B5EF4-FFF2-40B4-BE49-F238E27FC236}">
                  <a16:creationId xmlns:a16="http://schemas.microsoft.com/office/drawing/2014/main" id="{4B12AFD7-A4C3-9249-AFF6-2B59B35ABAFC}"/>
                </a:ext>
              </a:extLst>
            </p:cNvPr>
            <p:cNvSpPr txBox="1"/>
            <p:nvPr/>
          </p:nvSpPr>
          <p:spPr>
            <a:xfrm rot="19988106">
              <a:off x="4336072" y="3447413"/>
              <a:ext cx="2618024" cy="400110"/>
            </a:xfrm>
            <a:prstGeom prst="rect">
              <a:avLst/>
            </a:prstGeom>
            <a:solidFill>
              <a:schemeClr val="bg1"/>
            </a:solidFill>
            <a:ln w="28575">
              <a:solidFill>
                <a:srgbClr val="FFFF00"/>
              </a:solidFill>
            </a:ln>
          </p:spPr>
          <p:txBody>
            <a:bodyPr wrap="none" rtlCol="0">
              <a:spAutoFit/>
            </a:bodyPr>
            <a:lstStyle>
              <a:defPPr>
                <a:defRPr lang="en-US"/>
              </a:defPPr>
              <a:lvl1pPr>
                <a:defRPr sz="2000" i="1">
                  <a:solidFill>
                    <a:srgbClr val="C00000"/>
                  </a:solidFill>
                </a:defRPr>
              </a:lvl1pPr>
            </a:lstStyle>
            <a:p>
              <a:r>
                <a:rPr lang="en-US" dirty="0"/>
                <a:t>What does it stick to?</a:t>
              </a:r>
            </a:p>
          </p:txBody>
        </p:sp>
        <p:sp>
          <p:nvSpPr>
            <p:cNvPr id="34" name="TextBox 33">
              <a:extLst>
                <a:ext uri="{FF2B5EF4-FFF2-40B4-BE49-F238E27FC236}">
                  <a16:creationId xmlns:a16="http://schemas.microsoft.com/office/drawing/2014/main" id="{D3965AF8-16D5-8C43-9506-E3E78F112AF9}"/>
                </a:ext>
              </a:extLst>
            </p:cNvPr>
            <p:cNvSpPr txBox="1"/>
            <p:nvPr/>
          </p:nvSpPr>
          <p:spPr>
            <a:xfrm rot="19882935">
              <a:off x="5620938" y="3459449"/>
              <a:ext cx="2263761" cy="400110"/>
            </a:xfrm>
            <a:prstGeom prst="rect">
              <a:avLst/>
            </a:prstGeom>
            <a:solidFill>
              <a:schemeClr val="bg1"/>
            </a:solidFill>
            <a:ln w="28575">
              <a:solidFill>
                <a:srgbClr val="FFFF00"/>
              </a:solidFill>
            </a:ln>
          </p:spPr>
          <p:txBody>
            <a:bodyPr wrap="none" rtlCol="0">
              <a:spAutoFit/>
            </a:bodyPr>
            <a:lstStyle>
              <a:defPPr>
                <a:defRPr lang="en-US"/>
              </a:defPPr>
              <a:lvl1pPr>
                <a:defRPr sz="2000" i="1">
                  <a:solidFill>
                    <a:srgbClr val="C00000"/>
                  </a:solidFill>
                </a:defRPr>
              </a:lvl1pPr>
            </a:lstStyle>
            <a:p>
              <a:r>
                <a:rPr lang="en-US" dirty="0"/>
                <a:t>Where does it go?</a:t>
              </a:r>
            </a:p>
          </p:txBody>
        </p:sp>
      </p:grpSp>
      <p:grpSp>
        <p:nvGrpSpPr>
          <p:cNvPr id="12" name="Group 11">
            <a:extLst>
              <a:ext uri="{FF2B5EF4-FFF2-40B4-BE49-F238E27FC236}">
                <a16:creationId xmlns:a16="http://schemas.microsoft.com/office/drawing/2014/main" id="{44021809-8F4C-C346-8333-0A79D190D5E6}"/>
              </a:ext>
            </a:extLst>
          </p:cNvPr>
          <p:cNvGrpSpPr/>
          <p:nvPr/>
        </p:nvGrpSpPr>
        <p:grpSpPr>
          <a:xfrm>
            <a:off x="91321" y="0"/>
            <a:ext cx="8206295" cy="4808626"/>
            <a:chOff x="91321" y="0"/>
            <a:chExt cx="8206295" cy="4808626"/>
          </a:xfrm>
        </p:grpSpPr>
        <p:sp>
          <p:nvSpPr>
            <p:cNvPr id="5" name="Oval 4">
              <a:extLst>
                <a:ext uri="{FF2B5EF4-FFF2-40B4-BE49-F238E27FC236}">
                  <a16:creationId xmlns:a16="http://schemas.microsoft.com/office/drawing/2014/main" id="{6174789C-7CC6-2D4C-97D6-C8F0D981B45D}"/>
                </a:ext>
              </a:extLst>
            </p:cNvPr>
            <p:cNvSpPr/>
            <p:nvPr/>
          </p:nvSpPr>
          <p:spPr bwMode="auto">
            <a:xfrm>
              <a:off x="3829206" y="0"/>
              <a:ext cx="4468410" cy="3024299"/>
            </a:xfrm>
            <a:prstGeom prst="ellipse">
              <a:avLst/>
            </a:prstGeom>
            <a:solidFill>
              <a:srgbClr val="FFFF00">
                <a:alpha val="23922"/>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cxnSp>
          <p:nvCxnSpPr>
            <p:cNvPr id="10" name="Straight Connector 9">
              <a:extLst>
                <a:ext uri="{FF2B5EF4-FFF2-40B4-BE49-F238E27FC236}">
                  <a16:creationId xmlns:a16="http://schemas.microsoft.com/office/drawing/2014/main" id="{2EB83F69-59CD-AE4F-B03D-A5F202CECB85}"/>
                </a:ext>
              </a:extLst>
            </p:cNvPr>
            <p:cNvCxnSpPr>
              <a:stCxn id="6" idx="3"/>
              <a:endCxn id="5" idx="2"/>
            </p:cNvCxnSpPr>
            <p:nvPr/>
          </p:nvCxnSpPr>
          <p:spPr bwMode="auto">
            <a:xfrm flipV="1">
              <a:off x="2992582" y="1512150"/>
              <a:ext cx="836624" cy="139171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B18A3363-8840-1D43-A608-C03C8448EE04}"/>
                </a:ext>
              </a:extLst>
            </p:cNvPr>
            <p:cNvSpPr/>
            <p:nvPr/>
          </p:nvSpPr>
          <p:spPr bwMode="auto">
            <a:xfrm>
              <a:off x="91321" y="1064333"/>
              <a:ext cx="2805353" cy="37442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C8723F20-68C5-A241-A6DD-92C01E701892}"/>
                </a:ext>
              </a:extLst>
            </p:cNvPr>
            <p:cNvSpPr/>
            <p:nvPr/>
          </p:nvSpPr>
          <p:spPr bwMode="auto">
            <a:xfrm>
              <a:off x="228606" y="1086332"/>
              <a:ext cx="2763976" cy="3635055"/>
            </a:xfrm>
            <a:prstGeom prst="rect">
              <a:avLst/>
            </a:prstGeom>
            <a:solidFill>
              <a:srgbClr val="FFFF00">
                <a:alpha val="23922"/>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a:r>
                <a:rPr lang="en-US" dirty="0">
                  <a:solidFill>
                    <a:srgbClr val="C00000"/>
                  </a:solidFill>
                  <a:latin typeface="Arial" pitchFamily="-106" charset="0"/>
                  <a:ea typeface="ＭＳ Ｐゴシック" pitchFamily="-106" charset="-128"/>
                </a:rPr>
                <a:t>What must you include to define the collective “it” so you can compare it: </a:t>
              </a:r>
            </a:p>
            <a:p>
              <a:pPr marL="463550" indent="-177800">
                <a:buFont typeface="Arial" panose="020B0604020202020204" pitchFamily="34" charset="0"/>
                <a:buChar char="•"/>
              </a:pPr>
              <a:r>
                <a:rPr lang="en-US" sz="2000" dirty="0">
                  <a:solidFill>
                    <a:srgbClr val="C00000"/>
                  </a:solidFill>
                  <a:latin typeface="Arial" pitchFamily="-106" charset="0"/>
                  <a:ea typeface="ＭＳ Ｐゴシック" pitchFamily="-106" charset="-128"/>
                </a:rPr>
                <a:t>Material</a:t>
              </a:r>
            </a:p>
            <a:p>
              <a:pPr marL="463550" indent="-177800">
                <a:buFont typeface="Arial" panose="020B0604020202020204" pitchFamily="34" charset="0"/>
                <a:buChar char="•"/>
              </a:pPr>
              <a:r>
                <a:rPr lang="en-US" sz="2000" dirty="0">
                  <a:solidFill>
                    <a:srgbClr val="C00000"/>
                  </a:solidFill>
                  <a:latin typeface="Arial" pitchFamily="-106" charset="0"/>
                  <a:ea typeface="ＭＳ Ｐゴシック" pitchFamily="-106" charset="-128"/>
                </a:rPr>
                <a:t>Medium</a:t>
              </a:r>
            </a:p>
            <a:p>
              <a:pPr marL="463550" indent="-177800">
                <a:buFont typeface="Arial" panose="020B0604020202020204" pitchFamily="34" charset="0"/>
                <a:buChar char="•"/>
              </a:pPr>
              <a:r>
                <a:rPr lang="en-US" sz="2000" dirty="0">
                  <a:solidFill>
                    <a:srgbClr val="C00000"/>
                  </a:solidFill>
                  <a:latin typeface="Arial" pitchFamily="-106" charset="0"/>
                  <a:ea typeface="ＭＳ Ｐゴシック" pitchFamily="-106" charset="-128"/>
                </a:rPr>
                <a:t>Protocol</a:t>
              </a:r>
            </a:p>
          </p:txBody>
        </p:sp>
      </p:grpSp>
    </p:spTree>
    <p:extLst>
      <p:ext uri="{BB962C8B-B14F-4D97-AF65-F5344CB8AC3E}">
        <p14:creationId xmlns:p14="http://schemas.microsoft.com/office/powerpoint/2010/main" val="18167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EINT 2010">
      <a:dk1>
        <a:sysClr val="windowText" lastClr="000000"/>
      </a:dk1>
      <a:lt1>
        <a:sysClr val="window" lastClr="FFFFFF"/>
      </a:lt1>
      <a:dk2>
        <a:srgbClr val="1F497D"/>
      </a:dk2>
      <a:lt2>
        <a:srgbClr val="EEECE1"/>
      </a:lt2>
      <a:accent1>
        <a:srgbClr val="4F81BD"/>
      </a:accent1>
      <a:accent2>
        <a:srgbClr val="C9540B"/>
      </a:accent2>
      <a:accent3>
        <a:srgbClr val="5B7816"/>
      </a:accent3>
      <a:accent4>
        <a:srgbClr val="8064A2"/>
      </a:accent4>
      <a:accent5>
        <a:srgbClr val="4BACC6"/>
      </a:accent5>
      <a:accent6>
        <a:srgbClr val="F79646"/>
      </a:accent6>
      <a:hlink>
        <a:srgbClr val="0000FF"/>
      </a:hlink>
      <a:folHlink>
        <a:srgbClr val="800080"/>
      </a:folHlink>
    </a:clrScheme>
    <a:fontScheme name="Blank Presentation">
      <a:majorFont>
        <a:latin typeface="Meta-BoldCaps"/>
        <a:ea typeface="ＭＳ Ｐゴシック"/>
        <a:cs typeface="ＭＳ Ｐゴシック"/>
      </a:majorFont>
      <a:minorFont>
        <a:latin typeface="Meta-ItalicCap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22142</TotalTime>
  <Words>1079</Words>
  <Application>Microsoft Macintosh PowerPoint</Application>
  <PresentationFormat>On-screen Show (4:3)</PresentationFormat>
  <Paragraphs>216</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 Unicode MS</vt:lpstr>
      <vt:lpstr>ＭＳ Ｐゴシック</vt:lpstr>
      <vt:lpstr>Arial</vt:lpstr>
      <vt:lpstr>Avenir Light</vt:lpstr>
      <vt:lpstr>Calibri</vt:lpstr>
      <vt:lpstr>Century Gothic</vt:lpstr>
      <vt:lpstr>Meta-BoldCaps</vt:lpstr>
      <vt:lpstr>Meta-ItalicCaps</vt:lpstr>
      <vt:lpstr>Meta-Normal</vt:lpstr>
      <vt:lpstr>Verdana</vt:lpstr>
      <vt:lpstr>Wingdings 2</vt:lpstr>
      <vt:lpstr>Zapf Dingbats</vt:lpstr>
      <vt:lpstr>Blank Presentation</vt:lpstr>
      <vt:lpstr>   Functional assays &amp; nanoinformatics  for data sharing</vt:lpstr>
      <vt:lpstr>The Commons</vt:lpstr>
      <vt:lpstr>NanoInformatics Knowledge Commons</vt:lpstr>
      <vt:lpstr>Too early for big data, but critical time for harmonization to generate comparable datasets going forward. </vt:lpstr>
      <vt:lpstr>What is needed from nanoinformatics?</vt:lpstr>
      <vt:lpstr>Environmental Complexity: A Necessary Reality</vt:lpstr>
      <vt:lpstr>How to Address the Complexity? </vt:lpstr>
      <vt:lpstr>Focus on Shared Methods &amp; Questions</vt:lpstr>
      <vt:lpstr>Functional Assays</vt:lpstr>
      <vt:lpstr>On the NIKC Concept of “Instance” Temporally Tracking the Path of a Study</vt:lpstr>
      <vt:lpstr>Full Paper Instance Map of Curated Manuscript</vt:lpstr>
      <vt:lpstr>Many Projects, One Repository: A Pilot Integration </vt:lpstr>
      <vt:lpstr>Premeditated Interoperability Through  Shared Data Curation</vt:lpstr>
      <vt:lpstr>Acknowledgments</vt:lpstr>
      <vt:lpstr>PowerPoint Presentation</vt:lpstr>
    </vt:vector>
  </TitlesOfParts>
  <Company>Duke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glenda kelly</dc:creator>
  <cp:lastModifiedBy>Christine Hendren</cp:lastModifiedBy>
  <cp:revision>1342</cp:revision>
  <cp:lastPrinted>2015-11-12T16:16:02Z</cp:lastPrinted>
  <dcterms:created xsi:type="dcterms:W3CDTF">2010-06-16T20:21:27Z</dcterms:created>
  <dcterms:modified xsi:type="dcterms:W3CDTF">2018-10-10T11:35:20Z</dcterms:modified>
</cp:coreProperties>
</file>