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0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9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1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2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7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5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6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1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2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6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Consumer Exposure: Food and Food Contact and Personal Care Products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822" y="1401414"/>
            <a:ext cx="1096217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What is the status </a:t>
            </a:r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of efforts to quantify human exposure to engineered </a:t>
            </a:r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nanomaterials? </a:t>
            </a:r>
            <a:r>
              <a:rPr lang="en-US" sz="2400" dirty="0"/>
              <a:t>How well are we able to characterize and quantify exposure to nanomaterials via the ingestion </a:t>
            </a:r>
            <a:r>
              <a:rPr lang="en-US" sz="2400" dirty="0" smtClean="0"/>
              <a:t>pathway (</a:t>
            </a:r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in food-related applications (food and food contact) as well as personal care </a:t>
            </a:r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products)</a:t>
            </a:r>
            <a:r>
              <a:rPr lang="en-US" sz="2400" dirty="0" smtClean="0"/>
              <a:t>? </a:t>
            </a:r>
            <a:r>
              <a:rPr lang="en-US" sz="2400" dirty="0"/>
              <a:t>How well characterized is human exposure to nanomaterials in food? </a:t>
            </a:r>
          </a:p>
          <a:p>
            <a:endParaRPr lang="en-US" sz="2400" dirty="0"/>
          </a:p>
          <a:p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822" y="3832849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964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Consumer Exposure: Food and Food Contact and Personal Care Products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822" y="1401414"/>
            <a:ext cx="11148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</a:t>
            </a:r>
            <a:r>
              <a:rPr lang="en-US" sz="2400" dirty="0"/>
              <a:t>is the current state of methods and tools for quantifying oral exposure to nanomaterials in food?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65263" y="2232411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4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Consumer Exposure: Food and Food Contact and Personal Care Products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822" y="1401414"/>
            <a:ext cx="1114844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What is our current knowledge on </a:t>
            </a:r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GIT uptake and bio-distributions of engineered nanoparticles in food and food contact materials</a:t>
            </a:r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? </a:t>
            </a:r>
            <a:r>
              <a:rPr lang="en-US" sz="2400" dirty="0"/>
              <a:t>How has the knowledge base in this research area changed since the first QEEN conference in 2015? What questions have been answered?</a:t>
            </a:r>
          </a:p>
          <a:p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63" y="2232411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4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Consumer Exposure: Food and Food Contact and Personal Care Products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822" y="1401414"/>
            <a:ext cx="5634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How do we address remaining knowledge gaps?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6827" y="1832301"/>
            <a:ext cx="1132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23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822" y="324196"/>
            <a:ext cx="8711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Narrow" panose="020B0606020202030204" pitchFamily="34" charset="0"/>
              </a:rPr>
              <a:t>Consumer Exposure: Food and Food Contact and Personal Care Products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822" y="1401414"/>
            <a:ext cx="1888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Other insights?</a:t>
            </a:r>
            <a:endParaRPr lang="en-US" sz="3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822" y="1863079"/>
            <a:ext cx="113219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0837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196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National Science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MHINKS</dc:creator>
  <cp:lastModifiedBy>Jo Anne Shatkin</cp:lastModifiedBy>
  <cp:revision>8</cp:revision>
  <dcterms:created xsi:type="dcterms:W3CDTF">2018-09-28T15:31:05Z</dcterms:created>
  <dcterms:modified xsi:type="dcterms:W3CDTF">2018-10-08T12:32:20Z</dcterms:modified>
</cp:coreProperties>
</file>