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2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CF71D-812A-4F3B-AB6B-E792589F9C76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B8F5E-BA3B-4720-AFAC-4C1513489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91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CF71D-812A-4F3B-AB6B-E792589F9C76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B8F5E-BA3B-4720-AFAC-4C1513489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397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CF71D-812A-4F3B-AB6B-E792589F9C76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B8F5E-BA3B-4720-AFAC-4C1513489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676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CF71D-812A-4F3B-AB6B-E792589F9C76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B8F5E-BA3B-4720-AFAC-4C1513489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21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CF71D-812A-4F3B-AB6B-E792589F9C76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B8F5E-BA3B-4720-AFAC-4C1513489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200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CF71D-812A-4F3B-AB6B-E792589F9C76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B8F5E-BA3B-4720-AFAC-4C1513489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923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CF71D-812A-4F3B-AB6B-E792589F9C76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B8F5E-BA3B-4720-AFAC-4C1513489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374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CF71D-812A-4F3B-AB6B-E792589F9C76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B8F5E-BA3B-4720-AFAC-4C1513489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69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CF71D-812A-4F3B-AB6B-E792589F9C76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B8F5E-BA3B-4720-AFAC-4C1513489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151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CF71D-812A-4F3B-AB6B-E792589F9C76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B8F5E-BA3B-4720-AFAC-4C1513489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59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CF71D-812A-4F3B-AB6B-E792589F9C76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B8F5E-BA3B-4720-AFAC-4C1513489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597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CF71D-812A-4F3B-AB6B-E792589F9C76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B8F5E-BA3B-4720-AFAC-4C1513489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324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Scott Brown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Industry</a:t>
            </a:r>
          </a:p>
        </p:txBody>
      </p:sp>
    </p:spTree>
    <p:extLst>
      <p:ext uri="{BB962C8B-B14F-4D97-AF65-F5344CB8AC3E}">
        <p14:creationId xmlns:p14="http://schemas.microsoft.com/office/powerpoint/2010/main" val="3560589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Who am 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96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Technical Leadership Role:  “Principle Scientist/Investigator”</a:t>
            </a:r>
          </a:p>
          <a:p>
            <a:pPr marL="0" indent="0">
              <a:buNone/>
            </a:pPr>
            <a:r>
              <a:rPr lang="en-US" dirty="0"/>
              <a:t>Company:  Chemours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Mixed Role:  Product Development and Regulatory/Product Stewardship</a:t>
            </a:r>
          </a:p>
          <a:p>
            <a:pPr lvl="1">
              <a:buFontTx/>
              <a:buChar char="-"/>
            </a:pPr>
            <a:r>
              <a:rPr lang="en-US" dirty="0"/>
              <a:t>Particle Science Laboratory</a:t>
            </a:r>
          </a:p>
          <a:p>
            <a:pPr lvl="1">
              <a:buFontTx/>
              <a:buChar char="-"/>
            </a:pPr>
            <a:r>
              <a:rPr lang="en-US" dirty="0"/>
              <a:t>Regulatory Knowledge Cluster</a:t>
            </a:r>
          </a:p>
          <a:p>
            <a:pPr lvl="1">
              <a:buFontTx/>
              <a:buChar char="-"/>
            </a:pPr>
            <a:endParaRPr lang="en-US" dirty="0"/>
          </a:p>
          <a:p>
            <a:pPr marL="457200" lvl="1" indent="0">
              <a:buNone/>
            </a:pPr>
            <a:r>
              <a:rPr lang="en-US" u="sng" dirty="0"/>
              <a:t>External</a:t>
            </a:r>
          </a:p>
          <a:p>
            <a:pPr marL="457200" lvl="1" indent="0">
              <a:buNone/>
            </a:pPr>
            <a:r>
              <a:rPr lang="en-US" dirty="0"/>
              <a:t>Chair,  ANSI ISO TC 229 “Nanotechnologies” WG1 “Terminology &amp; Nomenclature”</a:t>
            </a:r>
          </a:p>
          <a:p>
            <a:pPr marL="457200" lvl="1" indent="0">
              <a:buNone/>
            </a:pPr>
            <a:r>
              <a:rPr lang="en-US" dirty="0"/>
              <a:t>Chair,  ACC </a:t>
            </a:r>
            <a:r>
              <a:rPr lang="en-US" dirty="0" err="1"/>
              <a:t>Nanopanel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OECD WPMN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86500" y="3816628"/>
            <a:ext cx="4570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“Problem Identification &amp; Problem Resolution”</a:t>
            </a:r>
          </a:p>
        </p:txBody>
      </p:sp>
    </p:spTree>
    <p:extLst>
      <p:ext uri="{BB962C8B-B14F-4D97-AF65-F5344CB8AC3E}">
        <p14:creationId xmlns:p14="http://schemas.microsoft.com/office/powerpoint/2010/main" val="2336016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What am I working 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 </a:t>
            </a:r>
            <a:r>
              <a:rPr lang="en-US" b="1" dirty="0"/>
              <a:t>Innovation</a:t>
            </a:r>
          </a:p>
          <a:p>
            <a:pPr lvl="2"/>
            <a:r>
              <a:rPr lang="en-US" dirty="0"/>
              <a:t>Proprietary characterization techniques and methods (plant to lab scale)– What’s different?</a:t>
            </a:r>
          </a:p>
          <a:p>
            <a:pPr lvl="2"/>
            <a:r>
              <a:rPr lang="en-US" dirty="0"/>
              <a:t>Product development – Some including </a:t>
            </a:r>
            <a:r>
              <a:rPr lang="en-US" dirty="0" err="1"/>
              <a:t>nano</a:t>
            </a:r>
            <a:r>
              <a:rPr lang="en-US" dirty="0"/>
              <a:t> some not?  What’s the benefit?</a:t>
            </a:r>
          </a:p>
          <a:p>
            <a:pPr lvl="2"/>
            <a:r>
              <a:rPr lang="en-US" dirty="0"/>
              <a:t>Safer by design</a:t>
            </a:r>
          </a:p>
          <a:p>
            <a:r>
              <a:rPr lang="en-US" b="1" dirty="0"/>
              <a:t>Regulatory</a:t>
            </a:r>
          </a:p>
          <a:p>
            <a:pPr lvl="2"/>
            <a:r>
              <a:rPr lang="en-US" dirty="0"/>
              <a:t>OECD WPMN – Physical Chemical Decision Framework &amp; Guiding Principles for Measurement &amp; Reporting </a:t>
            </a:r>
            <a:r>
              <a:rPr lang="en-US" dirty="0">
                <a:sym typeface="Wingdings" panose="05000000000000000000" pitchFamily="2" charset="2"/>
              </a:rPr>
              <a:t></a:t>
            </a:r>
            <a:r>
              <a:rPr lang="en-US" dirty="0"/>
              <a:t> Focus on purpose not technique / Though process and guide for Improving communication / selecting &amp; improving methods.</a:t>
            </a:r>
          </a:p>
          <a:p>
            <a:r>
              <a:rPr lang="en-US" b="1" dirty="0"/>
              <a:t>Standards</a:t>
            </a:r>
          </a:p>
          <a:p>
            <a:pPr lvl="2"/>
            <a:r>
              <a:rPr lang="en-US" dirty="0"/>
              <a:t>ISO TC 229 – Moving from Terminology to Nomenclature… simplifying communications reducing redundancy</a:t>
            </a:r>
          </a:p>
          <a:p>
            <a:r>
              <a:rPr lang="en-US" b="1" dirty="0"/>
              <a:t>Academic Engagement</a:t>
            </a:r>
          </a:p>
          <a:p>
            <a:pPr lvl="2"/>
            <a:r>
              <a:rPr lang="en-US" dirty="0"/>
              <a:t>Coordinating innovation projects with local universities.</a:t>
            </a:r>
          </a:p>
          <a:p>
            <a:pPr lvl="2"/>
            <a:r>
              <a:rPr lang="en-US" dirty="0"/>
              <a:t>Recent:  Industry / Academia Expert meeting Slurries &amp; Suspensions</a:t>
            </a:r>
          </a:p>
        </p:txBody>
      </p:sp>
    </p:spTree>
    <p:extLst>
      <p:ext uri="{BB962C8B-B14F-4D97-AF65-F5344CB8AC3E}">
        <p14:creationId xmlns:p14="http://schemas.microsoft.com/office/powerpoint/2010/main" val="3997505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How did I get here?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1158"/>
            <a:ext cx="10754532" cy="532684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Undergraduate Research – University of Florida  NSF ERC PS&amp;T</a:t>
            </a:r>
          </a:p>
          <a:p>
            <a:pPr lvl="1"/>
            <a:r>
              <a:rPr lang="en-US" dirty="0"/>
              <a:t>Microelectronics / Surfactants / CMP / Particle Characterization / Industry Engagement</a:t>
            </a:r>
          </a:p>
          <a:p>
            <a:r>
              <a:rPr lang="en-US" dirty="0"/>
              <a:t>Continued as graduate student at ERC </a:t>
            </a:r>
          </a:p>
          <a:p>
            <a:pPr lvl="1"/>
            <a:r>
              <a:rPr lang="en-US" dirty="0"/>
              <a:t>Surface Forces / Surface Chemistry / Adsorption Science / Interfacial Phenomena</a:t>
            </a:r>
          </a:p>
          <a:p>
            <a:r>
              <a:rPr lang="en-US" dirty="0"/>
              <a:t>2004 – NIEHS / UF Workshop: Developing Experimental Approaches for the Evaluation of Toxicological Interactions</a:t>
            </a:r>
          </a:p>
          <a:p>
            <a:pPr lvl="1"/>
            <a:r>
              <a:rPr lang="en-US" dirty="0"/>
              <a:t>Nanotoxicology research / physicochemical characterization research</a:t>
            </a:r>
          </a:p>
          <a:p>
            <a:pPr lvl="1"/>
            <a:r>
              <a:rPr lang="en-US" dirty="0"/>
              <a:t>Multimodal Nanoparticles / biomedical applications</a:t>
            </a:r>
          </a:p>
          <a:p>
            <a:pPr lvl="1"/>
            <a:r>
              <a:rPr lang="en-US" dirty="0"/>
              <a:t>Nanostructure Surface Affinity methods (NSF NER Grant)</a:t>
            </a:r>
          </a:p>
          <a:p>
            <a:r>
              <a:rPr lang="en-US" dirty="0"/>
              <a:t>PhD – Nanoscale tribology in pleural space</a:t>
            </a:r>
          </a:p>
          <a:p>
            <a:r>
              <a:rPr lang="en-US" dirty="0"/>
              <a:t>Research Faculty – PERC / MSE UF </a:t>
            </a:r>
            <a:r>
              <a:rPr lang="en-US" dirty="0">
                <a:sym typeface="Wingdings" panose="05000000000000000000" pitchFamily="2" charset="2"/>
              </a:rPr>
              <a:t> Cancer Nanotechnology/ Nanomedicine/ Space dust/ Particle interaction fundamentals</a:t>
            </a:r>
          </a:p>
          <a:p>
            <a:r>
              <a:rPr lang="en-US" dirty="0">
                <a:sym typeface="Wingdings" panose="05000000000000000000" pitchFamily="2" charset="2"/>
              </a:rPr>
              <a:t>Joined DuPont 2011.  Lead- Corporate Particle Characterization Laboratory</a:t>
            </a:r>
          </a:p>
          <a:p>
            <a:r>
              <a:rPr lang="en-US" dirty="0">
                <a:sym typeface="Wingdings" panose="05000000000000000000" pitchFamily="2" charset="2"/>
              </a:rPr>
              <a:t>EC Definition of Nanomaterial</a:t>
            </a:r>
          </a:p>
          <a:p>
            <a:r>
              <a:rPr lang="en-US" dirty="0">
                <a:sym typeface="Wingdings" panose="05000000000000000000" pitchFamily="2" charset="2"/>
              </a:rPr>
              <a:t>Joined DuPont Nanotechnology Advisory Team – </a:t>
            </a:r>
            <a:r>
              <a:rPr lang="en-US" dirty="0" err="1">
                <a:sym typeface="Wingdings" panose="05000000000000000000" pitchFamily="2" charset="2"/>
              </a:rPr>
              <a:t>Physico</a:t>
            </a:r>
            <a:r>
              <a:rPr lang="en-US" dirty="0">
                <a:sym typeface="Wingdings" panose="05000000000000000000" pitchFamily="2" charset="2"/>
              </a:rPr>
              <a:t>-Chemical Characterization Lead</a:t>
            </a:r>
          </a:p>
          <a:p>
            <a:r>
              <a:rPr lang="en-US" dirty="0">
                <a:sym typeface="Wingdings" panose="05000000000000000000" pitchFamily="2" charset="2"/>
              </a:rPr>
              <a:t>Involvement in industry consortia &amp; OECD / ISO</a:t>
            </a:r>
          </a:p>
          <a:p>
            <a:r>
              <a:rPr lang="en-US" dirty="0">
                <a:sym typeface="Wingdings" panose="05000000000000000000" pitchFamily="2" charset="2"/>
              </a:rPr>
              <a:t>Chemours Spun in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963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307</Words>
  <Application>Microsoft Office PowerPoint</Application>
  <PresentationFormat>Widescreen</PresentationFormat>
  <Paragraphs>43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Scott Brown </vt:lpstr>
      <vt:lpstr>Who am I?</vt:lpstr>
      <vt:lpstr>What am I working on?</vt:lpstr>
      <vt:lpstr>How did I get here?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Scott Brown </dc:title>
  <dc:creator>Brown, Scott C</dc:creator>
  <cp:lastModifiedBy>Brown, Scott C</cp:lastModifiedBy>
  <cp:revision>7</cp:revision>
  <dcterms:created xsi:type="dcterms:W3CDTF">2018-10-10T03:29:12Z</dcterms:created>
  <dcterms:modified xsi:type="dcterms:W3CDTF">2018-10-10T04:18:01Z</dcterms:modified>
</cp:coreProperties>
</file>