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customXml/itemProps65.xml" ContentType="application/vnd.openxmlformats-officedocument.customXmlProperties+xml"/>
  <Override PartName="/customXml/itemProps66.xml" ContentType="application/vnd.openxmlformats-officedocument.customXmlProperties+xml"/>
  <Override PartName="/customXml/itemProps67.xml" ContentType="application/vnd.openxmlformats-officedocument.customXmlProperties+xml"/>
  <Override PartName="/customXml/itemProps68.xml" ContentType="application/vnd.openxmlformats-officedocument.customXmlProperties+xml"/>
  <Override PartName="/customXml/itemProps69.xml" ContentType="application/vnd.openxmlformats-officedocument.customXmlProperties+xml"/>
  <Override PartName="/customXml/itemProps70.xml" ContentType="application/vnd.openxmlformats-officedocument.customXmlProperties+xml"/>
  <Override PartName="/customXml/itemProps71.xml" ContentType="application/vnd.openxmlformats-officedocument.customXmlProperties+xml"/>
  <Override PartName="/customXml/itemProps72.xml" ContentType="application/vnd.openxmlformats-officedocument.customXmlProperties+xml"/>
  <Override PartName="/customXml/itemProps73.xml" ContentType="application/vnd.openxmlformats-officedocument.customXmlProperties+xml"/>
  <Override PartName="/customXml/itemProps74.xml" ContentType="application/vnd.openxmlformats-officedocument.customXmlProperties+xml"/>
  <Override PartName="/customXml/itemProps75.xml" ContentType="application/vnd.openxmlformats-officedocument.customXmlProperties+xml"/>
  <Override PartName="/customXml/itemProps76.xml" ContentType="application/vnd.openxmlformats-officedocument.customXmlProperties+xml"/>
  <Override PartName="/customXml/itemProps77.xml" ContentType="application/vnd.openxmlformats-officedocument.customXmlProperties+xml"/>
  <Override PartName="/customXml/itemProps78.xml" ContentType="application/vnd.openxmlformats-officedocument.customXmlProperties+xml"/>
  <Override PartName="/customXml/itemProps79.xml" ContentType="application/vnd.openxmlformats-officedocument.customXmlProperties+xml"/>
  <Override PartName="/customXml/itemProps80.xml" ContentType="application/vnd.openxmlformats-officedocument.customXmlProperties+xml"/>
  <Override PartName="/customXml/itemProps81.xml" ContentType="application/vnd.openxmlformats-officedocument.customXmlProperties+xml"/>
  <Override PartName="/customXml/itemProps82.xml" ContentType="application/vnd.openxmlformats-officedocument.customXmlProperties+xml"/>
  <Override PartName="/customXml/itemProps83.xml" ContentType="application/vnd.openxmlformats-officedocument.customXmlProperties+xml"/>
  <Override PartName="/customXml/itemProps84.xml" ContentType="application/vnd.openxmlformats-officedocument.customXmlProperties+xml"/>
  <Override PartName="/customXml/itemProps85.xml" ContentType="application/vnd.openxmlformats-officedocument.customXmlProperties+xml"/>
  <Override PartName="/customXml/itemProps86.xml" ContentType="application/vnd.openxmlformats-officedocument.customXmlProperties+xml"/>
  <Override PartName="/customXml/itemProps87.xml" ContentType="application/vnd.openxmlformats-officedocument.customXmlProperties+xml"/>
  <Override PartName="/customXml/itemProps88.xml" ContentType="application/vnd.openxmlformats-officedocument.customXmlProperties+xml"/>
  <Override PartName="/customXml/itemProps89.xml" ContentType="application/vnd.openxmlformats-officedocument.customXmlProperties+xml"/>
  <Override PartName="/customXml/itemProps90.xml" ContentType="application/vnd.openxmlformats-officedocument.customXmlProperties+xml"/>
  <Override PartName="/customXml/itemProps91.xml" ContentType="application/vnd.openxmlformats-officedocument.customXmlProperties+xml"/>
  <Override PartName="/customXml/itemProps92.xml" ContentType="application/vnd.openxmlformats-officedocument.customXmlProperties+xml"/>
  <Override PartName="/customXml/itemProps93.xml" ContentType="application/vnd.openxmlformats-officedocument.customXmlProperties+xml"/>
  <Override PartName="/customXml/itemProps9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95"/>
  </p:sldMasterIdLst>
  <p:notesMasterIdLst>
    <p:notesMasterId r:id="rId105"/>
  </p:notesMasterIdLst>
  <p:handoutMasterIdLst>
    <p:handoutMasterId r:id="rId106"/>
  </p:handoutMasterIdLst>
  <p:sldIdLst>
    <p:sldId id="550" r:id="rId96"/>
    <p:sldId id="563" r:id="rId97"/>
    <p:sldId id="370" r:id="rId98"/>
    <p:sldId id="567" r:id="rId99"/>
    <p:sldId id="332" r:id="rId100"/>
    <p:sldId id="472" r:id="rId101"/>
    <p:sldId id="555" r:id="rId102"/>
    <p:sldId id="490" r:id="rId103"/>
    <p:sldId id="489" r:id="rId10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" userDrawn="1">
          <p15:clr>
            <a:srgbClr val="A4A3A4"/>
          </p15:clr>
        </p15:guide>
        <p15:guide id="2" pos="1872" userDrawn="1">
          <p15:clr>
            <a:srgbClr val="A4A3A4"/>
          </p15:clr>
        </p15:guide>
        <p15:guide id="3" pos="2880" userDrawn="1">
          <p15:clr>
            <a:srgbClr val="A4A3A4"/>
          </p15:clr>
        </p15:guide>
        <p15:guide id="4" pos="4367" userDrawn="1">
          <p15:clr>
            <a:srgbClr val="A4A3A4"/>
          </p15:clr>
        </p15:guide>
        <p15:guide id="5" orient="horz" pos="3888" userDrawn="1">
          <p15:clr>
            <a:srgbClr val="A4A3A4"/>
          </p15:clr>
        </p15:guide>
        <p15:guide id="6" orient="horz" pos="816" userDrawn="1">
          <p15:clr>
            <a:srgbClr val="A4A3A4"/>
          </p15:clr>
        </p15:guide>
        <p15:guide id="7" orient="horz" pos="1089" userDrawn="1">
          <p15:clr>
            <a:srgbClr val="A4A3A4"/>
          </p15:clr>
        </p15:guide>
        <p15:guide id="8" orient="horz" pos="1913" userDrawn="1">
          <p15:clr>
            <a:srgbClr val="A4A3A4"/>
          </p15:clr>
        </p15:guide>
        <p15:guide id="9" orient="horz" pos="1395" userDrawn="1">
          <p15:clr>
            <a:srgbClr val="A4A3A4"/>
          </p15:clr>
        </p15:guide>
        <p15:guide id="10" orient="horz" pos="2225" userDrawn="1">
          <p15:clr>
            <a:srgbClr val="A4A3A4"/>
          </p15:clr>
        </p15:guide>
        <p15:guide id="11" orient="horz" pos="202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3FF"/>
    <a:srgbClr val="ACDDFE"/>
    <a:srgbClr val="026CB6"/>
    <a:srgbClr val="556337"/>
    <a:srgbClr val="6D7F46"/>
    <a:srgbClr val="F2F2F2"/>
    <a:srgbClr val="DDA866"/>
    <a:srgbClr val="9FBFE5"/>
    <a:srgbClr val="DADECD"/>
    <a:srgbClr val="A0A7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6699" autoAdjust="0"/>
  </p:normalViewPr>
  <p:slideViewPr>
    <p:cSldViewPr>
      <p:cViewPr varScale="1">
        <p:scale>
          <a:sx n="98" d="100"/>
          <a:sy n="98" d="100"/>
        </p:scale>
        <p:origin x="2184" y="84"/>
      </p:cViewPr>
      <p:guideLst>
        <p:guide orient="horz" pos="540"/>
        <p:guide pos="1872"/>
        <p:guide pos="2880"/>
        <p:guide pos="4367"/>
        <p:guide orient="horz" pos="3888"/>
        <p:guide orient="horz" pos="816"/>
        <p:guide orient="horz" pos="1089"/>
        <p:guide orient="horz" pos="1913"/>
        <p:guide orient="horz" pos="1395"/>
        <p:guide orient="horz" pos="2225"/>
        <p:guide orient="horz" pos="20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308"/>
    </p:cViewPr>
  </p:sorterViewPr>
  <p:notesViewPr>
    <p:cSldViewPr>
      <p:cViewPr varScale="1">
        <p:scale>
          <a:sx n="69" d="100"/>
          <a:sy n="69" d="100"/>
        </p:scale>
        <p:origin x="1776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customXml" Target="../customXml/item63.xml"/><Relationship Id="rId68" Type="http://schemas.openxmlformats.org/officeDocument/2006/relationships/customXml" Target="../customXml/item68.xml"/><Relationship Id="rId84" Type="http://schemas.openxmlformats.org/officeDocument/2006/relationships/customXml" Target="../customXml/item84.xml"/><Relationship Id="rId89" Type="http://schemas.openxmlformats.org/officeDocument/2006/relationships/customXml" Target="../customXml/item89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07" Type="http://schemas.openxmlformats.org/officeDocument/2006/relationships/presProps" Target="presProps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66" Type="http://schemas.openxmlformats.org/officeDocument/2006/relationships/customXml" Target="../customXml/item66.xml"/><Relationship Id="rId74" Type="http://schemas.openxmlformats.org/officeDocument/2006/relationships/customXml" Target="../customXml/item74.xml"/><Relationship Id="rId79" Type="http://schemas.openxmlformats.org/officeDocument/2006/relationships/customXml" Target="../customXml/item79.xml"/><Relationship Id="rId87" Type="http://schemas.openxmlformats.org/officeDocument/2006/relationships/customXml" Target="../customXml/item87.xml"/><Relationship Id="rId102" Type="http://schemas.openxmlformats.org/officeDocument/2006/relationships/slide" Target="slides/slide7.xml"/><Relationship Id="rId110" Type="http://schemas.openxmlformats.org/officeDocument/2006/relationships/tableStyles" Target="tableStyles.xml"/><Relationship Id="rId5" Type="http://schemas.openxmlformats.org/officeDocument/2006/relationships/customXml" Target="../customXml/item5.xml"/><Relationship Id="rId61" Type="http://schemas.openxmlformats.org/officeDocument/2006/relationships/customXml" Target="../customXml/item61.xml"/><Relationship Id="rId82" Type="http://schemas.openxmlformats.org/officeDocument/2006/relationships/customXml" Target="../customXml/item82.xml"/><Relationship Id="rId90" Type="http://schemas.openxmlformats.org/officeDocument/2006/relationships/customXml" Target="../customXml/item90.xml"/><Relationship Id="rId95" Type="http://schemas.openxmlformats.org/officeDocument/2006/relationships/slideMaster" Target="slideMasters/slideMaster1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customXml" Target="../customXml/item64.xml"/><Relationship Id="rId69" Type="http://schemas.openxmlformats.org/officeDocument/2006/relationships/customXml" Target="../customXml/item69.xml"/><Relationship Id="rId77" Type="http://schemas.openxmlformats.org/officeDocument/2006/relationships/customXml" Target="../customXml/item77.xml"/><Relationship Id="rId100" Type="http://schemas.openxmlformats.org/officeDocument/2006/relationships/slide" Target="slides/slide5.xml"/><Relationship Id="rId105" Type="http://schemas.openxmlformats.org/officeDocument/2006/relationships/notesMaster" Target="notesMasters/notesMaster1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customXml" Target="../customXml/item72.xml"/><Relationship Id="rId80" Type="http://schemas.openxmlformats.org/officeDocument/2006/relationships/customXml" Target="../customXml/item80.xml"/><Relationship Id="rId85" Type="http://schemas.openxmlformats.org/officeDocument/2006/relationships/customXml" Target="../customXml/item85.xml"/><Relationship Id="rId93" Type="http://schemas.openxmlformats.org/officeDocument/2006/relationships/customXml" Target="../customXml/item93.xml"/><Relationship Id="rId9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customXml" Target="../customXml/item67.xml"/><Relationship Id="rId103" Type="http://schemas.openxmlformats.org/officeDocument/2006/relationships/slide" Target="slides/slide8.xml"/><Relationship Id="rId108" Type="http://schemas.openxmlformats.org/officeDocument/2006/relationships/viewProps" Target="viewProps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customXml" Target="../customXml/item70.xml"/><Relationship Id="rId75" Type="http://schemas.openxmlformats.org/officeDocument/2006/relationships/customXml" Target="../customXml/item75.xml"/><Relationship Id="rId83" Type="http://schemas.openxmlformats.org/officeDocument/2006/relationships/customXml" Target="../customXml/item83.xml"/><Relationship Id="rId88" Type="http://schemas.openxmlformats.org/officeDocument/2006/relationships/customXml" Target="../customXml/item88.xml"/><Relationship Id="rId91" Type="http://schemas.openxmlformats.org/officeDocument/2006/relationships/customXml" Target="../customXml/item91.xml"/><Relationship Id="rId96" Type="http://schemas.openxmlformats.org/officeDocument/2006/relationships/slide" Target="slides/slide1.xml"/><Relationship Id="rId11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6" Type="http://schemas.openxmlformats.org/officeDocument/2006/relationships/handoutMaster" Target="handoutMasters/handoutMaster1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customXml" Target="../customXml/item65.xml"/><Relationship Id="rId73" Type="http://schemas.openxmlformats.org/officeDocument/2006/relationships/customXml" Target="../customXml/item73.xml"/><Relationship Id="rId78" Type="http://schemas.openxmlformats.org/officeDocument/2006/relationships/customXml" Target="../customXml/item78.xml"/><Relationship Id="rId81" Type="http://schemas.openxmlformats.org/officeDocument/2006/relationships/customXml" Target="../customXml/item81.xml"/><Relationship Id="rId86" Type="http://schemas.openxmlformats.org/officeDocument/2006/relationships/customXml" Target="../customXml/item86.xml"/><Relationship Id="rId94" Type="http://schemas.openxmlformats.org/officeDocument/2006/relationships/customXml" Target="../customXml/item94.xml"/><Relationship Id="rId99" Type="http://schemas.openxmlformats.org/officeDocument/2006/relationships/slide" Target="slides/slide4.xml"/><Relationship Id="rId101" Type="http://schemas.openxmlformats.org/officeDocument/2006/relationships/slide" Target="slides/slide6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109" Type="http://schemas.openxmlformats.org/officeDocument/2006/relationships/theme" Target="theme/theme1.xml"/><Relationship Id="rId34" Type="http://schemas.openxmlformats.org/officeDocument/2006/relationships/customXml" Target="../customXml/item34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76" Type="http://schemas.openxmlformats.org/officeDocument/2006/relationships/customXml" Target="../customXml/item76.xml"/><Relationship Id="rId97" Type="http://schemas.openxmlformats.org/officeDocument/2006/relationships/slide" Target="slides/slide2.xml"/><Relationship Id="rId104" Type="http://schemas.openxmlformats.org/officeDocument/2006/relationships/slide" Target="slides/slide9.xml"/><Relationship Id="rId7" Type="http://schemas.openxmlformats.org/officeDocument/2006/relationships/customXml" Target="../customXml/item7.xml"/><Relationship Id="rId71" Type="http://schemas.openxmlformats.org/officeDocument/2006/relationships/customXml" Target="../customXml/item71.xml"/><Relationship Id="rId92" Type="http://schemas.openxmlformats.org/officeDocument/2006/relationships/customXml" Target="../customXml/item9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3F119CC-0E9C-4303-8FC0-FA6C67E0699C}" type="datetimeFigureOut">
              <a:rPr lang="en-US"/>
              <a:pPr>
                <a:defRPr/>
              </a:pPr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6924233-FC8A-4838-8824-56EBB7540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83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1633A1B-E4ED-4A2A-87DF-7B125DA77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319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5F67AF-78EC-498E-BB42-F45BC5438BA7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50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Refine and revise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5AEE33-725E-4D96-A24F-7A87CCB70D4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21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633A1B-E4ED-4A2A-87DF-7B125DA7738F}" type="slidenum">
              <a:rPr lang="en-US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170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633A1B-E4ED-4A2A-87DF-7B125DA7738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290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56C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" name="Text Box 21"/>
          <p:cNvSpPr txBox="1">
            <a:spLocks noChangeArrowheads="1"/>
          </p:cNvSpPr>
          <p:nvPr userDrawn="1"/>
        </p:nvSpPr>
        <p:spPr bwMode="auto">
          <a:xfrm>
            <a:off x="2737644" y="3929065"/>
            <a:ext cx="3668712" cy="720197"/>
          </a:xfrm>
          <a:prstGeom prst="rect">
            <a:avLst/>
          </a:prstGeom>
          <a:solidFill>
            <a:srgbClr val="FFEA88"/>
          </a:solidFill>
          <a:ln w="9525">
            <a:solidFill>
              <a:srgbClr val="FFEA8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296" tIns="82296" rIns="82296" bIns="82296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600"/>
              <a:t>Photo image area measures 2” H x 6.93” W and can be masked by a collage strip of one, two or three images.</a:t>
            </a:r>
          </a:p>
          <a:p>
            <a:pPr>
              <a:spcBef>
                <a:spcPct val="50000"/>
              </a:spcBef>
            </a:pPr>
            <a:r>
              <a:rPr lang="en-US" sz="600"/>
              <a:t>The photo image area is located 3.19” from left and 3.81” from top of page. </a:t>
            </a:r>
          </a:p>
          <a:p>
            <a:pPr>
              <a:spcBef>
                <a:spcPct val="50000"/>
              </a:spcBef>
            </a:pPr>
            <a:r>
              <a:rPr lang="en-US" sz="600"/>
              <a:t>Each image used in collage should be reduced or cropped to a maximum of 2” high, stroked with a 1.5 pt white frame and positioned edge-to-edge with accompanying images.</a:t>
            </a:r>
          </a:p>
        </p:txBody>
      </p:sp>
      <p:pic>
        <p:nvPicPr>
          <p:cNvPr id="8" name="Picture 25" descr="EPA Logo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29" y="152400"/>
            <a:ext cx="1256321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15294" y="1447800"/>
            <a:ext cx="5713413" cy="1447800"/>
          </a:xfrm>
          <a:prstGeom prst="rect">
            <a:avLst/>
          </a:prstGeom>
          <a:solidFill>
            <a:srgbClr val="003F69">
              <a:alpha val="0"/>
            </a:srgbClr>
          </a:solidFill>
        </p:spPr>
        <p:txBody>
          <a:bodyPr lIns="0" tIns="0" rIns="0" bIns="0" anchor="b"/>
          <a:lstStyle>
            <a:lvl1pPr>
              <a:lnSpc>
                <a:spcPct val="90000"/>
              </a:lnSpc>
              <a:defRPr sz="2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15294" y="3016250"/>
            <a:ext cx="5713413" cy="338138"/>
          </a:xfrm>
          <a:prstGeom prst="rect">
            <a:avLst/>
          </a:prstGeom>
          <a:solidFill>
            <a:srgbClr val="003F69">
              <a:alpha val="0"/>
            </a:srgbClr>
          </a:solidFill>
        </p:spPr>
        <p:txBody>
          <a:bodyPr lIns="0" tIns="0" rIns="0" bIns="0"/>
          <a:lstStyle>
            <a:lvl1pPr marL="0" indent="0">
              <a:lnSpc>
                <a:spcPct val="70000"/>
              </a:lnSpc>
              <a:buFont typeface="Times" pitchFamily="1" charset="0"/>
              <a:buNone/>
              <a:defRPr i="1">
                <a:solidFill>
                  <a:schemeClr val="bg1"/>
                </a:solidFill>
                <a:latin typeface="Times New Roman" pitchFamily="1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9" name="Rectangle 10"/>
          <p:cNvSpPr>
            <a:spLocks noChangeArrowheads="1"/>
          </p:cNvSpPr>
          <p:nvPr userDrawn="1"/>
        </p:nvSpPr>
        <p:spPr bwMode="auto">
          <a:xfrm>
            <a:off x="0" y="6324600"/>
            <a:ext cx="685800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>
              <a:solidFill>
                <a:srgbClr val="026C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87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685800" cy="228600"/>
          </a:xfr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633AD7DD-8889-40EE-AB37-66A654BC2E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137160"/>
            <a:ext cx="6858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lang="en-US" sz="2700">
                <a:solidFill>
                  <a:srgbClr val="026CB6"/>
                </a:solidFill>
              </a:defRPr>
            </a:lvl1pPr>
          </a:lstStyle>
          <a:p>
            <a:pPr lvl="0" algn="ctr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2776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37160"/>
            <a:ext cx="6858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700">
                <a:solidFill>
                  <a:srgbClr val="026CB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26CB6"/>
              </a:buClr>
              <a:defRPr sz="21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26CB6"/>
              </a:buClr>
              <a:defRPr sz="21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26CB6"/>
              </a:buClr>
              <a:defRPr sz="2100"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26CB6"/>
              </a:buClr>
              <a:defRPr sz="2100"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26CB6"/>
              </a:buClr>
              <a:defRPr sz="2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24600"/>
            <a:ext cx="685800" cy="228600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F2A795-0D1C-4340-A163-773CC4D3E4E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37160"/>
            <a:ext cx="6858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700" dirty="0">
                <a:solidFill>
                  <a:srgbClr val="026CB6"/>
                </a:solidFill>
              </a:defRPr>
            </a:lvl1pPr>
          </a:lstStyle>
          <a:p>
            <a:pPr lvl="0" algn="ctr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3714750" cy="4572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lang="en-US" sz="1800" dirty="0" smtClean="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lang="en-US" sz="1800" dirty="0" smtClean="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lang="en-US" sz="1800" dirty="0" smtClean="0"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lang="en-US" sz="1800" dirty="0" smtClean="0"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lang="en-US" sz="1800" dirty="0"/>
            </a:lvl5pPr>
          </a:lstStyle>
          <a:p>
            <a:pPr lvl="0">
              <a:buClr>
                <a:srgbClr val="026CB6"/>
              </a:buClr>
            </a:pPr>
            <a:r>
              <a:rPr lang="en-US" dirty="0"/>
              <a:t>Click to edit Master text styles</a:t>
            </a:r>
          </a:p>
          <a:p>
            <a:pPr lvl="1">
              <a:buClr>
                <a:srgbClr val="026CB6"/>
              </a:buClr>
            </a:pPr>
            <a:r>
              <a:rPr lang="en-US" dirty="0"/>
              <a:t>Second level</a:t>
            </a:r>
          </a:p>
          <a:p>
            <a:pPr lvl="2">
              <a:buClr>
                <a:srgbClr val="026CB6"/>
              </a:buClr>
            </a:pPr>
            <a:r>
              <a:rPr lang="en-US" dirty="0"/>
              <a:t>Third level</a:t>
            </a:r>
          </a:p>
          <a:p>
            <a:pPr lvl="3">
              <a:buClr>
                <a:srgbClr val="026CB6"/>
              </a:buClr>
            </a:pPr>
            <a:r>
              <a:rPr lang="en-US" dirty="0"/>
              <a:t>Fourth level</a:t>
            </a:r>
          </a:p>
          <a:p>
            <a:pPr lvl="4">
              <a:buClr>
                <a:srgbClr val="026CB6"/>
              </a:buClr>
            </a:pPr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24600"/>
            <a:ext cx="685800" cy="228600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F2A795-0D1C-4340-A163-773CC4D3E4E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743450" y="1524000"/>
            <a:ext cx="3714750" cy="4572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lang="en-US" dirty="0" smtClean="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lang="en-US" dirty="0" smtClean="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lang="en-US" dirty="0" smtClean="0"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lang="en-US" dirty="0" smtClean="0"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lang="en-US" dirty="0"/>
            </a:lvl5pPr>
          </a:lstStyle>
          <a:p>
            <a:pPr lvl="0">
              <a:buClr>
                <a:srgbClr val="026CB6"/>
              </a:buClr>
            </a:pPr>
            <a:r>
              <a:rPr lang="en-US" dirty="0"/>
              <a:t>Click to edit Master text styles</a:t>
            </a:r>
          </a:p>
          <a:p>
            <a:pPr lvl="1">
              <a:buClr>
                <a:srgbClr val="026CB6"/>
              </a:buClr>
            </a:pPr>
            <a:r>
              <a:rPr lang="en-US" dirty="0"/>
              <a:t>Second level</a:t>
            </a:r>
          </a:p>
          <a:p>
            <a:pPr lvl="2">
              <a:buClr>
                <a:srgbClr val="026CB6"/>
              </a:buClr>
            </a:pPr>
            <a:r>
              <a:rPr lang="en-US" dirty="0"/>
              <a:t>Third level</a:t>
            </a:r>
          </a:p>
          <a:p>
            <a:pPr lvl="3">
              <a:buClr>
                <a:srgbClr val="026CB6"/>
              </a:buClr>
            </a:pPr>
            <a:r>
              <a:rPr lang="en-US" dirty="0"/>
              <a:t>Fourth level</a:t>
            </a:r>
          </a:p>
          <a:p>
            <a:pPr lvl="4">
              <a:buClr>
                <a:srgbClr val="026CB6"/>
              </a:buClr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8439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37160"/>
            <a:ext cx="68580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700">
                <a:solidFill>
                  <a:srgbClr val="026CB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457200"/>
          </a:xfrm>
          <a:prstGeom prst="rect">
            <a:avLst/>
          </a:prstGeom>
        </p:spPr>
        <p:txBody>
          <a:bodyPr/>
          <a:lstStyle>
            <a:lvl1pPr algn="ctr">
              <a:defRPr sz="9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324600"/>
            <a:ext cx="685800" cy="228600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C7CDB308-541D-4B11-9A00-0E020532EA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08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6324600"/>
            <a:ext cx="685800" cy="228600"/>
          </a:xfrm>
          <a:prstGeom prst="rect">
            <a:avLst/>
          </a:prstGeom>
          <a:solidFill>
            <a:srgbClr val="026CB6"/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>
              <a:solidFill>
                <a:srgbClr val="026CB6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24600"/>
            <a:ext cx="685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20338C0-557E-40D3-BE98-F43B2D0B14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2"/>
          <p:cNvPicPr>
            <a:picLocks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005413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72" r:id="rId3"/>
    <p:sldLayoutId id="2147483676" r:id="rId4"/>
    <p:sldLayoutId id="2147483675" r:id="rId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550" b="1">
          <a:solidFill>
            <a:srgbClr val="355777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550" b="1">
          <a:solidFill>
            <a:srgbClr val="355777"/>
          </a:solidFill>
          <a:latin typeface="Arial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550" b="1">
          <a:solidFill>
            <a:srgbClr val="355777"/>
          </a:solidFill>
          <a:latin typeface="Arial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550" b="1">
          <a:solidFill>
            <a:srgbClr val="355777"/>
          </a:solidFill>
          <a:latin typeface="Arial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550" b="1">
          <a:solidFill>
            <a:srgbClr val="355777"/>
          </a:solidFill>
          <a:latin typeface="Arial" charset="0"/>
          <a:ea typeface="ＭＳ Ｐゴシック" pitchFamily="1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550" b="1">
          <a:solidFill>
            <a:srgbClr val="355777"/>
          </a:solidFill>
          <a:latin typeface="Arial" charset="0"/>
          <a:ea typeface="ＭＳ Ｐゴシック" pitchFamily="1" charset="-128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550" b="1">
          <a:solidFill>
            <a:srgbClr val="355777"/>
          </a:solidFill>
          <a:latin typeface="Arial" charset="0"/>
          <a:ea typeface="ＭＳ Ｐゴシック" pitchFamily="1" charset="-128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550" b="1">
          <a:solidFill>
            <a:srgbClr val="355777"/>
          </a:solidFill>
          <a:latin typeface="Arial" charset="0"/>
          <a:ea typeface="ＭＳ Ｐゴシック" pitchFamily="1" charset="-128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550" b="1">
          <a:solidFill>
            <a:srgbClr val="355777"/>
          </a:solidFill>
          <a:latin typeface="Arial" charset="0"/>
          <a:ea typeface="ＭＳ Ｐゴシック" pitchFamily="1" charset="-128"/>
        </a:defRPr>
      </a:lvl9pPr>
    </p:titleStyle>
    <p:bodyStyle>
      <a:lvl1pPr marL="126206" indent="-126206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SzPct val="90000"/>
        <a:buFont typeface="Times" pitchFamily="1" charset="0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344091" indent="-130969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557213" indent="-126206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SzPct val="90000"/>
        <a:buFont typeface="Times" pitchFamily="1" charset="0"/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770335" indent="-127397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988219" indent="-132160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»"/>
        <a:defRPr sz="1800" i="1">
          <a:solidFill>
            <a:schemeClr val="tx1"/>
          </a:solidFill>
          <a:latin typeface="+mn-lt"/>
          <a:ea typeface="+mn-ea"/>
        </a:defRPr>
      </a:lvl5pPr>
      <a:lvl6pPr marL="1331119" indent="-132160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»"/>
        <a:defRPr sz="1800" i="1">
          <a:solidFill>
            <a:schemeClr val="tx1"/>
          </a:solidFill>
          <a:latin typeface="+mn-lt"/>
          <a:ea typeface="+mn-ea"/>
        </a:defRPr>
      </a:lvl6pPr>
      <a:lvl7pPr marL="1674019" indent="-132160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»"/>
        <a:defRPr sz="1800" i="1">
          <a:solidFill>
            <a:schemeClr val="tx1"/>
          </a:solidFill>
          <a:latin typeface="+mn-lt"/>
          <a:ea typeface="+mn-ea"/>
        </a:defRPr>
      </a:lvl7pPr>
      <a:lvl8pPr marL="2016919" indent="-132160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»"/>
        <a:defRPr sz="1800" i="1">
          <a:solidFill>
            <a:schemeClr val="tx1"/>
          </a:solidFill>
          <a:latin typeface="+mn-lt"/>
          <a:ea typeface="+mn-ea"/>
        </a:defRPr>
      </a:lvl8pPr>
      <a:lvl9pPr marL="2359819" indent="-132160" algn="l" rtl="0" eaLnBrk="1" fontAlgn="base" hangingPunct="1">
        <a:spcBef>
          <a:spcPct val="20000"/>
        </a:spcBef>
        <a:spcAft>
          <a:spcPct val="0"/>
        </a:spcAft>
        <a:buClr>
          <a:srgbClr val="355777"/>
        </a:buClr>
        <a:buChar char="»"/>
        <a:defRPr sz="1800" 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57250" y="838200"/>
            <a:ext cx="7086600" cy="436187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ts val="0"/>
              </a:spcBef>
              <a:spcAft>
                <a:spcPts val="338"/>
              </a:spcAft>
            </a:pPr>
            <a:r>
              <a:rPr lang="en-US" sz="2800" b="1" dirty="0">
                <a:latin typeface="+mj-lt"/>
              </a:rPr>
              <a:t>A Framework to Evaluate Environmental Impact of Engineered Nanomaterials</a:t>
            </a:r>
            <a:endParaRPr lang="en-US" sz="2800" b="1" i="0" dirty="0">
              <a:latin typeface="+mj-lt"/>
            </a:endParaRPr>
          </a:p>
        </p:txBody>
      </p:sp>
      <p:sp>
        <p:nvSpPr>
          <p:cNvPr id="3078" name="Rectangle 16"/>
          <p:cNvSpPr>
            <a:spLocks noChangeArrowheads="1"/>
          </p:cNvSpPr>
          <p:nvPr/>
        </p:nvSpPr>
        <p:spPr bwMode="auto">
          <a:xfrm>
            <a:off x="838200" y="6400800"/>
            <a:ext cx="2513958" cy="166199"/>
          </a:xfrm>
          <a:prstGeom prst="rect">
            <a:avLst/>
          </a:prstGeom>
          <a:solidFill>
            <a:srgbClr val="003F69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bg1"/>
                </a:solidFill>
              </a:rPr>
              <a:t>Office of Research and Development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1928210" y="1824662"/>
            <a:ext cx="4944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FF00"/>
                </a:solidFill>
              </a:rPr>
              <a:t>William K. Boyes                     October 9, 2018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776" y="2209800"/>
            <a:ext cx="6371549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3FB3CCA-400D-4E0F-A45C-07FF145DB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57212"/>
            <a:ext cx="6858000" cy="814388"/>
          </a:xfrm>
        </p:spPr>
        <p:txBody>
          <a:bodyPr>
            <a:normAutofit/>
          </a:bodyPr>
          <a:lstStyle/>
          <a:p>
            <a:r>
              <a:rPr lang="en-US" sz="2800" dirty="0"/>
              <a:t>What decisions do we need to make?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922143-0A16-46B2-B0FC-6CF57728E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987" y="1371600"/>
            <a:ext cx="8305799" cy="4953000"/>
          </a:xfrm>
        </p:spPr>
        <p:txBody>
          <a:bodyPr>
            <a:noAutofit/>
          </a:bodyPr>
          <a:lstStyle/>
          <a:p>
            <a:r>
              <a:rPr lang="en-US" sz="1800" b="1" dirty="0"/>
              <a:t>Narrow Sense</a:t>
            </a:r>
            <a:r>
              <a:rPr lang="en-US" sz="1800" dirty="0"/>
              <a:t>: EPA Registration of Nanomaterials </a:t>
            </a:r>
          </a:p>
          <a:p>
            <a:pPr lvl="1"/>
            <a:r>
              <a:rPr lang="en-US" sz="1800" dirty="0"/>
              <a:t>TSCA – Toxics Substances Control Act</a:t>
            </a:r>
          </a:p>
          <a:p>
            <a:pPr lvl="2"/>
            <a:r>
              <a:rPr lang="en-US" sz="1800" dirty="0"/>
              <a:t>Chemicals are considered as “new” or “existing” based on molecular identity – not particle size</a:t>
            </a:r>
          </a:p>
          <a:p>
            <a:pPr lvl="2"/>
            <a:r>
              <a:rPr lang="en-US" sz="1800" dirty="0"/>
              <a:t>Reauthorized in 2016 as Frank R. Lautenberg Chemical Safety for the 21st Century </a:t>
            </a:r>
          </a:p>
          <a:p>
            <a:pPr lvl="3"/>
            <a:r>
              <a:rPr lang="en-US" sz="1600" dirty="0"/>
              <a:t>Expanded testing authority and promoted alternative testing approaches</a:t>
            </a:r>
          </a:p>
          <a:p>
            <a:pPr lvl="3"/>
            <a:r>
              <a:rPr lang="en-US" sz="1600" dirty="0"/>
              <a:t>Did not change consideration of nanomaterials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FIFRA – Federal Insecticide Fungicide and Rodenticide Act</a:t>
            </a:r>
          </a:p>
          <a:p>
            <a:pPr lvl="2"/>
            <a:r>
              <a:rPr lang="en-US" sz="1800" dirty="0"/>
              <a:t>Chemicals are registered based on intended function as a biocide</a:t>
            </a:r>
          </a:p>
          <a:p>
            <a:pPr lvl="2"/>
            <a:r>
              <a:rPr lang="en-US" sz="1800" dirty="0"/>
              <a:t>Has greater authority than TSCA to require product testing for registration</a:t>
            </a:r>
          </a:p>
          <a:p>
            <a:pPr lvl="2"/>
            <a:endParaRPr lang="en-US" sz="1800" dirty="0"/>
          </a:p>
          <a:p>
            <a:r>
              <a:rPr lang="en-US" sz="1800" b="1" dirty="0"/>
              <a:t>Broad Sense: </a:t>
            </a:r>
            <a:r>
              <a:rPr lang="en-US" sz="1800" dirty="0"/>
              <a:t>Become predictive of environmental behavior of nanomaterials </a:t>
            </a:r>
            <a:endParaRPr lang="en-US" sz="18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D2B20CF-1A90-4FD3-BA12-46C9654D2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3AD7DD-8889-40EE-AB37-66A654BC2EE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54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6858000" cy="857250"/>
          </a:xfrm>
        </p:spPr>
        <p:txBody>
          <a:bodyPr/>
          <a:lstStyle/>
          <a:p>
            <a:pPr lvl="0"/>
            <a:r>
              <a:rPr lang="en-US" dirty="0"/>
              <a:t>Transformative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Toxicity Testing in the 21st Century: A Vision and a Strategy (NRC, 2007)</a:t>
            </a:r>
          </a:p>
          <a:p>
            <a:r>
              <a:rPr lang="en-US" sz="1800" dirty="0"/>
              <a:t>Exposure Science in the 21st Century: A Vision and a Strategy (NRC, 2012)</a:t>
            </a:r>
          </a:p>
          <a:p>
            <a:r>
              <a:rPr lang="en-US" sz="1800" dirty="0"/>
              <a:t>Growing number of ENM; can’t afford to test one-by-one</a:t>
            </a:r>
          </a:p>
          <a:p>
            <a:r>
              <a:rPr lang="en-US" sz="1800" dirty="0"/>
              <a:t>Need to become predictive:</a:t>
            </a:r>
          </a:p>
          <a:p>
            <a:pPr lvl="1"/>
            <a:r>
              <a:rPr lang="en-US" sz="1800" dirty="0"/>
              <a:t>Behavior of ENM depends complex interactions between chemical and physical properties and environmental and biological factors</a:t>
            </a:r>
          </a:p>
          <a:p>
            <a:pPr lvl="1"/>
            <a:r>
              <a:rPr lang="en-US" sz="1800" dirty="0"/>
              <a:t>Our approach: </a:t>
            </a:r>
          </a:p>
          <a:p>
            <a:pPr lvl="2"/>
            <a:r>
              <a:rPr lang="en-US" sz="1800" dirty="0"/>
              <a:t>Build a framework to help organize relevant information and identify key determining factors</a:t>
            </a:r>
          </a:p>
          <a:p>
            <a:pPr lvl="2"/>
            <a:r>
              <a:rPr lang="en-US" sz="1800" dirty="0"/>
              <a:t>Identify key factors and functional assays that will simplify assessments</a:t>
            </a:r>
          </a:p>
          <a:p>
            <a:endParaRPr lang="en-US" sz="1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38C0-557E-40D3-BE98-F43B2D0B143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1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286" y="623942"/>
            <a:ext cx="7620000" cy="628650"/>
          </a:xfrm>
        </p:spPr>
        <p:txBody>
          <a:bodyPr>
            <a:normAutofit/>
          </a:bodyPr>
          <a:lstStyle/>
          <a:p>
            <a:r>
              <a:rPr lang="en-US" dirty="0"/>
              <a:t>Aggregate Exposure Pathway (AEP)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16" y="1252592"/>
            <a:ext cx="8093141" cy="129856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47284" y="2676380"/>
            <a:ext cx="4046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i="1" dirty="0"/>
              <a:t>Teeguarden, et al. (2016), Environ </a:t>
            </a:r>
            <a:r>
              <a:rPr lang="en-US" sz="1200" i="1" dirty="0" err="1"/>
              <a:t>Sci</a:t>
            </a:r>
            <a:r>
              <a:rPr lang="en-US" sz="1200" i="1" dirty="0"/>
              <a:t> </a:t>
            </a:r>
            <a:r>
              <a:rPr lang="en-US" sz="1200" i="1" dirty="0" err="1"/>
              <a:t>Technol</a:t>
            </a:r>
            <a:r>
              <a:rPr lang="en-US" sz="1200" i="1" dirty="0"/>
              <a:t>; doi:10.1021/acs.est.5b05311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3DADCF0-067E-4435-8B0D-CBA3410E6006}"/>
              </a:ext>
            </a:extLst>
          </p:cNvPr>
          <p:cNvSpPr txBox="1">
            <a:spLocks/>
          </p:cNvSpPr>
          <p:nvPr/>
        </p:nvSpPr>
        <p:spPr>
          <a:xfrm>
            <a:off x="737286" y="3295541"/>
            <a:ext cx="7620000" cy="6286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26CB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r>
              <a:rPr lang="en-US" sz="2700" kern="0" dirty="0"/>
              <a:t>Adverse Outcome Pathway (AOP)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ED9C38-8B6A-4793-A730-A658702766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716" y="3924191"/>
            <a:ext cx="8093141" cy="12574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2ED6D69-1531-454C-BCBC-7FF3B35614A1}"/>
              </a:ext>
            </a:extLst>
          </p:cNvPr>
          <p:cNvSpPr txBox="1"/>
          <p:nvPr/>
        </p:nvSpPr>
        <p:spPr>
          <a:xfrm>
            <a:off x="5329050" y="5332120"/>
            <a:ext cx="32648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/>
              <a:t>Villeneuve, et al. </a:t>
            </a:r>
            <a:r>
              <a:rPr lang="fr-FR" sz="1200" i="1" dirty="0" err="1"/>
              <a:t>Tox</a:t>
            </a:r>
            <a:r>
              <a:rPr lang="fr-FR" sz="1200" i="1" dirty="0"/>
              <a:t> </a:t>
            </a:r>
            <a:r>
              <a:rPr lang="fr-FR" sz="1200" i="1" dirty="0" err="1"/>
              <a:t>Sci</a:t>
            </a:r>
            <a:r>
              <a:rPr lang="fr-FR" sz="1200" i="1" dirty="0"/>
              <a:t>., 2014, 142:</a:t>
            </a:r>
            <a:r>
              <a:rPr lang="en-US" sz="1200" i="1" dirty="0"/>
              <a:t>312-320</a:t>
            </a:r>
          </a:p>
        </p:txBody>
      </p:sp>
    </p:spTree>
    <p:extLst>
      <p:ext uri="{BB962C8B-B14F-4D97-AF65-F5344CB8AC3E}">
        <p14:creationId xmlns:p14="http://schemas.microsoft.com/office/powerpoint/2010/main" val="3939808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4751" t="411" r="132" b="19999"/>
          <a:stretch/>
        </p:blipFill>
        <p:spPr>
          <a:xfrm>
            <a:off x="685800" y="1524000"/>
            <a:ext cx="7823790" cy="44958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68695" y="601532"/>
            <a:ext cx="6858000" cy="857250"/>
          </a:xfrm>
        </p:spPr>
        <p:txBody>
          <a:bodyPr>
            <a:normAutofit/>
          </a:bodyPr>
          <a:lstStyle/>
          <a:p>
            <a:r>
              <a:rPr lang="en-US" sz="2800" dirty="0"/>
              <a:t>Comprehensive Framework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B308-541D-4B11-9A00-0E020532EA5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D5DD713-C146-4E8E-948F-AE2D55976A90}"/>
              </a:ext>
            </a:extLst>
          </p:cNvPr>
          <p:cNvSpPr txBox="1">
            <a:spLocks/>
          </p:cNvSpPr>
          <p:nvPr/>
        </p:nvSpPr>
        <p:spPr>
          <a:xfrm>
            <a:off x="2730383" y="5953125"/>
            <a:ext cx="5779207" cy="7429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26CB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rgbClr val="355777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r"/>
            <a:r>
              <a:rPr lang="en-US" sz="1200" b="0" kern="0" dirty="0">
                <a:solidFill>
                  <a:schemeClr val="tx1"/>
                </a:solidFill>
              </a:rPr>
              <a:t>Boyes et al., CRITICAL REVIEWS IN TOXICOLOGY, 2017</a:t>
            </a:r>
          </a:p>
        </p:txBody>
      </p:sp>
    </p:spTree>
    <p:extLst>
      <p:ext uri="{BB962C8B-B14F-4D97-AF65-F5344CB8AC3E}">
        <p14:creationId xmlns:p14="http://schemas.microsoft.com/office/powerpoint/2010/main" val="248059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375" y="528637"/>
            <a:ext cx="6858000" cy="857250"/>
          </a:xfrm>
        </p:spPr>
        <p:txBody>
          <a:bodyPr>
            <a:normAutofit/>
          </a:bodyPr>
          <a:lstStyle/>
          <a:p>
            <a:r>
              <a:rPr lang="en-US" sz="2800" dirty="0"/>
              <a:t>Release Across Product Life Cycle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CDB308-541D-4B11-9A00-0E020532EA5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85887"/>
            <a:ext cx="806595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4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3AD7DD-8889-40EE-AB37-66A654BC2EE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8" name="Title 47"/>
          <p:cNvSpPr>
            <a:spLocks noGrp="1"/>
          </p:cNvSpPr>
          <p:nvPr>
            <p:ph type="title"/>
          </p:nvPr>
        </p:nvSpPr>
        <p:spPr>
          <a:xfrm>
            <a:off x="1153389" y="510893"/>
            <a:ext cx="6858000" cy="857250"/>
          </a:xfrm>
        </p:spPr>
        <p:txBody>
          <a:bodyPr>
            <a:normAutofit/>
          </a:bodyPr>
          <a:lstStyle/>
          <a:p>
            <a:r>
              <a:rPr lang="en-US" sz="2800" dirty="0"/>
              <a:t>Functional Assays Along Framework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14301" y="1393614"/>
            <a:ext cx="2690138" cy="3383587"/>
            <a:chOff x="171951" y="974951"/>
            <a:chExt cx="4024500" cy="5035747"/>
          </a:xfrm>
        </p:grpSpPr>
        <p:sp>
          <p:nvSpPr>
            <p:cNvPr id="30" name="Right Brace 29"/>
            <p:cNvSpPr/>
            <p:nvPr/>
          </p:nvSpPr>
          <p:spPr bwMode="auto">
            <a:xfrm rot="5400000">
              <a:off x="2359743" y="3736346"/>
              <a:ext cx="609600" cy="3063816"/>
            </a:xfrm>
            <a:prstGeom prst="rightBrace">
              <a:avLst>
                <a:gd name="adj1" fmla="val 56498"/>
                <a:gd name="adj2" fmla="val 49623"/>
              </a:avLst>
            </a:prstGeom>
            <a:solidFill>
              <a:srgbClr val="F2F2F2"/>
            </a:solidFill>
            <a:ln w="12700" cap="flat" cmpd="sng" algn="ctr">
              <a:solidFill>
                <a:srgbClr val="556337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/>
            </a:p>
          </p:txBody>
        </p:sp>
        <p:sp>
          <p:nvSpPr>
            <p:cNvPr id="31" name="Right Brace 30"/>
            <p:cNvSpPr/>
            <p:nvPr/>
          </p:nvSpPr>
          <p:spPr bwMode="auto">
            <a:xfrm rot="16200000">
              <a:off x="2359743" y="2907775"/>
              <a:ext cx="609600" cy="3063816"/>
            </a:xfrm>
            <a:prstGeom prst="rightBrace">
              <a:avLst>
                <a:gd name="adj1" fmla="val 56498"/>
                <a:gd name="adj2" fmla="val 49623"/>
              </a:avLst>
            </a:prstGeom>
            <a:solidFill>
              <a:srgbClr val="F2F2F2"/>
            </a:solidFill>
            <a:ln w="12700" cap="flat" cmpd="sng" algn="ctr">
              <a:solidFill>
                <a:srgbClr val="556337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/>
            </a:p>
          </p:txBody>
        </p:sp>
        <p:sp>
          <p:nvSpPr>
            <p:cNvPr id="29" name="Right Brace 28"/>
            <p:cNvSpPr/>
            <p:nvPr/>
          </p:nvSpPr>
          <p:spPr bwMode="auto">
            <a:xfrm rot="5400000">
              <a:off x="2349614" y="1607009"/>
              <a:ext cx="609600" cy="3063816"/>
            </a:xfrm>
            <a:prstGeom prst="rightBrace">
              <a:avLst>
                <a:gd name="adj1" fmla="val 56498"/>
                <a:gd name="adj2" fmla="val 49623"/>
              </a:avLst>
            </a:prstGeom>
            <a:solidFill>
              <a:srgbClr val="F2F2F2"/>
            </a:solidFill>
            <a:ln w="12700" cap="flat" cmpd="sng" algn="ctr">
              <a:solidFill>
                <a:srgbClr val="556337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/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1736350" y="974951"/>
              <a:ext cx="1856386" cy="1467879"/>
            </a:xfrm>
            <a:prstGeom prst="ellipse">
              <a:avLst/>
            </a:prstGeom>
            <a:solidFill>
              <a:srgbClr val="E4CA80">
                <a:alpha val="21000"/>
              </a:srgbClr>
            </a:solidFill>
            <a:ln w="15875" cap="flat" cmpd="sng" algn="ctr">
              <a:solidFill>
                <a:srgbClr val="A0A785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50800" h="50800"/>
            </a:sp3d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/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1237205" y="1578535"/>
              <a:ext cx="1936635" cy="1468452"/>
            </a:xfrm>
            <a:prstGeom prst="ellipse">
              <a:avLst/>
            </a:prstGeom>
            <a:solidFill>
              <a:srgbClr val="E4CA80">
                <a:alpha val="21000"/>
              </a:srgbClr>
            </a:solidFill>
            <a:ln w="15875" cap="flat" cmpd="sng" algn="ctr">
              <a:solidFill>
                <a:srgbClr val="A0A785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50800" h="50800"/>
            </a:sp3d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/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159295" y="1554299"/>
              <a:ext cx="1920951" cy="1492688"/>
            </a:xfrm>
            <a:prstGeom prst="ellipse">
              <a:avLst/>
            </a:prstGeom>
            <a:solidFill>
              <a:srgbClr val="E4CA80">
                <a:alpha val="21000"/>
              </a:srgbClr>
            </a:solidFill>
            <a:ln w="15875" cap="flat" cmpd="sng" algn="ctr">
              <a:solidFill>
                <a:srgbClr val="A0A785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50800" h="50800"/>
            </a:sp3d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03433" y="1468166"/>
              <a:ext cx="1143000" cy="3263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25" b="1" i="1" dirty="0">
                  <a:solidFill>
                    <a:srgbClr val="9A4B0B"/>
                  </a:solidFill>
                </a:rPr>
                <a:t>Measure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92934" y="3633200"/>
              <a:ext cx="1143000" cy="3263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25" b="1" i="1" dirty="0">
                  <a:solidFill>
                    <a:srgbClr val="9A4B0B"/>
                  </a:solidFill>
                </a:rPr>
                <a:t>Measure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1951" y="4694252"/>
              <a:ext cx="1143000" cy="3263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25" b="1" i="1" dirty="0">
                  <a:solidFill>
                    <a:srgbClr val="9A4B0B"/>
                  </a:solidFill>
                </a:rPr>
                <a:t>Forecast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35933" y="1964147"/>
              <a:ext cx="1012536" cy="652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i="1" dirty="0">
                  <a:solidFill>
                    <a:srgbClr val="5B6E2D"/>
                  </a:solidFill>
                </a:rPr>
                <a:t>Extrinsic NP Properties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156514" y="1076300"/>
              <a:ext cx="971376" cy="824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i="1" dirty="0">
                  <a:solidFill>
                    <a:srgbClr val="5B6E2D"/>
                  </a:solidFill>
                </a:rPr>
                <a:t>Intrinsic NP Properties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128763" y="2216739"/>
              <a:ext cx="934341" cy="652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i="1" dirty="0">
                  <a:solidFill>
                    <a:srgbClr val="5B6E2D"/>
                  </a:solidFill>
                </a:rPr>
                <a:t>System Properties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62371" y="2166984"/>
              <a:ext cx="985152" cy="824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i="1" dirty="0">
                  <a:solidFill>
                    <a:srgbClr val="5B6E2D"/>
                  </a:solidFill>
                </a:rPr>
                <a:t>Social &amp; Engineered Properties</a:t>
              </a: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1172773" y="4522692"/>
              <a:ext cx="949019" cy="622638"/>
            </a:xfrm>
            <a:prstGeom prst="ellipse">
              <a:avLst/>
            </a:prstGeom>
            <a:solidFill>
              <a:srgbClr val="DADECD"/>
            </a:solidFill>
            <a:ln w="15875" cap="flat" cmpd="sng" algn="ctr">
              <a:solidFill>
                <a:srgbClr val="A0A785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50800" h="50800"/>
            </a:sp3d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/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2188689" y="4486125"/>
              <a:ext cx="949019" cy="622638"/>
            </a:xfrm>
            <a:prstGeom prst="ellipse">
              <a:avLst/>
            </a:prstGeom>
            <a:solidFill>
              <a:srgbClr val="DADECD"/>
            </a:solidFill>
            <a:ln w="15875" cap="flat" cmpd="sng" algn="ctr">
              <a:solidFill>
                <a:srgbClr val="A0A785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50800" h="50800"/>
            </a:sp3d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/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3221163" y="4521332"/>
              <a:ext cx="949019" cy="622638"/>
            </a:xfrm>
            <a:prstGeom prst="ellipse">
              <a:avLst/>
            </a:prstGeom>
            <a:solidFill>
              <a:srgbClr val="DADECD"/>
            </a:solidFill>
            <a:ln w="15875" cap="flat" cmpd="sng" algn="ctr">
              <a:solidFill>
                <a:srgbClr val="A0A785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50800" h="50800"/>
            </a:sp3d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/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1946928" y="3484015"/>
              <a:ext cx="1437588" cy="612395"/>
            </a:xfrm>
            <a:prstGeom prst="ellipse">
              <a:avLst/>
            </a:prstGeom>
            <a:solidFill>
              <a:srgbClr val="9FBFE5"/>
            </a:solidFill>
            <a:ln w="15875" cap="flat" cmpd="sng" algn="ctr">
              <a:solidFill>
                <a:srgbClr val="A0A785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50800" h="50800"/>
            </a:sp3d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/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1963706" y="5616416"/>
              <a:ext cx="1437588" cy="394282"/>
            </a:xfrm>
            <a:prstGeom prst="ellipse">
              <a:avLst/>
            </a:prstGeom>
            <a:solidFill>
              <a:srgbClr val="DDA866"/>
            </a:solidFill>
            <a:ln w="15875" cap="flat" cmpd="sng" algn="ctr">
              <a:solidFill>
                <a:srgbClr val="A0A785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50800" h="50800"/>
            </a:sp3d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132635" y="4618567"/>
              <a:ext cx="985152" cy="480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i="1" dirty="0">
                  <a:solidFill>
                    <a:srgbClr val="5B6E2D"/>
                  </a:solidFill>
                </a:rPr>
                <a:t>Fate &amp; Transport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186005" y="4523461"/>
              <a:ext cx="985152" cy="652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i="1" dirty="0">
                  <a:solidFill>
                    <a:srgbClr val="5B6E2D"/>
                  </a:solidFill>
                </a:rPr>
                <a:t>Exposure &amp; </a:t>
              </a:r>
              <a:r>
                <a:rPr lang="en-US" sz="750" b="1" i="1" dirty="0" err="1">
                  <a:solidFill>
                    <a:srgbClr val="5B6E2D"/>
                  </a:solidFill>
                </a:rPr>
                <a:t>Biouptake</a:t>
              </a:r>
              <a:endParaRPr lang="en-US" sz="750" b="1" i="1" dirty="0">
                <a:solidFill>
                  <a:srgbClr val="5B6E2D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204603" y="4701844"/>
              <a:ext cx="985152" cy="309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50" b="1" i="1" dirty="0">
                  <a:solidFill>
                    <a:srgbClr val="5B6E2D"/>
                  </a:solidFill>
                </a:rPr>
                <a:t>Hazard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189923" y="5675057"/>
              <a:ext cx="985152" cy="3178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88" b="1" dirty="0">
                  <a:solidFill>
                    <a:srgbClr val="18467E"/>
                  </a:solidFill>
                </a:rPr>
                <a:t>RISK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138625" y="3583065"/>
              <a:ext cx="1098679" cy="5573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50"/>
                </a:lnSpc>
              </a:pPr>
              <a:r>
                <a:rPr lang="en-US" sz="825" b="1" dirty="0">
                  <a:solidFill>
                    <a:srgbClr val="5B6E2D"/>
                  </a:solidFill>
                </a:rPr>
                <a:t>Functional Assays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32632" y="4805049"/>
            <a:ext cx="221943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/>
              <a:t>Hendren et al, 2015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2369" y="4997632"/>
            <a:ext cx="7350409" cy="8804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1885" y="1549559"/>
            <a:ext cx="2076050" cy="190275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5050" y="1776915"/>
            <a:ext cx="2239899" cy="2732143"/>
          </a:xfrm>
          <a:prstGeom prst="rect">
            <a:avLst/>
          </a:prstGeom>
        </p:spPr>
      </p:pic>
      <p:cxnSp>
        <p:nvCxnSpPr>
          <p:cNvPr id="35" name="Straight Connector 34"/>
          <p:cNvCxnSpPr>
            <a:stCxn id="21" idx="6"/>
            <a:endCxn id="36" idx="2"/>
          </p:cNvCxnSpPr>
          <p:nvPr/>
        </p:nvCxnSpPr>
        <p:spPr bwMode="auto">
          <a:xfrm flipV="1">
            <a:off x="2261709" y="2610056"/>
            <a:ext cx="2378521" cy="67517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Oval 35"/>
          <p:cNvSpPr/>
          <p:nvPr/>
        </p:nvSpPr>
        <p:spPr bwMode="auto">
          <a:xfrm>
            <a:off x="4640229" y="2450792"/>
            <a:ext cx="344158" cy="318527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/>
          </a:p>
        </p:txBody>
      </p:sp>
      <p:sp>
        <p:nvSpPr>
          <p:cNvPr id="39" name="Oval 38"/>
          <p:cNvSpPr/>
          <p:nvPr/>
        </p:nvSpPr>
        <p:spPr bwMode="auto">
          <a:xfrm>
            <a:off x="7062921" y="2438437"/>
            <a:ext cx="344158" cy="318527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/>
          </a:p>
        </p:txBody>
      </p:sp>
      <p:sp>
        <p:nvSpPr>
          <p:cNvPr id="40" name="Oval 39"/>
          <p:cNvSpPr/>
          <p:nvPr/>
        </p:nvSpPr>
        <p:spPr bwMode="auto">
          <a:xfrm>
            <a:off x="3889393" y="5100825"/>
            <a:ext cx="1155337" cy="85724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/>
          </a:p>
        </p:txBody>
      </p:sp>
      <p:cxnSp>
        <p:nvCxnSpPr>
          <p:cNvPr id="42" name="Straight Connector 41"/>
          <p:cNvCxnSpPr>
            <a:stCxn id="21" idx="6"/>
            <a:endCxn id="39" idx="2"/>
          </p:cNvCxnSpPr>
          <p:nvPr/>
        </p:nvCxnSpPr>
        <p:spPr bwMode="auto">
          <a:xfrm flipV="1">
            <a:off x="2261708" y="2597701"/>
            <a:ext cx="4801212" cy="68752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/>
          <p:cNvCxnSpPr>
            <a:stCxn id="21" idx="6"/>
          </p:cNvCxnSpPr>
          <p:nvPr/>
        </p:nvCxnSpPr>
        <p:spPr bwMode="auto">
          <a:xfrm>
            <a:off x="2261709" y="3285227"/>
            <a:ext cx="1810264" cy="187419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0190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837" y="561975"/>
            <a:ext cx="7286625" cy="857250"/>
          </a:xfrm>
        </p:spPr>
        <p:txBody>
          <a:bodyPr>
            <a:noAutofit/>
          </a:bodyPr>
          <a:lstStyle/>
          <a:p>
            <a:pPr>
              <a:lnSpc>
                <a:spcPts val="2700"/>
              </a:lnSpc>
            </a:pPr>
            <a:r>
              <a:rPr lang="en-US" sz="2800" dirty="0"/>
              <a:t>Conclusions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419225"/>
            <a:ext cx="7886700" cy="3429000"/>
          </a:xfrm>
        </p:spPr>
        <p:txBody>
          <a:bodyPr>
            <a:normAutofit/>
          </a:bodyPr>
          <a:lstStyle/>
          <a:p>
            <a:r>
              <a:rPr lang="en-US" dirty="0"/>
              <a:t> AOP/AEP approach to evaluate nanomaterial risks</a:t>
            </a:r>
          </a:p>
          <a:p>
            <a:r>
              <a:rPr lang="en-US" dirty="0"/>
              <a:t> A four-component framework with key decision points</a:t>
            </a:r>
          </a:p>
          <a:p>
            <a:r>
              <a:rPr lang="en-US" dirty="0"/>
              <a:t> Targeted functional assays for the decision points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CDB308-541D-4B11-9A00-0E020532EA5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DCDC45-B443-46AE-91B9-8D08B1B6E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971800"/>
            <a:ext cx="5244607" cy="3012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44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3AD7DD-8889-40EE-AB37-66A654BC2EE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3000" y="2743200"/>
            <a:ext cx="6858000" cy="857250"/>
          </a:xfrm>
        </p:spPr>
        <p:txBody>
          <a:bodyPr anchor="ctr">
            <a:normAutofit/>
          </a:bodyPr>
          <a:lstStyle/>
          <a:p>
            <a:r>
              <a:rPr lang="en-US" sz="33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304545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ubtask 3.1 product slide_hughes.potx" id="{40DB3E7D-5E35-4071-8A20-AB6FF05BFD7B}" vid="{6A438E86-D68F-49A7-8120-D015B71407D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5.xml"/></Relationships>
</file>

<file path=customXml/_rels/item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6.xml"/></Relationships>
</file>

<file path=customXml/_rels/item6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7.xml"/></Relationships>
</file>

<file path=customXml/_rels/item6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8.xml"/></Relationships>
</file>

<file path=customXml/_rels/item6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9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7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0.xml"/></Relationships>
</file>

<file path=customXml/_rels/item7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1.xml"/></Relationships>
</file>

<file path=customXml/_rels/item7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2.xml"/></Relationships>
</file>

<file path=customXml/_rels/item7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3.xml"/></Relationships>
</file>

<file path=customXml/_rels/item7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4.xml"/></Relationships>
</file>

<file path=customXml/_rels/item7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5.xml"/></Relationships>
</file>

<file path=customXml/_rels/item7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6.xml"/></Relationships>
</file>

<file path=customXml/_rels/item7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7.xml"/></Relationships>
</file>

<file path=customXml/_rels/item7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8.xml"/></Relationships>
</file>

<file path=customXml/_rels/item7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9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8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0.xml"/></Relationships>
</file>

<file path=customXml/_rels/item8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1.xml"/></Relationships>
</file>

<file path=customXml/_rels/item8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2.xml"/></Relationships>
</file>

<file path=customXml/_rels/item8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3.xml"/></Relationships>
</file>

<file path=customXml/_rels/item8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4.xml"/></Relationships>
</file>

<file path=customXml/_rels/item8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5.xml"/></Relationships>
</file>

<file path=customXml/_rels/item8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6.xml"/></Relationships>
</file>

<file path=customXml/_rels/item8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7.xml"/></Relationships>
</file>

<file path=customXml/_rels/item8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8.xml"/></Relationships>
</file>

<file path=customXml/_rels/item8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9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_rels/item9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0.xml"/></Relationships>
</file>

<file path=customXml/_rels/item9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1.xml"/></Relationships>
</file>

<file path=customXml/_rels/item9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2.xml"/></Relationships>
</file>

<file path=customXml/_rels/item9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3.xml"/></Relationships>
</file>

<file path=customXml/_rels/item9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4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IconOverlay xmlns="http://schemas.microsoft.com/sharepoint/v4" xsi:nil="true"/>
    <TaxKeywordTaxHTField xmlns="4ffa91fb-a0ff-4ac5-b2db-65c790d184a4">
      <Terms xmlns="http://schemas.microsoft.com/office/infopath/2007/PartnerControls"/>
    </TaxKeywordTaxHTField>
    <Record xmlns="4ffa91fb-a0ff-4ac5-b2db-65c790d184a4">None</Record>
    <Rights xmlns="4ffa91fb-a0ff-4ac5-b2db-65c790d184a4" xsi:nil="true"/>
    <Document_x0020_Creation_x0020_Date xmlns="4ffa91fb-a0ff-4ac5-b2db-65c790d184a4">2016-02-25T21:37:17+00:00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8555D4572F3D42AE8B25A22202DF17" ma:contentTypeVersion="20" ma:contentTypeDescription="Create a new document." ma:contentTypeScope="" ma:versionID="7a786de7852688d14da2799312d6e438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2fe5acc1-9310-4462-a44a-3cad32217294" xmlns:ns6="http://schemas.microsoft.com/sharepoint/v4" targetNamespace="http://schemas.microsoft.com/office/2006/metadata/properties" ma:root="true" ma:fieldsID="673e2ccf49d80174c63087b724152362" ns1:_="" ns2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2fe5acc1-9310-4462-a44a-3cad32217294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SharedWithUsers" minOccurs="0"/>
                <xsd:element ref="ns5:SharedWithDetails" minOccurs="0"/>
                <xsd:element ref="ns6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description="" ma:hidden="true" ma:list="{e45b6655-e6a6-40d9-8e2b-c93e42c0dbf8}" ma:internalName="TaxCatchAllLabel" ma:readOnly="true" ma:showField="CatchAllDataLabel" ma:web="2fe5acc1-9310-4462-a44a-3cad322172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e45b6655-e6a6-40d9-8e2b-c93e42c0dbf8}" ma:internalName="TaxCatchAll" ma:showField="CatchAllData" ma:web="2fe5acc1-9310-4462-a44a-3cad322172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e5acc1-9310-4462-a44a-3cad3221729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31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56.xml><?xml version="1.0" encoding="utf-8"?>
<EsriMapsInfo xmlns="ESRI.ArcGIS.Mapping.OfficeIntegration.PowerPointInfo">
  <Version>Version1</Version>
  <RequiresSignIn>False</RequiresSignIn>
</EsriMapsInfo>
</file>

<file path=customXml/item57.xml><?xml version="1.0" encoding="utf-8"?>
<EsriMapsInfo xmlns="ESRI.ArcGIS.Mapping.OfficeIntegration.PowerPointInfo">
  <Version>Version1</Version>
  <RequiresSignIn>False</RequiresSignIn>
</EsriMapsInfo>
</file>

<file path=customXml/item58.xml><?xml version="1.0" encoding="utf-8"?>
<EsriMapsInfo xmlns="ESRI.ArcGIS.Mapping.OfficeIntegration.PowerPointInfo">
  <Version>Version1</Version>
  <RequiresSignIn>False</RequiresSignIn>
</EsriMapsInfo>
</file>

<file path=customXml/item59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60.xml><?xml version="1.0" encoding="utf-8"?>
<EsriMapsInfo xmlns="ESRI.ArcGIS.Mapping.OfficeIntegration.PowerPointInfo">
  <Version>Version1</Version>
  <RequiresSignIn>False</RequiresSignIn>
</EsriMapsInfo>
</file>

<file path=customXml/item61.xml><?xml version="1.0" encoding="utf-8"?>
<EsriMapsInfo xmlns="ESRI.ArcGIS.Mapping.OfficeIntegration.PowerPointInfo">
  <Version>Version1</Version>
  <RequiresSignIn>False</RequiresSignIn>
</EsriMapsInfo>
</file>

<file path=customXml/item62.xml><?xml version="1.0" encoding="utf-8"?>
<EsriMapsInfo xmlns="ESRI.ArcGIS.Mapping.OfficeIntegration.PowerPointInfo">
  <Version>Version1</Version>
  <RequiresSignIn>False</RequiresSignIn>
</EsriMapsInfo>
</file>

<file path=customXml/item63.xml><?xml version="1.0" encoding="utf-8"?>
<?mso-contentType ?>
<SharedContentType xmlns="Microsoft.SharePoint.Taxonomy.ContentTypeSync" SourceId="29f62856-1543-49d4-a736-4569d363f533" ContentTypeId="0x0101" PreviousValue="false"/>
</file>

<file path=customXml/item64.xml><?xml version="1.0" encoding="utf-8"?>
<EsriMapsInfo xmlns="ESRI.ArcGIS.Mapping.OfficeIntegration.PowerPointInfo">
  <Version>Version1</Version>
  <RequiresSignIn>False</RequiresSignIn>
</EsriMapsInfo>
</file>

<file path=customXml/item65.xml><?xml version="1.0" encoding="utf-8"?>
<EsriMapsInfo xmlns="ESRI.ArcGIS.Mapping.OfficeIntegration.PowerPointInfo">
  <Version>Version1</Version>
  <RequiresSignIn>False</RequiresSignIn>
</EsriMapsInfo>
</file>

<file path=customXml/item66.xml><?xml version="1.0" encoding="utf-8"?>
<EsriMapsInfo xmlns="ESRI.ArcGIS.Mapping.OfficeIntegration.PowerPointInfo">
  <Version>Version1</Version>
  <RequiresSignIn>False</RequiresSignIn>
</EsriMapsInfo>
</file>

<file path=customXml/item67.xml><?xml version="1.0" encoding="utf-8"?>
<EsriMapsInfo xmlns="ESRI.ArcGIS.Mapping.OfficeIntegration.PowerPointInfo">
  <Version>Version1</Version>
  <RequiresSignIn>False</RequiresSignIn>
</EsriMapsInfo>
</file>

<file path=customXml/item68.xml><?xml version="1.0" encoding="utf-8"?>
<EsriMapsInfo xmlns="ESRI.ArcGIS.Mapping.OfficeIntegration.PowerPointInfo">
  <Version>Version1</Version>
  <RequiresSignIn>False</RequiresSignIn>
</EsriMapsInfo>
</file>

<file path=customXml/item69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70.xml><?xml version="1.0" encoding="utf-8"?>
<EsriMapsInfo xmlns="ESRI.ArcGIS.Mapping.OfficeIntegration.PowerPointInfo">
  <Version>Version1</Version>
  <RequiresSignIn>False</RequiresSignIn>
</EsriMapsInfo>
</file>

<file path=customXml/item71.xml><?xml version="1.0" encoding="utf-8"?>
<EsriMapsInfo xmlns="ESRI.ArcGIS.Mapping.OfficeIntegration.PowerPointInfo">
  <Version>Version1</Version>
  <RequiresSignIn>False</RequiresSignIn>
</EsriMapsInfo>
</file>

<file path=customXml/item72.xml><?xml version="1.0" encoding="utf-8"?>
<EsriMapsInfo xmlns="ESRI.ArcGIS.Mapping.OfficeIntegration.PowerPointInfo">
  <Version>Version1</Version>
  <RequiresSignIn>False</RequiresSignIn>
</EsriMapsInfo>
</file>

<file path=customXml/item73.xml><?xml version="1.0" encoding="utf-8"?>
<EsriMapsInfo xmlns="ESRI.ArcGIS.Mapping.OfficeIntegration.PowerPointInfo">
  <Version>Version1</Version>
  <RequiresSignIn>False</RequiresSignIn>
</EsriMapsInfo>
</file>

<file path=customXml/item74.xml><?xml version="1.0" encoding="utf-8"?>
<EsriMapsInfo xmlns="ESRI.ArcGIS.Mapping.OfficeIntegration.PowerPointInfo">
  <Version>Version1</Version>
  <RequiresSignIn>False</RequiresSignIn>
</EsriMapsInfo>
</file>

<file path=customXml/item75.xml><?xml version="1.0" encoding="utf-8"?>
<EsriMapsInfo xmlns="ESRI.ArcGIS.Mapping.OfficeIntegration.PowerPointInfo">
  <Version>Version1</Version>
  <RequiresSignIn>False</RequiresSignIn>
</EsriMapsInfo>
</file>

<file path=customXml/item76.xml><?xml version="1.0" encoding="utf-8"?>
<EsriMapsInfo xmlns="ESRI.ArcGIS.Mapping.OfficeIntegration.PowerPointInfo">
  <Version>Version1</Version>
  <RequiresSignIn>False</RequiresSignIn>
</EsriMapsInfo>
</file>

<file path=customXml/item77.xml><?xml version="1.0" encoding="utf-8"?>
<EsriMapsInfo xmlns="ESRI.ArcGIS.Mapping.OfficeIntegration.PowerPointInfo">
  <Version>Version1</Version>
  <RequiresSignIn>False</RequiresSignIn>
</EsriMapsInfo>
</file>

<file path=customXml/item78.xml><?xml version="1.0" encoding="utf-8"?>
<EsriMapsInfo xmlns="ESRI.ArcGIS.Mapping.OfficeIntegration.PowerPointInfo">
  <Version>Version1</Version>
  <RequiresSignIn>False</RequiresSignIn>
</EsriMapsInfo>
</file>

<file path=customXml/item79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80.xml><?xml version="1.0" encoding="utf-8"?>
<EsriMapsInfo xmlns="ESRI.ArcGIS.Mapping.OfficeIntegration.PowerPointInfo">
  <Version>Version1</Version>
  <RequiresSignIn>False</RequiresSignIn>
</EsriMapsInfo>
</file>

<file path=customXml/item81.xml><?xml version="1.0" encoding="utf-8"?>
<EsriMapsInfo xmlns="ESRI.ArcGIS.Mapping.OfficeIntegration.PowerPointInfo">
  <Version>Version1</Version>
  <RequiresSignIn>False</RequiresSignIn>
</EsriMapsInfo>
</file>

<file path=customXml/item82.xml><?xml version="1.0" encoding="utf-8"?>
<EsriMapsInfo xmlns="ESRI.ArcGIS.Mapping.OfficeIntegration.PowerPointInfo">
  <Version>Version1</Version>
  <RequiresSignIn>False</RequiresSignIn>
</EsriMapsInfo>
</file>

<file path=customXml/item83.xml><?xml version="1.0" encoding="utf-8"?>
<EsriMapsInfo xmlns="ESRI.ArcGIS.Mapping.OfficeIntegration.PowerPointInfo">
  <Version>Version1</Version>
  <RequiresSignIn>False</RequiresSignIn>
</EsriMapsInfo>
</file>

<file path=customXml/item84.xml><?xml version="1.0" encoding="utf-8"?>
<EsriMapsInfo xmlns="ESRI.ArcGIS.Mapping.OfficeIntegration.PowerPointInfo">
  <Version>Version1</Version>
  <RequiresSignIn>False</RequiresSignIn>
</EsriMapsInfo>
</file>

<file path=customXml/item85.xml><?xml version="1.0" encoding="utf-8"?>
<EsriMapsInfo xmlns="ESRI.ArcGIS.Mapping.OfficeIntegration.PowerPointInfo">
  <Version>Version1</Version>
  <RequiresSignIn>False</RequiresSignIn>
</EsriMapsInfo>
</file>

<file path=customXml/item86.xml><?xml version="1.0" encoding="utf-8"?>
<EsriMapsInfo xmlns="ESRI.ArcGIS.Mapping.OfficeIntegration.PowerPointInfo">
  <Version>Version1</Version>
  <RequiresSignIn>False</RequiresSignIn>
</EsriMapsInfo>
</file>

<file path=customXml/item87.xml><?xml version="1.0" encoding="utf-8"?>
<EsriMapsInfo xmlns="ESRI.ArcGIS.Mapping.OfficeIntegration.PowerPointInfo">
  <Version>Version1</Version>
  <RequiresSignIn>False</RequiresSignIn>
</EsriMapsInfo>
</file>

<file path=customXml/item88.xml><?xml version="1.0" encoding="utf-8"?>
<EsriMapsInfo xmlns="ESRI.ArcGIS.Mapping.OfficeIntegration.PowerPointInfo">
  <Version>Version1</Version>
  <RequiresSignIn>False</RequiresSignIn>
</EsriMapsInfo>
</file>

<file path=customXml/item89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90.xml><?xml version="1.0" encoding="utf-8"?>
<EsriMapsInfo xmlns="ESRI.ArcGIS.Mapping.OfficeIntegration.PowerPointInfo">
  <Version>Version1</Version>
  <RequiresSignIn>False</RequiresSignIn>
</EsriMapsInfo>
</file>

<file path=customXml/item91.xml><?xml version="1.0" encoding="utf-8"?>
<EsriMapsInfo xmlns="ESRI.ArcGIS.Mapping.OfficeIntegration.PowerPointInfo">
  <Version>Version1</Version>
  <RequiresSignIn>False</RequiresSignIn>
</EsriMapsInfo>
</file>

<file path=customXml/item92.xml><?xml version="1.0" encoding="utf-8"?>
<EsriMapsInfo xmlns="ESRI.ArcGIS.Mapping.OfficeIntegration.PowerPointInfo">
  <Version>Version1</Version>
  <RequiresSignIn>False</RequiresSignIn>
</EsriMapsInfo>
</file>

<file path=customXml/item93.xml><?xml version="1.0" encoding="utf-8"?>
<EsriMapsInfo xmlns="ESRI.ArcGIS.Mapping.OfficeIntegration.PowerPointInfo">
  <Version>Version1</Version>
  <RequiresSignIn>False</RequiresSignIn>
</EsriMapsInfo>
</file>

<file path=customXml/item9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BB13912F-E653-44EE-917F-96233BC4781F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8C34A390-4B58-43E7-8F4C-68671401FD0F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398F1ED0-6F10-488D-87EA-A321E17715D9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F4C94608-0BE5-4436-80EE-DC457FE66CB9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136C46B5-BE45-4803-9AD1-5CB0A60700B4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CEB436A2-007E-48C7-A430-CA1E343E5557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7DB1897F-4001-4DD8-853D-8263A85669EE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B0B51983-7E3E-43A5-8733-5D993E4ACE29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DD18D86C-96B2-4B8A-91AD-3C797B33AF82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00159AC8-680E-4802-9847-F3AD56C465A9}">
  <ds:schemaRefs>
    <ds:schemaRef ds:uri="http://schemas.microsoft.com/sharepoint.v3"/>
    <ds:schemaRef ds:uri="http://purl.org/dc/elements/1.1/"/>
    <ds:schemaRef ds:uri="http://schemas.microsoft.com/office/2006/metadata/properties"/>
    <ds:schemaRef ds:uri="http://schemas.microsoft.com/sharepoint/v4"/>
    <ds:schemaRef ds:uri="http://schemas.microsoft.com/sharepoint/v3/field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4ffa91fb-a0ff-4ac5-b2db-65c790d184a4"/>
    <ds:schemaRef ds:uri="2fe5acc1-9310-4462-a44a-3cad32217294"/>
    <ds:schemaRef ds:uri="http://schemas.microsoft.com/sharepoint/v3"/>
    <ds:schemaRef ds:uri="http://www.w3.org/XML/1998/namespace"/>
  </ds:schemaRefs>
</ds:datastoreItem>
</file>

<file path=customXml/itemProps19.xml><?xml version="1.0" encoding="utf-8"?>
<ds:datastoreItem xmlns:ds="http://schemas.openxmlformats.org/officeDocument/2006/customXml" ds:itemID="{7935A450-8A64-416F-A174-29312203EFEE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791A9FE4-E67A-4712-8780-DF09C1AEE24D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48711857-611C-45EC-ACB3-F5459FFD7B56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EBA4AE3C-E64D-4017-AFEA-652DF5E120A4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68888C16-2A8D-4670-9A18-14DC46FE40C4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9FBF123F-1F56-4500-BF52-548410BA2568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D6E809B6-7032-449C-9FC4-4887E3A5060A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25BA2275-ED8F-41E8-9956-7AC28CDB9602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1B63A358-22C5-4D3B-9A56-828006CA8C1D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78EE7CB2-AD30-4546-9521-3CB029FEBCE4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DB14CFD7-C465-49F9-8203-2AB88F9838E4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2553E5D7-1F74-4EAC-BB86-391BEDC563B0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BC7E882A-2AEA-4078-94B7-EA55174D6671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14E1D23F-ED06-4067-ADA9-FD93FF8BF198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E6F2D794-B1EF-48D4-81F1-244701B96769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FB983216-5433-416F-B72E-8C52C53B92C5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B50C41F5-C422-4F4D-A08F-152703BECC2B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B774AECE-CF6B-484B-8118-4C0DB8DC4BD9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44AFB0E3-DE8D-416F-8B0A-187353890612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34D6C40F-DD73-4BE0-A905-4AC3DFCA51B6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19C56486-64FD-4472-93A3-F0A40FC8091C}">
  <ds:schemaRefs>
    <ds:schemaRef ds:uri="http://schemas.microsoft.com/sharepoint/v3/contenttype/forms"/>
  </ds:schemaRefs>
</ds:datastoreItem>
</file>

<file path=customXml/itemProps38.xml><?xml version="1.0" encoding="utf-8"?>
<ds:datastoreItem xmlns:ds="http://schemas.openxmlformats.org/officeDocument/2006/customXml" ds:itemID="{2DBF1F6C-A614-4E09-BB0B-6FD27A611826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69C4AB33-0DBD-46AE-B2CA-3873E2F4B49E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D1B10AF9-92BD-4FE0-B631-B0C91D7D0443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73BC5724-62E7-4ED1-AB73-518A4CABA8A1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01D6FA8A-63F7-41CC-B33D-984799DE14C0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248A929D-2FFD-4EE4-94AF-8AE8AA1A1C1D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837B9A27-0BE3-46C3-AE36-1FB04B79DD53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43BC47D5-23FC-453E-A9C7-9ADCBDBA7B58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AAA97853-3A74-4CF4-B3A6-8B97A8759FB3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83043D06-B9D7-49FA-80DF-7563AA865BFE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4D0BDF12-4F68-4D89-A8AB-95C0A224A80E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DB1E725E-7657-49C8-9D6D-27CDD1B947F1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3DCE829A-CA2B-4C33-9720-A1296F170C7C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430E6FEE-0AA6-4E70-92A4-747A8C2634A0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498ACCB1-B89E-4B51-A454-66F4DC73F08F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AD200A6E-6571-47FB-9E82-7FB4C9A7C0DF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FC5D76B3-A4DC-4136-8DDC-610884D16B95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FAFD8D93-1529-4012-8309-BB20B4517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2fe5acc1-9310-4462-a44a-3cad32217294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4.xml><?xml version="1.0" encoding="utf-8"?>
<ds:datastoreItem xmlns:ds="http://schemas.openxmlformats.org/officeDocument/2006/customXml" ds:itemID="{3FE8EF3A-12A1-4121-B085-51ED6049D18E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0BFEA1A4-F830-4A01-BAFC-FE166C2B31D0}">
  <ds:schemaRefs>
    <ds:schemaRef ds:uri="ESRI.ArcGIS.Mapping.OfficeIntegration.PowerPointInfo"/>
  </ds:schemaRefs>
</ds:datastoreItem>
</file>

<file path=customXml/itemProps56.xml><?xml version="1.0" encoding="utf-8"?>
<ds:datastoreItem xmlns:ds="http://schemas.openxmlformats.org/officeDocument/2006/customXml" ds:itemID="{D9CEB6EF-85ED-4100-8BA2-C3F7210D339F}">
  <ds:schemaRefs>
    <ds:schemaRef ds:uri="ESRI.ArcGIS.Mapping.OfficeIntegration.PowerPointInfo"/>
  </ds:schemaRefs>
</ds:datastoreItem>
</file>

<file path=customXml/itemProps57.xml><?xml version="1.0" encoding="utf-8"?>
<ds:datastoreItem xmlns:ds="http://schemas.openxmlformats.org/officeDocument/2006/customXml" ds:itemID="{EF1DB826-8A19-4C87-BFD7-03BE6EBEE8F5}">
  <ds:schemaRefs>
    <ds:schemaRef ds:uri="ESRI.ArcGIS.Mapping.OfficeIntegration.PowerPointInfo"/>
  </ds:schemaRefs>
</ds:datastoreItem>
</file>

<file path=customXml/itemProps58.xml><?xml version="1.0" encoding="utf-8"?>
<ds:datastoreItem xmlns:ds="http://schemas.openxmlformats.org/officeDocument/2006/customXml" ds:itemID="{E8B4FF3A-A0DA-4C14-800E-5C5183F680C5}">
  <ds:schemaRefs>
    <ds:schemaRef ds:uri="ESRI.ArcGIS.Mapping.OfficeIntegration.PowerPointInfo"/>
  </ds:schemaRefs>
</ds:datastoreItem>
</file>

<file path=customXml/itemProps59.xml><?xml version="1.0" encoding="utf-8"?>
<ds:datastoreItem xmlns:ds="http://schemas.openxmlformats.org/officeDocument/2006/customXml" ds:itemID="{6978C423-175C-4C3C-88FD-F3A4FC0B2A7B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1DACB3A2-DE60-4E1D-B41F-6448222FAD95}">
  <ds:schemaRefs>
    <ds:schemaRef ds:uri="ESRI.ArcGIS.Mapping.OfficeIntegration.PowerPointInfo"/>
  </ds:schemaRefs>
</ds:datastoreItem>
</file>

<file path=customXml/itemProps60.xml><?xml version="1.0" encoding="utf-8"?>
<ds:datastoreItem xmlns:ds="http://schemas.openxmlformats.org/officeDocument/2006/customXml" ds:itemID="{E8AF1B47-8797-4A39-A52F-ED4B92B78F63}">
  <ds:schemaRefs>
    <ds:schemaRef ds:uri="ESRI.ArcGIS.Mapping.OfficeIntegration.PowerPointInfo"/>
  </ds:schemaRefs>
</ds:datastoreItem>
</file>

<file path=customXml/itemProps61.xml><?xml version="1.0" encoding="utf-8"?>
<ds:datastoreItem xmlns:ds="http://schemas.openxmlformats.org/officeDocument/2006/customXml" ds:itemID="{42950225-42D9-4730-BBE3-7A19DECB95B7}">
  <ds:schemaRefs>
    <ds:schemaRef ds:uri="ESRI.ArcGIS.Mapping.OfficeIntegration.PowerPointInfo"/>
  </ds:schemaRefs>
</ds:datastoreItem>
</file>

<file path=customXml/itemProps62.xml><?xml version="1.0" encoding="utf-8"?>
<ds:datastoreItem xmlns:ds="http://schemas.openxmlformats.org/officeDocument/2006/customXml" ds:itemID="{99CC671E-DC03-4F4B-9FF1-DEB7AF506702}">
  <ds:schemaRefs>
    <ds:schemaRef ds:uri="ESRI.ArcGIS.Mapping.OfficeIntegration.PowerPointInfo"/>
  </ds:schemaRefs>
</ds:datastoreItem>
</file>

<file path=customXml/itemProps63.xml><?xml version="1.0" encoding="utf-8"?>
<ds:datastoreItem xmlns:ds="http://schemas.openxmlformats.org/officeDocument/2006/customXml" ds:itemID="{4B84A8FE-8F86-4399-87DB-60810BB78645}">
  <ds:schemaRefs>
    <ds:schemaRef ds:uri="Microsoft.SharePoint.Taxonomy.ContentTypeSync"/>
  </ds:schemaRefs>
</ds:datastoreItem>
</file>

<file path=customXml/itemProps64.xml><?xml version="1.0" encoding="utf-8"?>
<ds:datastoreItem xmlns:ds="http://schemas.openxmlformats.org/officeDocument/2006/customXml" ds:itemID="{99985CA0-2AD4-4CC5-A7D9-31B2DB266198}">
  <ds:schemaRefs>
    <ds:schemaRef ds:uri="ESRI.ArcGIS.Mapping.OfficeIntegration.PowerPointInfo"/>
  </ds:schemaRefs>
</ds:datastoreItem>
</file>

<file path=customXml/itemProps65.xml><?xml version="1.0" encoding="utf-8"?>
<ds:datastoreItem xmlns:ds="http://schemas.openxmlformats.org/officeDocument/2006/customXml" ds:itemID="{97C3170D-B9C8-4BD5-B5C4-8EB62F1A9B8C}">
  <ds:schemaRefs>
    <ds:schemaRef ds:uri="ESRI.ArcGIS.Mapping.OfficeIntegration.PowerPointInfo"/>
  </ds:schemaRefs>
</ds:datastoreItem>
</file>

<file path=customXml/itemProps66.xml><?xml version="1.0" encoding="utf-8"?>
<ds:datastoreItem xmlns:ds="http://schemas.openxmlformats.org/officeDocument/2006/customXml" ds:itemID="{EA4A3140-ED2F-4BBC-909E-30E6396A7795}">
  <ds:schemaRefs>
    <ds:schemaRef ds:uri="ESRI.ArcGIS.Mapping.OfficeIntegration.PowerPointInfo"/>
  </ds:schemaRefs>
</ds:datastoreItem>
</file>

<file path=customXml/itemProps67.xml><?xml version="1.0" encoding="utf-8"?>
<ds:datastoreItem xmlns:ds="http://schemas.openxmlformats.org/officeDocument/2006/customXml" ds:itemID="{F213EF03-8875-45F3-9D17-7DC805111821}">
  <ds:schemaRefs>
    <ds:schemaRef ds:uri="ESRI.ArcGIS.Mapping.OfficeIntegration.PowerPointInfo"/>
  </ds:schemaRefs>
</ds:datastoreItem>
</file>

<file path=customXml/itemProps68.xml><?xml version="1.0" encoding="utf-8"?>
<ds:datastoreItem xmlns:ds="http://schemas.openxmlformats.org/officeDocument/2006/customXml" ds:itemID="{122C7D02-C71D-4CC4-8449-D6B23C163F4F}">
  <ds:schemaRefs>
    <ds:schemaRef ds:uri="ESRI.ArcGIS.Mapping.OfficeIntegration.PowerPointInfo"/>
  </ds:schemaRefs>
</ds:datastoreItem>
</file>

<file path=customXml/itemProps69.xml><?xml version="1.0" encoding="utf-8"?>
<ds:datastoreItem xmlns:ds="http://schemas.openxmlformats.org/officeDocument/2006/customXml" ds:itemID="{4E8C9874-5BA9-44F6-B221-08D79D57138D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CDD7B99B-21CC-4566-84DB-705D96523545}">
  <ds:schemaRefs>
    <ds:schemaRef ds:uri="ESRI.ArcGIS.Mapping.OfficeIntegration.PowerPointInfo"/>
  </ds:schemaRefs>
</ds:datastoreItem>
</file>

<file path=customXml/itemProps70.xml><?xml version="1.0" encoding="utf-8"?>
<ds:datastoreItem xmlns:ds="http://schemas.openxmlformats.org/officeDocument/2006/customXml" ds:itemID="{31AAF381-0800-456F-95AD-819B65B818C4}">
  <ds:schemaRefs>
    <ds:schemaRef ds:uri="ESRI.ArcGIS.Mapping.OfficeIntegration.PowerPointInfo"/>
  </ds:schemaRefs>
</ds:datastoreItem>
</file>

<file path=customXml/itemProps71.xml><?xml version="1.0" encoding="utf-8"?>
<ds:datastoreItem xmlns:ds="http://schemas.openxmlformats.org/officeDocument/2006/customXml" ds:itemID="{FD722FD8-4582-4E63-9692-708DDFE596E4}">
  <ds:schemaRefs>
    <ds:schemaRef ds:uri="ESRI.ArcGIS.Mapping.OfficeIntegration.PowerPointInfo"/>
  </ds:schemaRefs>
</ds:datastoreItem>
</file>

<file path=customXml/itemProps72.xml><?xml version="1.0" encoding="utf-8"?>
<ds:datastoreItem xmlns:ds="http://schemas.openxmlformats.org/officeDocument/2006/customXml" ds:itemID="{3F67298B-EF61-4E07-ADDD-EF8FF188201D}">
  <ds:schemaRefs>
    <ds:schemaRef ds:uri="ESRI.ArcGIS.Mapping.OfficeIntegration.PowerPointInfo"/>
  </ds:schemaRefs>
</ds:datastoreItem>
</file>

<file path=customXml/itemProps73.xml><?xml version="1.0" encoding="utf-8"?>
<ds:datastoreItem xmlns:ds="http://schemas.openxmlformats.org/officeDocument/2006/customXml" ds:itemID="{C7DA1862-684F-462B-BAD9-1ED39DE2C11B}">
  <ds:schemaRefs>
    <ds:schemaRef ds:uri="ESRI.ArcGIS.Mapping.OfficeIntegration.PowerPointInfo"/>
  </ds:schemaRefs>
</ds:datastoreItem>
</file>

<file path=customXml/itemProps74.xml><?xml version="1.0" encoding="utf-8"?>
<ds:datastoreItem xmlns:ds="http://schemas.openxmlformats.org/officeDocument/2006/customXml" ds:itemID="{110CBEDE-BD28-437E-8161-9D5613638317}">
  <ds:schemaRefs>
    <ds:schemaRef ds:uri="ESRI.ArcGIS.Mapping.OfficeIntegration.PowerPointInfo"/>
  </ds:schemaRefs>
</ds:datastoreItem>
</file>

<file path=customXml/itemProps75.xml><?xml version="1.0" encoding="utf-8"?>
<ds:datastoreItem xmlns:ds="http://schemas.openxmlformats.org/officeDocument/2006/customXml" ds:itemID="{58123B34-AEB2-4DD0-BC12-A0589D64AB2D}">
  <ds:schemaRefs>
    <ds:schemaRef ds:uri="ESRI.ArcGIS.Mapping.OfficeIntegration.PowerPointInfo"/>
  </ds:schemaRefs>
</ds:datastoreItem>
</file>

<file path=customXml/itemProps76.xml><?xml version="1.0" encoding="utf-8"?>
<ds:datastoreItem xmlns:ds="http://schemas.openxmlformats.org/officeDocument/2006/customXml" ds:itemID="{27232DE9-720C-43C9-AF9E-06875F6ED225}">
  <ds:schemaRefs>
    <ds:schemaRef ds:uri="ESRI.ArcGIS.Mapping.OfficeIntegration.PowerPointInfo"/>
  </ds:schemaRefs>
</ds:datastoreItem>
</file>

<file path=customXml/itemProps77.xml><?xml version="1.0" encoding="utf-8"?>
<ds:datastoreItem xmlns:ds="http://schemas.openxmlformats.org/officeDocument/2006/customXml" ds:itemID="{50AFBC2C-C89F-4CCD-B4C7-7E3582951495}">
  <ds:schemaRefs>
    <ds:schemaRef ds:uri="ESRI.ArcGIS.Mapping.OfficeIntegration.PowerPointInfo"/>
  </ds:schemaRefs>
</ds:datastoreItem>
</file>

<file path=customXml/itemProps78.xml><?xml version="1.0" encoding="utf-8"?>
<ds:datastoreItem xmlns:ds="http://schemas.openxmlformats.org/officeDocument/2006/customXml" ds:itemID="{BAD7EF10-0D14-46EE-8C94-D5E661864A64}">
  <ds:schemaRefs>
    <ds:schemaRef ds:uri="ESRI.ArcGIS.Mapping.OfficeIntegration.PowerPointInfo"/>
  </ds:schemaRefs>
</ds:datastoreItem>
</file>

<file path=customXml/itemProps79.xml><?xml version="1.0" encoding="utf-8"?>
<ds:datastoreItem xmlns:ds="http://schemas.openxmlformats.org/officeDocument/2006/customXml" ds:itemID="{4F48D16D-ED7B-4CF7-AD9D-5633932F6936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60093ABC-DB91-40A5-B717-E03E61588455}">
  <ds:schemaRefs>
    <ds:schemaRef ds:uri="ESRI.ArcGIS.Mapping.OfficeIntegration.PowerPointInfo"/>
  </ds:schemaRefs>
</ds:datastoreItem>
</file>

<file path=customXml/itemProps80.xml><?xml version="1.0" encoding="utf-8"?>
<ds:datastoreItem xmlns:ds="http://schemas.openxmlformats.org/officeDocument/2006/customXml" ds:itemID="{C97FA9EC-173B-45C8-91A2-EFB0DF6D1893}">
  <ds:schemaRefs>
    <ds:schemaRef ds:uri="ESRI.ArcGIS.Mapping.OfficeIntegration.PowerPointInfo"/>
  </ds:schemaRefs>
</ds:datastoreItem>
</file>

<file path=customXml/itemProps81.xml><?xml version="1.0" encoding="utf-8"?>
<ds:datastoreItem xmlns:ds="http://schemas.openxmlformats.org/officeDocument/2006/customXml" ds:itemID="{B15091FE-BCD2-4A49-90B1-8263F8443BAC}">
  <ds:schemaRefs>
    <ds:schemaRef ds:uri="ESRI.ArcGIS.Mapping.OfficeIntegration.PowerPointInfo"/>
  </ds:schemaRefs>
</ds:datastoreItem>
</file>

<file path=customXml/itemProps82.xml><?xml version="1.0" encoding="utf-8"?>
<ds:datastoreItem xmlns:ds="http://schemas.openxmlformats.org/officeDocument/2006/customXml" ds:itemID="{A50C2909-4573-45AF-8793-74F41DDB67A7}">
  <ds:schemaRefs>
    <ds:schemaRef ds:uri="ESRI.ArcGIS.Mapping.OfficeIntegration.PowerPointInfo"/>
  </ds:schemaRefs>
</ds:datastoreItem>
</file>

<file path=customXml/itemProps83.xml><?xml version="1.0" encoding="utf-8"?>
<ds:datastoreItem xmlns:ds="http://schemas.openxmlformats.org/officeDocument/2006/customXml" ds:itemID="{69B80711-F611-41B6-B467-7BFE81D5ECD7}">
  <ds:schemaRefs>
    <ds:schemaRef ds:uri="ESRI.ArcGIS.Mapping.OfficeIntegration.PowerPointInfo"/>
  </ds:schemaRefs>
</ds:datastoreItem>
</file>

<file path=customXml/itemProps84.xml><?xml version="1.0" encoding="utf-8"?>
<ds:datastoreItem xmlns:ds="http://schemas.openxmlformats.org/officeDocument/2006/customXml" ds:itemID="{04BEBD3E-2562-4E6A-92C1-EA27B5585E05}">
  <ds:schemaRefs>
    <ds:schemaRef ds:uri="ESRI.ArcGIS.Mapping.OfficeIntegration.PowerPointInfo"/>
  </ds:schemaRefs>
</ds:datastoreItem>
</file>

<file path=customXml/itemProps85.xml><?xml version="1.0" encoding="utf-8"?>
<ds:datastoreItem xmlns:ds="http://schemas.openxmlformats.org/officeDocument/2006/customXml" ds:itemID="{6A903D85-52B8-4F0E-8A6F-CF3E2E43E398}">
  <ds:schemaRefs>
    <ds:schemaRef ds:uri="ESRI.ArcGIS.Mapping.OfficeIntegration.PowerPointInfo"/>
  </ds:schemaRefs>
</ds:datastoreItem>
</file>

<file path=customXml/itemProps86.xml><?xml version="1.0" encoding="utf-8"?>
<ds:datastoreItem xmlns:ds="http://schemas.openxmlformats.org/officeDocument/2006/customXml" ds:itemID="{C6CE26BB-ADDD-4741-B5C6-526463B9A4BB}">
  <ds:schemaRefs>
    <ds:schemaRef ds:uri="ESRI.ArcGIS.Mapping.OfficeIntegration.PowerPointInfo"/>
  </ds:schemaRefs>
</ds:datastoreItem>
</file>

<file path=customXml/itemProps87.xml><?xml version="1.0" encoding="utf-8"?>
<ds:datastoreItem xmlns:ds="http://schemas.openxmlformats.org/officeDocument/2006/customXml" ds:itemID="{68F01430-5D26-4FE2-A9BE-4DD6BAC70BF8}">
  <ds:schemaRefs>
    <ds:schemaRef ds:uri="ESRI.ArcGIS.Mapping.OfficeIntegration.PowerPointInfo"/>
  </ds:schemaRefs>
</ds:datastoreItem>
</file>

<file path=customXml/itemProps88.xml><?xml version="1.0" encoding="utf-8"?>
<ds:datastoreItem xmlns:ds="http://schemas.openxmlformats.org/officeDocument/2006/customXml" ds:itemID="{E466F872-AABC-420A-BC96-61711CDB231D}">
  <ds:schemaRefs>
    <ds:schemaRef ds:uri="ESRI.ArcGIS.Mapping.OfficeIntegration.PowerPointInfo"/>
  </ds:schemaRefs>
</ds:datastoreItem>
</file>

<file path=customXml/itemProps89.xml><?xml version="1.0" encoding="utf-8"?>
<ds:datastoreItem xmlns:ds="http://schemas.openxmlformats.org/officeDocument/2006/customXml" ds:itemID="{24244832-C140-453D-8814-840DABE4CC99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FAEA7331-50C0-4F68-8062-6B9A125EDC3C}">
  <ds:schemaRefs>
    <ds:schemaRef ds:uri="ESRI.ArcGIS.Mapping.OfficeIntegration.PowerPointInfo"/>
  </ds:schemaRefs>
</ds:datastoreItem>
</file>

<file path=customXml/itemProps90.xml><?xml version="1.0" encoding="utf-8"?>
<ds:datastoreItem xmlns:ds="http://schemas.openxmlformats.org/officeDocument/2006/customXml" ds:itemID="{740DEB93-ED43-4D17-833D-B6E88F2994AB}">
  <ds:schemaRefs>
    <ds:schemaRef ds:uri="ESRI.ArcGIS.Mapping.OfficeIntegration.PowerPointInfo"/>
  </ds:schemaRefs>
</ds:datastoreItem>
</file>

<file path=customXml/itemProps91.xml><?xml version="1.0" encoding="utf-8"?>
<ds:datastoreItem xmlns:ds="http://schemas.openxmlformats.org/officeDocument/2006/customXml" ds:itemID="{6F81B158-30DB-4C62-9E36-19E7B9E81BD1}">
  <ds:schemaRefs>
    <ds:schemaRef ds:uri="ESRI.ArcGIS.Mapping.OfficeIntegration.PowerPointInfo"/>
  </ds:schemaRefs>
</ds:datastoreItem>
</file>

<file path=customXml/itemProps92.xml><?xml version="1.0" encoding="utf-8"?>
<ds:datastoreItem xmlns:ds="http://schemas.openxmlformats.org/officeDocument/2006/customXml" ds:itemID="{E0E81DB9-86CA-48A2-84F7-C9EE069C1E63}">
  <ds:schemaRefs>
    <ds:schemaRef ds:uri="ESRI.ArcGIS.Mapping.OfficeIntegration.PowerPointInfo"/>
  </ds:schemaRefs>
</ds:datastoreItem>
</file>

<file path=customXml/itemProps93.xml><?xml version="1.0" encoding="utf-8"?>
<ds:datastoreItem xmlns:ds="http://schemas.openxmlformats.org/officeDocument/2006/customXml" ds:itemID="{0D06A25B-2218-4BCC-83A7-DAA9DC26A427}">
  <ds:schemaRefs>
    <ds:schemaRef ds:uri="ESRI.ArcGIS.Mapping.OfficeIntegration.PowerPointInfo"/>
  </ds:schemaRefs>
</ds:datastoreItem>
</file>

<file path=customXml/itemProps94.xml><?xml version="1.0" encoding="utf-8"?>
<ds:datastoreItem xmlns:ds="http://schemas.openxmlformats.org/officeDocument/2006/customXml" ds:itemID="{A48C3D21-CF24-470F-B41E-C3B7A56AAFFD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4639</TotalTime>
  <Words>362</Words>
  <Application>Microsoft Office PowerPoint</Application>
  <PresentationFormat>On-screen Show (4:3)</PresentationFormat>
  <Paragraphs>63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Times</vt:lpstr>
      <vt:lpstr>Times New Roman</vt:lpstr>
      <vt:lpstr>Blank Presentation</vt:lpstr>
      <vt:lpstr>PowerPoint Presentation</vt:lpstr>
      <vt:lpstr>What decisions do we need to make?</vt:lpstr>
      <vt:lpstr>Transformative Science</vt:lpstr>
      <vt:lpstr>Aggregate Exposure Pathway (AEP)</vt:lpstr>
      <vt:lpstr>Comprehensive Framework</vt:lpstr>
      <vt:lpstr>Release Across Product Life Cycle</vt:lpstr>
      <vt:lpstr>Functional Assays Along Framework</vt:lpstr>
      <vt:lpstr>Conclusions</vt:lpstr>
      <vt:lpstr>Thank you!</vt:lpstr>
    </vt:vector>
  </TitlesOfParts>
  <Company>Design Studio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Boyes, William</dc:creator>
  <cp:lastModifiedBy>Boyes, William</cp:lastModifiedBy>
  <cp:revision>434</cp:revision>
  <cp:lastPrinted>2006-09-22T17:41:18Z</cp:lastPrinted>
  <dcterms:created xsi:type="dcterms:W3CDTF">2016-02-22T17:33:59Z</dcterms:created>
  <dcterms:modified xsi:type="dcterms:W3CDTF">2018-10-12T16:59:20Z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0x010100CC8555D4572F3D42AE8B25A22202DF17</vt:lpwstr>
  </property>
  <property fmtid="{D5CDD505-2E9C-101B-9397-08002B2CF9AE}" pid="3" name="TaxKeyword">
    <vt:lpwstr/>
  </property>
  <property fmtid="{D5CDD505-2E9C-101B-9397-08002B2CF9AE}" pid="4" name="EPA Subject">
    <vt:lpwstr/>
  </property>
  <property fmtid="{D5CDD505-2E9C-101B-9397-08002B2CF9AE}" pid="5" name="Document Type">
    <vt:lpwstr/>
  </property>
</Properties>
</file>