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49" r:id="rId3"/>
    <p:sldId id="411" r:id="rId4"/>
    <p:sldId id="40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72AD"/>
    <a:srgbClr val="37256F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4" autoAdjust="0"/>
    <p:restoredTop sz="84691" autoAdjust="0"/>
  </p:normalViewPr>
  <p:slideViewPr>
    <p:cSldViewPr snapToGrid="0">
      <p:cViewPr varScale="1">
        <p:scale>
          <a:sx n="76" d="100"/>
          <a:sy n="76" d="100"/>
        </p:scale>
        <p:origin x="642" y="60"/>
      </p:cViewPr>
      <p:guideLst>
        <p:guide orient="horz" pos="420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23390-5A1A-954B-B520-58C32B8E7457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C02F0-AEB3-DE40-837A-3C936694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2700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F0FD1-16BD-4C15-B9D1-F46051741D23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A4CEE-7B9A-4DF3-B533-63DD6B638A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7312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A4CEE-7B9A-4DF3-B533-63DD6B638AE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400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9EC4-8D8B-4CAD-9EEA-58AA2DDEDAA6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EAE1-6527-4F90-93C6-FB9321B4D9E1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C239-4D57-4283-843F-579D9681BEC3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75A2C-5156-4CB8-AA18-2271D9A01B75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37AF-461C-4A2D-8BC0-033BF3378090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CD650-8A26-474C-89F5-A714DF464A82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71195-98C3-47E9-9483-E0EB6CD17435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149C-AFD6-4919-9ACD-63756F80FE34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E6FC-EF3E-4548-BC76-7BE97BDA4654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B0F4-569B-4206-A48C-219E7F323FFC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CEA2-0F09-4B23-BB24-3FB87F865BB3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00DE4-D24D-4118-91AA-57242E5DEFB7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D5B1C-EB0D-4981-A793-26879267BD54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A8559-54C7-4C08-B225-386262E01D79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39C5-40BB-44FE-BEE6-070C569ED0BA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5212E-75BA-4989-AB23-69D135F69823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1FB8-1166-4C2B-BE3E-9BE68783A89C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049-4567-4D1D-9360-4FA2842794C8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 userDrawn="1"/>
        </p:nvSpPr>
        <p:spPr>
          <a:xfrm>
            <a:off x="152400" y="381000"/>
            <a:ext cx="3672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National Nanotechnology Initiative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BAAA-6322-48DF-906A-217180C67701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F2903-FD56-4B19-954C-E8877093B5CD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A93E-9DFC-46C8-A2CE-F9528B875E20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B29D4-3D45-4235-82C0-0D62C59180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C9DDC-9133-4797-A599-9F147DBB0F6C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52400" y="304800"/>
            <a:ext cx="3672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National Nanotechnology Initiative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0ABC5-8172-4EFF-B6F6-E3718EE2F27B}" type="datetime1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26585-6576-4477-95E9-ADDBDC4C78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boyes.William@epa.gov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Plenary Session:</a:t>
            </a:r>
            <a:br>
              <a:rPr lang="en-US" b="1" dirty="0"/>
            </a:br>
            <a:r>
              <a:rPr lang="en-US" b="1" dirty="0"/>
              <a:t> Exposure-Driven Risk Assessment for </a:t>
            </a:r>
            <a:r>
              <a:rPr lang="en-US" b="1" dirty="0" err="1"/>
              <a:t>Nanosafety</a:t>
            </a:r>
            <a:r>
              <a:rPr lang="en-US" b="1" dirty="0"/>
              <a:t>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8771" y="3872394"/>
            <a:ext cx="6400800" cy="238160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Chair: William Boyes </a:t>
            </a:r>
          </a:p>
          <a:p>
            <a:r>
              <a:rPr lang="en-US" sz="2400" dirty="0">
                <a:cs typeface="Eurostile"/>
              </a:rPr>
              <a:t>Office of Research and Development</a:t>
            </a:r>
          </a:p>
          <a:p>
            <a:r>
              <a:rPr lang="en-US" sz="2400" dirty="0">
                <a:cs typeface="Eurostile"/>
              </a:rPr>
              <a:t>US Environmental Protection Agency</a:t>
            </a:r>
          </a:p>
          <a:p>
            <a:r>
              <a:rPr lang="en-US" sz="2400" dirty="0">
                <a:cs typeface="Eurostile"/>
                <a:hlinkClick r:id="rId2"/>
              </a:rPr>
              <a:t>boyes.william@epa.gov</a:t>
            </a:r>
            <a:endParaRPr lang="en-US" sz="2400" dirty="0">
              <a:cs typeface="Eurostile"/>
            </a:endParaRPr>
          </a:p>
          <a:p>
            <a:endParaRPr lang="en-US" sz="2400" dirty="0">
              <a:cs typeface="Eurostile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-48290" y="-13957"/>
            <a:ext cx="9234155" cy="1156957"/>
            <a:chOff x="0" y="-13957"/>
            <a:chExt cx="8649875" cy="100393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3" cstate="print"/>
            <a:srcRect t="28118"/>
            <a:stretch/>
          </p:blipFill>
          <p:spPr>
            <a:xfrm>
              <a:off x="0" y="-13957"/>
              <a:ext cx="6405335" cy="1003931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3" cstate="print"/>
            <a:srcRect l="81934" t="28118"/>
            <a:stretch/>
          </p:blipFill>
          <p:spPr>
            <a:xfrm>
              <a:off x="6363470" y="-13957"/>
              <a:ext cx="1157157" cy="1003931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3" cstate="print"/>
            <a:srcRect l="81934" t="28118"/>
            <a:stretch/>
          </p:blipFill>
          <p:spPr>
            <a:xfrm>
              <a:off x="7492718" y="-13957"/>
              <a:ext cx="1157157" cy="10039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5722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381" y="-144105"/>
            <a:ext cx="8229600" cy="1366154"/>
          </a:xfrm>
        </p:spPr>
        <p:txBody>
          <a:bodyPr>
            <a:normAutofit/>
          </a:bodyPr>
          <a:lstStyle/>
          <a:p>
            <a:r>
              <a:rPr lang="en-US" sz="3600" dirty="0"/>
              <a:t>What do we mean by “exposure-driven”?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26585-6576-4477-95E9-ADDBDC4C785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AB5CA-7794-4836-909E-ED829CD04966}"/>
              </a:ext>
            </a:extLst>
          </p:cNvPr>
          <p:cNvSpPr txBox="1"/>
          <p:nvPr/>
        </p:nvSpPr>
        <p:spPr>
          <a:xfrm>
            <a:off x="1282700" y="1133149"/>
            <a:ext cx="6832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400" b="1" dirty="0" err="1">
                <a:latin typeface="+mj-lt"/>
                <a:cs typeface="Arial"/>
              </a:rPr>
              <a:t>Nanosafety</a:t>
            </a:r>
            <a:r>
              <a:rPr lang="en-US" sz="2400" b="1" dirty="0">
                <a:latin typeface="+mj-lt"/>
                <a:cs typeface="Arial"/>
              </a:rPr>
              <a:t> research should consider:</a:t>
            </a:r>
          </a:p>
          <a:p>
            <a:pPr marL="914400" indent="-4572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000" b="1" dirty="0">
                <a:latin typeface="+mj-lt"/>
                <a:cs typeface="Arial"/>
              </a:rPr>
              <a:t>	</a:t>
            </a:r>
            <a:r>
              <a:rPr lang="en-US" sz="2000" b="1" u="sng" dirty="0">
                <a:latin typeface="+mj-lt"/>
                <a:cs typeface="Arial"/>
              </a:rPr>
              <a:t>Dose</a:t>
            </a:r>
            <a:r>
              <a:rPr lang="en-US" sz="2000" b="1" dirty="0">
                <a:latin typeface="+mj-lt"/>
                <a:cs typeface="Arial"/>
              </a:rPr>
              <a:t>:  what is the likely level of exposure to the population of concern?</a:t>
            </a:r>
          </a:p>
          <a:p>
            <a:pPr marL="914400" indent="-4572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000" b="1" dirty="0">
                <a:latin typeface="+mj-lt"/>
                <a:cs typeface="Arial"/>
              </a:rPr>
              <a:t>	</a:t>
            </a:r>
            <a:r>
              <a:rPr lang="en-US" sz="2000" b="1" u="sng" dirty="0">
                <a:latin typeface="+mj-lt"/>
                <a:cs typeface="Arial"/>
              </a:rPr>
              <a:t>Route of exposure</a:t>
            </a:r>
            <a:r>
              <a:rPr lang="en-US" sz="2000" b="1" dirty="0">
                <a:latin typeface="+mj-lt"/>
                <a:cs typeface="Arial"/>
              </a:rPr>
              <a:t>:  is the study replicating the appropriate route?</a:t>
            </a:r>
          </a:p>
          <a:p>
            <a:pPr marL="914400" indent="-4572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000" b="1" dirty="0">
                <a:latin typeface="+mj-lt"/>
                <a:cs typeface="Arial"/>
              </a:rPr>
              <a:t>	</a:t>
            </a:r>
            <a:r>
              <a:rPr lang="en-US" sz="2000" b="1" u="sng" dirty="0">
                <a:latin typeface="+mj-lt"/>
                <a:cs typeface="Arial"/>
              </a:rPr>
              <a:t>Environmental matrix</a:t>
            </a:r>
            <a:r>
              <a:rPr lang="en-US" sz="2000" b="1" dirty="0">
                <a:latin typeface="+mj-lt"/>
                <a:cs typeface="Arial"/>
              </a:rPr>
              <a:t>:  how does the nanoparticle behave in the target matrix?</a:t>
            </a:r>
          </a:p>
          <a:p>
            <a:pPr marL="914400" indent="-4572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000" b="1" dirty="0">
                <a:latin typeface="+mj-lt"/>
                <a:cs typeface="Arial"/>
              </a:rPr>
              <a:t>	</a:t>
            </a:r>
            <a:r>
              <a:rPr lang="en-US" sz="2000" b="1" u="sng" dirty="0">
                <a:latin typeface="+mj-lt"/>
                <a:cs typeface="Arial"/>
              </a:rPr>
              <a:t>Co-exposures</a:t>
            </a:r>
            <a:r>
              <a:rPr lang="en-US" sz="2000" b="1" dirty="0">
                <a:latin typeface="+mj-lt"/>
                <a:cs typeface="Arial"/>
              </a:rPr>
              <a:t>:  what else is in the exposure?</a:t>
            </a:r>
          </a:p>
          <a:p>
            <a:pPr marL="914400" indent="-4572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000" b="1" dirty="0">
                <a:latin typeface="+mj-lt"/>
                <a:cs typeface="Arial"/>
              </a:rPr>
              <a:t>	</a:t>
            </a:r>
            <a:r>
              <a:rPr lang="en-US" sz="2000" b="1" u="sng" dirty="0">
                <a:latin typeface="+mj-lt"/>
                <a:cs typeface="Arial"/>
              </a:rPr>
              <a:t>Form of material</a:t>
            </a:r>
            <a:r>
              <a:rPr lang="en-US" sz="2000" b="1" dirty="0">
                <a:latin typeface="+mj-lt"/>
                <a:cs typeface="Arial"/>
              </a:rPr>
              <a:t>: Are there environmental transformations and agglomerations?</a:t>
            </a:r>
          </a:p>
        </p:txBody>
      </p:sp>
    </p:spTree>
    <p:extLst>
      <p:ext uri="{BB962C8B-B14F-4D97-AF65-F5344CB8AC3E}">
        <p14:creationId xmlns:p14="http://schemas.microsoft.com/office/powerpoint/2010/main" val="62832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06314" y="23194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" name="Group 14"/>
          <p:cNvGrpSpPr/>
          <p:nvPr/>
        </p:nvGrpSpPr>
        <p:grpSpPr>
          <a:xfrm>
            <a:off x="-48290" y="-13957"/>
            <a:ext cx="9234155" cy="1156957"/>
            <a:chOff x="0" y="-13957"/>
            <a:chExt cx="8649875" cy="100393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3" cstate="print"/>
            <a:srcRect t="28118"/>
            <a:stretch/>
          </p:blipFill>
          <p:spPr>
            <a:xfrm>
              <a:off x="0" y="-13957"/>
              <a:ext cx="6405335" cy="1003931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 cstate="print"/>
            <a:srcRect l="81934" t="28118"/>
            <a:stretch/>
          </p:blipFill>
          <p:spPr>
            <a:xfrm>
              <a:off x="6363470" y="-13957"/>
              <a:ext cx="1157157" cy="1003931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3" cstate="print"/>
            <a:srcRect l="81934" t="28118"/>
            <a:stretch/>
          </p:blipFill>
          <p:spPr>
            <a:xfrm>
              <a:off x="7492718" y="-13957"/>
              <a:ext cx="1157157" cy="1003931"/>
            </a:xfrm>
            <a:prstGeom prst="rect">
              <a:avLst/>
            </a:prstGeom>
          </p:spPr>
        </p:pic>
      </p:grpSp>
      <p:sp>
        <p:nvSpPr>
          <p:cNvPr id="10" name="Text Box 2">
            <a:extLst>
              <a:ext uri="{FF2B5EF4-FFF2-40B4-BE49-F238E27FC236}">
                <a16:creationId xmlns:a16="http://schemas.microsoft.com/office/drawing/2014/main" id="{6066A075-DD79-4789-9B73-9476B88E2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784" y="1404217"/>
            <a:ext cx="8288421" cy="578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468" tIns="46234" rIns="92468" bIns="46234">
            <a:spAutoFit/>
          </a:bodyPr>
          <a:lstStyle/>
          <a:p>
            <a:pPr marL="814388" lvl="1" indent="-3429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400" b="1" dirty="0">
                <a:latin typeface="+mj-lt"/>
                <a:cs typeface="Arial"/>
              </a:rPr>
              <a:t>Speaker: </a:t>
            </a:r>
            <a:r>
              <a:rPr lang="en-US" sz="2400" b="1" dirty="0">
                <a:latin typeface="+mj-lt"/>
                <a:ea typeface="Times New Roman" pitchFamily="-111" charset="0"/>
                <a:cs typeface="Arial"/>
              </a:rPr>
              <a:t>Phil Demokritou (Harvard TH Chan School of Public Health)</a:t>
            </a:r>
          </a:p>
          <a:p>
            <a:pPr marL="1728788" lvl="3" indent="-342900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200" b="1" dirty="0">
                <a:solidFill>
                  <a:srgbClr val="FF0000"/>
                </a:solidFill>
                <a:latin typeface="+mj-lt"/>
                <a:ea typeface="Times New Roman" pitchFamily="-111" charset="0"/>
                <a:cs typeface="Arial"/>
              </a:rPr>
              <a:t>Exposure-driven risk assessment of engineered nanomaterials released from nano-enabled products across their life cycle: Lessons learned from case studies</a:t>
            </a:r>
          </a:p>
          <a:p>
            <a:pPr marL="814388" lvl="1" indent="-342900" algn="just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400" b="1" dirty="0">
                <a:latin typeface="+mj-lt"/>
                <a:ea typeface="Times New Roman" pitchFamily="-111" charset="0"/>
                <a:cs typeface="Arial"/>
              </a:rPr>
              <a:t>Panel</a:t>
            </a:r>
          </a:p>
          <a:p>
            <a:pPr marL="1271588" lvl="2" indent="-342900" algn="just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400" b="1" dirty="0" err="1">
                <a:latin typeface="+mj-lt"/>
                <a:ea typeface="Times New Roman" pitchFamily="-111" charset="0"/>
                <a:cs typeface="Arial"/>
              </a:rPr>
              <a:t>Gedi</a:t>
            </a:r>
            <a:r>
              <a:rPr lang="en-US" sz="2400" b="1" dirty="0">
                <a:latin typeface="+mj-lt"/>
                <a:ea typeface="Times New Roman" pitchFamily="-111" charset="0"/>
                <a:cs typeface="Arial"/>
              </a:rPr>
              <a:t> </a:t>
            </a:r>
            <a:r>
              <a:rPr lang="en-US" sz="2400" b="1" dirty="0" err="1">
                <a:latin typeface="+mj-lt"/>
                <a:ea typeface="Times New Roman" pitchFamily="-111" charset="0"/>
                <a:cs typeface="Arial"/>
              </a:rPr>
              <a:t>Mainelis</a:t>
            </a:r>
            <a:r>
              <a:rPr lang="en-US" sz="2400" b="1" dirty="0">
                <a:latin typeface="+mj-lt"/>
                <a:ea typeface="Times New Roman" pitchFamily="-111" charset="0"/>
                <a:cs typeface="Arial"/>
              </a:rPr>
              <a:t> (Rutgers University)</a:t>
            </a:r>
          </a:p>
          <a:p>
            <a:pPr marL="1271588" lvl="2" indent="-342900" algn="just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400" b="1" dirty="0">
                <a:latin typeface="+mj-lt"/>
                <a:ea typeface="Times New Roman" pitchFamily="-111" charset="0"/>
                <a:cs typeface="Arial"/>
              </a:rPr>
              <a:t>Alison Elder (University of Rochester)</a:t>
            </a:r>
            <a:r>
              <a:rPr lang="en-US" sz="2000" b="1" dirty="0">
                <a:latin typeface="+mj-lt"/>
                <a:ea typeface="Times New Roman" pitchFamily="-111" charset="0"/>
                <a:cs typeface="Arial"/>
              </a:rPr>
              <a:t> </a:t>
            </a:r>
          </a:p>
          <a:p>
            <a:pPr marL="814388" lvl="1" indent="-342900" algn="just" defTabSz="925513">
              <a:spcBef>
                <a:spcPct val="80000"/>
              </a:spcBef>
              <a:buFont typeface="Wingdings" charset="2"/>
              <a:buChar char="Ø"/>
              <a:defRPr/>
            </a:pPr>
            <a:r>
              <a:rPr lang="en-US" sz="2400" b="1" dirty="0">
                <a:latin typeface="+mj-lt"/>
                <a:ea typeface="Times New Roman" pitchFamily="-111" charset="0"/>
                <a:cs typeface="Arial"/>
              </a:rPr>
              <a:t>Roundtable Discussion</a:t>
            </a:r>
          </a:p>
          <a:p>
            <a:pPr marL="928688" lvl="2" defTabSz="925513">
              <a:spcBef>
                <a:spcPct val="80000"/>
              </a:spcBef>
              <a:defRPr/>
            </a:pPr>
            <a:endParaRPr lang="en-US" sz="2400" b="1" dirty="0">
              <a:latin typeface="Arial"/>
              <a:ea typeface="Times New Roman" pitchFamily="-111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6598003"/>
      </p:ext>
    </p:extLst>
  </p:cSld>
  <p:clrMapOvr>
    <a:masterClrMapping/>
  </p:clrMapOvr>
</p:sld>
</file>

<file path=ppt/theme/theme1.xml><?xml version="1.0" encoding="utf-8"?>
<a:theme xmlns:a="http://schemas.openxmlformats.org/drawingml/2006/main" name="NNI ppt slide template 5.23.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NNI ppt slide template 5.23.11</Template>
  <TotalTime>6078</TotalTime>
  <Words>87</Words>
  <Application>Microsoft Office PowerPoint</Application>
  <PresentationFormat>On-screen Show (4:3)</PresentationFormat>
  <Paragraphs>20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Eurostile</vt:lpstr>
      <vt:lpstr>Times New Roman</vt:lpstr>
      <vt:lpstr>Wingdings</vt:lpstr>
      <vt:lpstr>NNI ppt slide template 5.23.11</vt:lpstr>
      <vt:lpstr>Custom Design</vt:lpstr>
      <vt:lpstr>Plenary Session:  Exposure-Driven Risk Assessment for Nanosafety Research</vt:lpstr>
      <vt:lpstr>What do we mean by “exposure-driven”?</vt:lpstr>
      <vt:lpstr>PowerPoint Presentation</vt:lpstr>
    </vt:vector>
  </TitlesOfParts>
  <Company>NSF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mepstein</dc:creator>
  <cp:lastModifiedBy>Boyes, William</cp:lastModifiedBy>
  <cp:revision>248</cp:revision>
  <dcterms:created xsi:type="dcterms:W3CDTF">2011-08-15T21:11:14Z</dcterms:created>
  <dcterms:modified xsi:type="dcterms:W3CDTF">2018-10-03T19:24:57Z</dcterms:modified>
</cp:coreProperties>
</file>